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E2708-1452-4197-B4DB-21872C0D468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DEEFCC4-6F11-4B10-B777-A68E1F5B4BFB}">
      <dgm:prSet/>
      <dgm:spPr/>
      <dgm:t>
        <a:bodyPr/>
        <a:lstStyle/>
        <a:p>
          <a:r>
            <a:rPr lang="es-CO"/>
            <a:t>Unity 3D</a:t>
          </a:r>
          <a:endParaRPr lang="en-US"/>
        </a:p>
      </dgm:t>
    </dgm:pt>
    <dgm:pt modelId="{0190FC53-EAAA-4635-976B-9AF042BD805D}" type="parTrans" cxnId="{68AE2BC4-AE2B-46C3-9A45-5BF0930768D7}">
      <dgm:prSet/>
      <dgm:spPr/>
      <dgm:t>
        <a:bodyPr/>
        <a:lstStyle/>
        <a:p>
          <a:endParaRPr lang="en-US"/>
        </a:p>
      </dgm:t>
    </dgm:pt>
    <dgm:pt modelId="{61694C18-362C-42D8-96EE-5A7E648EB42B}" type="sibTrans" cxnId="{68AE2BC4-AE2B-46C3-9A45-5BF0930768D7}">
      <dgm:prSet/>
      <dgm:spPr/>
      <dgm:t>
        <a:bodyPr/>
        <a:lstStyle/>
        <a:p>
          <a:endParaRPr lang="en-US"/>
        </a:p>
      </dgm:t>
    </dgm:pt>
    <dgm:pt modelId="{78299FF4-CB43-4695-83EE-69A5747F4A80}">
      <dgm:prSet/>
      <dgm:spPr/>
      <dgm:t>
        <a:bodyPr/>
        <a:lstStyle/>
        <a:p>
          <a:r>
            <a:rPr lang="es-CO"/>
            <a:t>Visual Studio </a:t>
          </a:r>
          <a:endParaRPr lang="en-US"/>
        </a:p>
      </dgm:t>
    </dgm:pt>
    <dgm:pt modelId="{B29C7664-B8C1-40FD-B66C-E1112C1BF3C8}" type="parTrans" cxnId="{4B2899A8-6F37-458F-A369-C090A7E1DD58}">
      <dgm:prSet/>
      <dgm:spPr/>
      <dgm:t>
        <a:bodyPr/>
        <a:lstStyle/>
        <a:p>
          <a:endParaRPr lang="en-US"/>
        </a:p>
      </dgm:t>
    </dgm:pt>
    <dgm:pt modelId="{A213241A-C4D4-4123-95D1-5B96A5666295}" type="sibTrans" cxnId="{4B2899A8-6F37-458F-A369-C090A7E1DD58}">
      <dgm:prSet/>
      <dgm:spPr/>
      <dgm:t>
        <a:bodyPr/>
        <a:lstStyle/>
        <a:p>
          <a:endParaRPr lang="en-US"/>
        </a:p>
      </dgm:t>
    </dgm:pt>
    <dgm:pt modelId="{449F284E-95AD-754A-826D-7BD8248F7C29}" type="pres">
      <dgm:prSet presAssocID="{F92E2708-1452-4197-B4DB-21872C0D46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D912AB-EA34-3645-9040-5FC8A0881656}" type="pres">
      <dgm:prSet presAssocID="{EDEEFCC4-6F11-4B10-B777-A68E1F5B4BFB}" presName="hierRoot1" presStyleCnt="0"/>
      <dgm:spPr/>
    </dgm:pt>
    <dgm:pt modelId="{D5305ABA-D36E-9D40-9553-ACF9E46A8B34}" type="pres">
      <dgm:prSet presAssocID="{EDEEFCC4-6F11-4B10-B777-A68E1F5B4BFB}" presName="composite" presStyleCnt="0"/>
      <dgm:spPr/>
    </dgm:pt>
    <dgm:pt modelId="{2A3966E8-7688-E145-83ED-17B5913FC2A4}" type="pres">
      <dgm:prSet presAssocID="{EDEEFCC4-6F11-4B10-B777-A68E1F5B4BFB}" presName="background" presStyleLbl="node0" presStyleIdx="0" presStyleCnt="2"/>
      <dgm:spPr/>
    </dgm:pt>
    <dgm:pt modelId="{BA77984D-BAB6-544D-8EAE-40F1FC76D945}" type="pres">
      <dgm:prSet presAssocID="{EDEEFCC4-6F11-4B10-B777-A68E1F5B4BFB}" presName="text" presStyleLbl="fgAcc0" presStyleIdx="0" presStyleCnt="2">
        <dgm:presLayoutVars>
          <dgm:chPref val="3"/>
        </dgm:presLayoutVars>
      </dgm:prSet>
      <dgm:spPr/>
    </dgm:pt>
    <dgm:pt modelId="{0232DB56-A881-FA4D-A60E-E82F151C021A}" type="pres">
      <dgm:prSet presAssocID="{EDEEFCC4-6F11-4B10-B777-A68E1F5B4BFB}" presName="hierChild2" presStyleCnt="0"/>
      <dgm:spPr/>
    </dgm:pt>
    <dgm:pt modelId="{8EAE6329-5945-6041-BC70-F056E45D7369}" type="pres">
      <dgm:prSet presAssocID="{78299FF4-CB43-4695-83EE-69A5747F4A80}" presName="hierRoot1" presStyleCnt="0"/>
      <dgm:spPr/>
    </dgm:pt>
    <dgm:pt modelId="{976BC61C-64DF-BA4D-9532-C80468D45E14}" type="pres">
      <dgm:prSet presAssocID="{78299FF4-CB43-4695-83EE-69A5747F4A80}" presName="composite" presStyleCnt="0"/>
      <dgm:spPr/>
    </dgm:pt>
    <dgm:pt modelId="{644A57D6-8A39-3642-BB3B-761FE41FED27}" type="pres">
      <dgm:prSet presAssocID="{78299FF4-CB43-4695-83EE-69A5747F4A80}" presName="background" presStyleLbl="node0" presStyleIdx="1" presStyleCnt="2"/>
      <dgm:spPr/>
    </dgm:pt>
    <dgm:pt modelId="{523E3802-2156-0D4B-ACC6-97B4FAC260DB}" type="pres">
      <dgm:prSet presAssocID="{78299FF4-CB43-4695-83EE-69A5747F4A80}" presName="text" presStyleLbl="fgAcc0" presStyleIdx="1" presStyleCnt="2">
        <dgm:presLayoutVars>
          <dgm:chPref val="3"/>
        </dgm:presLayoutVars>
      </dgm:prSet>
      <dgm:spPr/>
    </dgm:pt>
    <dgm:pt modelId="{38950CA2-ADC9-6C4C-A9C8-FD26475945FB}" type="pres">
      <dgm:prSet presAssocID="{78299FF4-CB43-4695-83EE-69A5747F4A80}" presName="hierChild2" presStyleCnt="0"/>
      <dgm:spPr/>
    </dgm:pt>
  </dgm:ptLst>
  <dgm:cxnLst>
    <dgm:cxn modelId="{71591229-2EE4-A649-B535-858F1A201A46}" type="presOf" srcId="{78299FF4-CB43-4695-83EE-69A5747F4A80}" destId="{523E3802-2156-0D4B-ACC6-97B4FAC260DB}" srcOrd="0" destOrd="0" presId="urn:microsoft.com/office/officeart/2005/8/layout/hierarchy1"/>
    <dgm:cxn modelId="{4B2899A8-6F37-458F-A369-C090A7E1DD58}" srcId="{F92E2708-1452-4197-B4DB-21872C0D468F}" destId="{78299FF4-CB43-4695-83EE-69A5747F4A80}" srcOrd="1" destOrd="0" parTransId="{B29C7664-B8C1-40FD-B66C-E1112C1BF3C8}" sibTransId="{A213241A-C4D4-4123-95D1-5B96A5666295}"/>
    <dgm:cxn modelId="{8B96ABAA-A8BC-1448-89A9-9B65F62C0E38}" type="presOf" srcId="{EDEEFCC4-6F11-4B10-B777-A68E1F5B4BFB}" destId="{BA77984D-BAB6-544D-8EAE-40F1FC76D945}" srcOrd="0" destOrd="0" presId="urn:microsoft.com/office/officeart/2005/8/layout/hierarchy1"/>
    <dgm:cxn modelId="{68AE2BC4-AE2B-46C3-9A45-5BF0930768D7}" srcId="{F92E2708-1452-4197-B4DB-21872C0D468F}" destId="{EDEEFCC4-6F11-4B10-B777-A68E1F5B4BFB}" srcOrd="0" destOrd="0" parTransId="{0190FC53-EAAA-4635-976B-9AF042BD805D}" sibTransId="{61694C18-362C-42D8-96EE-5A7E648EB42B}"/>
    <dgm:cxn modelId="{684A4AF1-13A0-8C42-B8A9-F141F4ECC635}" type="presOf" srcId="{F92E2708-1452-4197-B4DB-21872C0D468F}" destId="{449F284E-95AD-754A-826D-7BD8248F7C29}" srcOrd="0" destOrd="0" presId="urn:microsoft.com/office/officeart/2005/8/layout/hierarchy1"/>
    <dgm:cxn modelId="{4896D53E-0A1A-AF4F-9F8D-C1C5C1C5C737}" type="presParOf" srcId="{449F284E-95AD-754A-826D-7BD8248F7C29}" destId="{E8D912AB-EA34-3645-9040-5FC8A0881656}" srcOrd="0" destOrd="0" presId="urn:microsoft.com/office/officeart/2005/8/layout/hierarchy1"/>
    <dgm:cxn modelId="{E5B019EC-19AD-EF4C-AA64-F3CF1B9C63BD}" type="presParOf" srcId="{E8D912AB-EA34-3645-9040-5FC8A0881656}" destId="{D5305ABA-D36E-9D40-9553-ACF9E46A8B34}" srcOrd="0" destOrd="0" presId="urn:microsoft.com/office/officeart/2005/8/layout/hierarchy1"/>
    <dgm:cxn modelId="{C01188AD-A6A6-7C45-BD84-BDC66C07CD22}" type="presParOf" srcId="{D5305ABA-D36E-9D40-9553-ACF9E46A8B34}" destId="{2A3966E8-7688-E145-83ED-17B5913FC2A4}" srcOrd="0" destOrd="0" presId="urn:microsoft.com/office/officeart/2005/8/layout/hierarchy1"/>
    <dgm:cxn modelId="{93437F65-8599-A146-A76F-D041BF8E0006}" type="presParOf" srcId="{D5305ABA-D36E-9D40-9553-ACF9E46A8B34}" destId="{BA77984D-BAB6-544D-8EAE-40F1FC76D945}" srcOrd="1" destOrd="0" presId="urn:microsoft.com/office/officeart/2005/8/layout/hierarchy1"/>
    <dgm:cxn modelId="{80788EA2-C59D-1D42-9E43-BF10C8CF3091}" type="presParOf" srcId="{E8D912AB-EA34-3645-9040-5FC8A0881656}" destId="{0232DB56-A881-FA4D-A60E-E82F151C021A}" srcOrd="1" destOrd="0" presId="urn:microsoft.com/office/officeart/2005/8/layout/hierarchy1"/>
    <dgm:cxn modelId="{0145E36E-FE0C-5E4B-BD0E-784598839F2F}" type="presParOf" srcId="{449F284E-95AD-754A-826D-7BD8248F7C29}" destId="{8EAE6329-5945-6041-BC70-F056E45D7369}" srcOrd="1" destOrd="0" presId="urn:microsoft.com/office/officeart/2005/8/layout/hierarchy1"/>
    <dgm:cxn modelId="{614EE01D-30B8-F046-81CB-46D5ABF12899}" type="presParOf" srcId="{8EAE6329-5945-6041-BC70-F056E45D7369}" destId="{976BC61C-64DF-BA4D-9532-C80468D45E14}" srcOrd="0" destOrd="0" presId="urn:microsoft.com/office/officeart/2005/8/layout/hierarchy1"/>
    <dgm:cxn modelId="{E3A7B57C-696D-EC46-B01B-8CEE6D75D5FF}" type="presParOf" srcId="{976BC61C-64DF-BA4D-9532-C80468D45E14}" destId="{644A57D6-8A39-3642-BB3B-761FE41FED27}" srcOrd="0" destOrd="0" presId="urn:microsoft.com/office/officeart/2005/8/layout/hierarchy1"/>
    <dgm:cxn modelId="{6CC59478-FB8F-7E4B-91AC-85E05F701351}" type="presParOf" srcId="{976BC61C-64DF-BA4D-9532-C80468D45E14}" destId="{523E3802-2156-0D4B-ACC6-97B4FAC260DB}" srcOrd="1" destOrd="0" presId="urn:microsoft.com/office/officeart/2005/8/layout/hierarchy1"/>
    <dgm:cxn modelId="{A9B54C3F-9921-C445-9FD5-0835472FC315}" type="presParOf" srcId="{8EAE6329-5945-6041-BC70-F056E45D7369}" destId="{38950CA2-ADC9-6C4C-A9C8-FD26475945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966E8-7688-E145-83ED-17B5913FC2A4}">
      <dsp:nvSpPr>
        <dsp:cNvPr id="0" name=""/>
        <dsp:cNvSpPr/>
      </dsp:nvSpPr>
      <dsp:spPr>
        <a:xfrm>
          <a:off x="1127" y="238124"/>
          <a:ext cx="3958031" cy="25133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7984D-BAB6-544D-8EAE-40F1FC76D945}">
      <dsp:nvSpPr>
        <dsp:cNvPr id="0" name=""/>
        <dsp:cNvSpPr/>
      </dsp:nvSpPr>
      <dsp:spPr>
        <a:xfrm>
          <a:off x="440908" y="655916"/>
          <a:ext cx="3958031" cy="2513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/>
            <a:t>Unity 3D</a:t>
          </a:r>
          <a:endParaRPr lang="en-US" sz="6500" kern="1200"/>
        </a:p>
      </dsp:txBody>
      <dsp:txXfrm>
        <a:off x="514521" y="729529"/>
        <a:ext cx="3810805" cy="2366123"/>
      </dsp:txXfrm>
    </dsp:sp>
    <dsp:sp modelId="{644A57D6-8A39-3642-BB3B-761FE41FED27}">
      <dsp:nvSpPr>
        <dsp:cNvPr id="0" name=""/>
        <dsp:cNvSpPr/>
      </dsp:nvSpPr>
      <dsp:spPr>
        <a:xfrm>
          <a:off x="4838721" y="238124"/>
          <a:ext cx="3958031" cy="25133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802-2156-0D4B-ACC6-97B4FAC260DB}">
      <dsp:nvSpPr>
        <dsp:cNvPr id="0" name=""/>
        <dsp:cNvSpPr/>
      </dsp:nvSpPr>
      <dsp:spPr>
        <a:xfrm>
          <a:off x="5278502" y="655916"/>
          <a:ext cx="3958031" cy="2513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/>
            <a:t>Visual Studio </a:t>
          </a:r>
          <a:endParaRPr lang="en-US" sz="6500" kern="1200"/>
        </a:p>
      </dsp:txBody>
      <dsp:txXfrm>
        <a:off x="5352115" y="729529"/>
        <a:ext cx="3810805" cy="2366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3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6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9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0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22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39D44-B436-B744-BF12-854F70BE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CO" dirty="0"/>
              <a:t>Explorador del fractal de </a:t>
            </a:r>
            <a:r>
              <a:rPr lang="es-CO" dirty="0" err="1"/>
              <a:t>Mandelbrot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56F0FC-5C0B-A141-9F91-60EE9195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David Arturo </a:t>
            </a:r>
            <a:r>
              <a:rPr lang="es-CO" dirty="0" err="1"/>
              <a:t>Leon</a:t>
            </a:r>
            <a:r>
              <a:rPr lang="es-CO" dirty="0"/>
              <a:t> Robayo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3CD1B-D19E-467F-98A7-4385C307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0666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1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63D1EB29-2E1F-084B-8FD5-D37974079C6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519881"/>
                <a:ext cx="4572000" cy="4136788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Se basa en el conjunto de números complejos, para los cuales la función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No diverge a infinito cuando se itera desde z=0. </a:t>
                </a:r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63D1EB29-2E1F-084B-8FD5-D37974079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519881"/>
                <a:ext cx="4572000" cy="4136788"/>
              </a:xfrm>
              <a:blipFill>
                <a:blip r:embed="rId2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andelbrot set - Wikipedia">
            <a:extLst>
              <a:ext uri="{FF2B5EF4-FFF2-40B4-BE49-F238E27FC236}">
                <a16:creationId xmlns:a16="http://schemas.microsoft.com/office/drawing/2014/main" id="{4B0EAEDD-EA84-834D-9114-F1B50943D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r="-3" b="-3"/>
          <a:stretch/>
        </p:blipFill>
        <p:spPr bwMode="auto">
          <a:xfrm>
            <a:off x="6581776" y="1264436"/>
            <a:ext cx="4329128" cy="4329128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0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BA7A69-D2E1-0F46-B370-D5BD02886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9566" y="1223320"/>
                <a:ext cx="9238434" cy="24466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 = nueva posición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/>
                  <a:t>  = posición actual</a:t>
                </a:r>
              </a:p>
              <a:p>
                <a:r>
                  <a:rPr lang="es-CO" dirty="0"/>
                  <a:t>C = posición inicial</a:t>
                </a:r>
              </a:p>
              <a:p>
                <a:pPr marL="0" indent="0">
                  <a:buNone/>
                </a:pPr>
                <a:r>
                  <a:rPr lang="es-CO" dirty="0"/>
                  <a:t>Para representar esta imagen entendemos la parte real, como el valor x dentro de un vector2 y la parte imaginaria como el valor y en un vector2.</a:t>
                </a:r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BA7A69-D2E1-0F46-B370-D5BD02886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9566" y="1223320"/>
                <a:ext cx="9238434" cy="2446638"/>
              </a:xfr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3E462371-49E1-C541-A47C-874299B2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66" y="3669958"/>
            <a:ext cx="9238434" cy="27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44FC7A-29A7-514D-B5F0-BF088C89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s-CO" sz="2600" dirty="0"/>
              <a:t>Características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FB506-5968-1546-84BB-697EF1BD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4000" cy="5327175"/>
          </a:xfrm>
        </p:spPr>
        <p:txBody>
          <a:bodyPr anchor="ctr">
            <a:normAutofit/>
          </a:bodyPr>
          <a:lstStyle/>
          <a:p>
            <a:r>
              <a:rPr lang="es-CO" dirty="0"/>
              <a:t>Pequeñas diferencias en los valores de entrada, pueden resultar en grandes diferencias en valores de salida. </a:t>
            </a:r>
          </a:p>
          <a:p>
            <a:r>
              <a:rPr lang="es-CO" dirty="0"/>
              <a:t>Se puede establecer un numero bastante alto de iteraciones para obtener mas detalle (depende del computador)</a:t>
            </a:r>
          </a:p>
          <a:p>
            <a:r>
              <a:rPr lang="es-CO" dirty="0"/>
              <a:t>El conjunto original es infinito.</a:t>
            </a:r>
          </a:p>
        </p:txBody>
      </p:sp>
    </p:spTree>
    <p:extLst>
      <p:ext uri="{BB962C8B-B14F-4D97-AF65-F5344CB8AC3E}">
        <p14:creationId xmlns:p14="http://schemas.microsoft.com/office/powerpoint/2010/main" val="282855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64B4D-6780-884F-878C-6AE91D34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38" y="5641304"/>
            <a:ext cx="9237661" cy="996286"/>
          </a:xfrm>
        </p:spPr>
        <p:txBody>
          <a:bodyPr anchor="t">
            <a:normAutofit/>
          </a:bodyPr>
          <a:lstStyle/>
          <a:p>
            <a:r>
              <a:rPr lang="es-CO" dirty="0"/>
              <a:t>Herramientas usadas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8AB815-F7F2-44CA-A973-E4E1108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334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D5AA8F6-BBB0-4180-9499-89CBAC71A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916528"/>
              </p:ext>
            </p:extLst>
          </p:nvPr>
        </p:nvGraphicFramePr>
        <p:xfrm>
          <a:off x="1430338" y="1078173"/>
          <a:ext cx="9237662" cy="340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71818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C3704D"/>
      </a:accent1>
      <a:accent2>
        <a:srgbClr val="B18F3B"/>
      </a:accent2>
      <a:accent3>
        <a:srgbClr val="9DAA43"/>
      </a:accent3>
      <a:accent4>
        <a:srgbClr val="71B13B"/>
      </a:accent4>
      <a:accent5>
        <a:srgbClr val="4CB748"/>
      </a:accent5>
      <a:accent6>
        <a:srgbClr val="3BB168"/>
      </a:accent6>
      <a:hlink>
        <a:srgbClr val="3A8BA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134</Words>
  <Application>Microsoft Macintosh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Trade Gothic Next Cond</vt:lpstr>
      <vt:lpstr>Trade Gothic Next Light</vt:lpstr>
      <vt:lpstr>PortalVTI</vt:lpstr>
      <vt:lpstr>Explorador del fractal de Mandelbrot</vt:lpstr>
      <vt:lpstr>Presentación de PowerPoint</vt:lpstr>
      <vt:lpstr>Presentación de PowerPoint</vt:lpstr>
      <vt:lpstr>Características </vt:lpstr>
      <vt:lpstr>Herramientas usadas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Explorador del fractal de Mandelbrot</dc:title>
  <dc:creator>David Arturo Leon Robayo</dc:creator>
  <cp:lastModifiedBy>David Arturo Leon Robayo</cp:lastModifiedBy>
  <cp:revision>1</cp:revision>
  <dcterms:created xsi:type="dcterms:W3CDTF">2021-12-10T19:59:41Z</dcterms:created>
  <dcterms:modified xsi:type="dcterms:W3CDTF">2021-12-10T20:43:52Z</dcterms:modified>
</cp:coreProperties>
</file>