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39E8F-41D9-4D69-8240-386C9B0D1728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B71D-39C3-4F56-863A-47EF986D2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74D7-9832-43FD-B1D0-024238114A5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AF5-8A86-4B41-AAEE-6A07CE8F4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016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Chess UML for JS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618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44" y="0"/>
            <a:ext cx="9853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9" y="0"/>
            <a:ext cx="9971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3582" y="1992573"/>
            <a:ext cx="2524836" cy="77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Chess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308746" y="3605283"/>
            <a:ext cx="2524836" cy="77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Board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330685" y="5217993"/>
            <a:ext cx="2524836" cy="77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Pieces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308746" y="5217993"/>
            <a:ext cx="2524836" cy="77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Cells</a:t>
            </a:r>
            <a:endParaRPr lang="en-US" sz="3200" dirty="0"/>
          </a:p>
        </p:txBody>
      </p:sp>
      <p:cxnSp>
        <p:nvCxnSpPr>
          <p:cNvPr id="10" name="Elbow Connector 9"/>
          <p:cNvCxnSpPr>
            <a:stCxn id="6" idx="0"/>
            <a:endCxn id="5" idx="1"/>
          </p:cNvCxnSpPr>
          <p:nvPr/>
        </p:nvCxnSpPr>
        <p:spPr>
          <a:xfrm rot="5400000" flipH="1" flipV="1">
            <a:off x="3590499" y="2362200"/>
            <a:ext cx="1223749" cy="12624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8" idx="3"/>
          </p:cNvCxnSpPr>
          <p:nvPr/>
        </p:nvCxnSpPr>
        <p:spPr>
          <a:xfrm rot="10800000">
            <a:off x="4833583" y="5606954"/>
            <a:ext cx="2497103" cy="12700"/>
          </a:xfrm>
          <a:prstGeom prst="bentConnector3">
            <a:avLst>
              <a:gd name="adj1" fmla="val 3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>
            <a:off x="3571164" y="4383205"/>
            <a:ext cx="0" cy="834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4421875" y="2250174"/>
            <a:ext cx="411707" cy="2627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4833582" y="5475594"/>
            <a:ext cx="411707" cy="2627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 rot="5400000">
            <a:off x="3365310" y="4473622"/>
            <a:ext cx="411707" cy="26271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7" y="1678673"/>
            <a:ext cx="6941027" cy="4287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87855" y="2101755"/>
            <a:ext cx="150125" cy="17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2279176"/>
            <a:ext cx="963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37980" y="1690688"/>
            <a:ext cx="0" cy="411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9144" y="1733265"/>
            <a:ext cx="109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Chess</a:t>
            </a:r>
            <a:endParaRPr lang="en-US" sz="2800" dirty="0"/>
          </a:p>
        </p:txBody>
      </p:sp>
      <p:sp>
        <p:nvSpPr>
          <p:cNvPr id="18" name="Flowchart: Connector 17"/>
          <p:cNvSpPr/>
          <p:nvPr/>
        </p:nvSpPr>
        <p:spPr>
          <a:xfrm>
            <a:off x="708543" y="3016993"/>
            <a:ext cx="259307" cy="27295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4860000">
            <a:off x="2964713" y="2563569"/>
            <a:ext cx="274320" cy="457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3316403" y="2434926"/>
            <a:ext cx="1692323" cy="633863"/>
          </a:xfrm>
          <a:custGeom>
            <a:avLst/>
            <a:gdLst>
              <a:gd name="connsiteX0" fmla="*/ 0 w 1692323"/>
              <a:gd name="connsiteY0" fmla="*/ 104633 h 627798"/>
              <a:gd name="connsiteX1" fmla="*/ 10463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04633 h 627798"/>
              <a:gd name="connsiteX0" fmla="*/ 0 w 1692323"/>
              <a:gd name="connsiteY0" fmla="*/ 104633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04633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86520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492155 w 1692323"/>
              <a:gd name="connsiteY2" fmla="*/ 0 h 627798"/>
              <a:gd name="connsiteX3" fmla="*/ 1692323 w 1692323"/>
              <a:gd name="connsiteY3" fmla="*/ 186520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33863"/>
              <a:gd name="connsiteX1" fmla="*/ 227463 w 1692323"/>
              <a:gd name="connsiteY1" fmla="*/ 0 h 633863"/>
              <a:gd name="connsiteX2" fmla="*/ 1492155 w 1692323"/>
              <a:gd name="connsiteY2" fmla="*/ 0 h 633863"/>
              <a:gd name="connsiteX3" fmla="*/ 1692323 w 1692323"/>
              <a:gd name="connsiteY3" fmla="*/ 186520 h 633863"/>
              <a:gd name="connsiteX4" fmla="*/ 1692323 w 1692323"/>
              <a:gd name="connsiteY4" fmla="*/ 454927 h 633863"/>
              <a:gd name="connsiteX5" fmla="*/ 1492156 w 1692323"/>
              <a:gd name="connsiteY5" fmla="*/ 627798 h 633863"/>
              <a:gd name="connsiteX6" fmla="*/ 186520 w 1692323"/>
              <a:gd name="connsiteY6" fmla="*/ 627798 h 633863"/>
              <a:gd name="connsiteX7" fmla="*/ 0 w 1692323"/>
              <a:gd name="connsiteY7" fmla="*/ 427630 h 633863"/>
              <a:gd name="connsiteX8" fmla="*/ 0 w 1692323"/>
              <a:gd name="connsiteY8" fmla="*/ 172871 h 63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323" h="633863">
                <a:moveTo>
                  <a:pt x="0" y="172871"/>
                </a:moveTo>
                <a:cubicBezTo>
                  <a:pt x="0" y="115084"/>
                  <a:pt x="169676" y="0"/>
                  <a:pt x="227463" y="0"/>
                </a:cubicBezTo>
                <a:lnTo>
                  <a:pt x="1492155" y="0"/>
                </a:lnTo>
                <a:cubicBezTo>
                  <a:pt x="1549942" y="0"/>
                  <a:pt x="1692323" y="128733"/>
                  <a:pt x="1692323" y="186520"/>
                </a:cubicBezTo>
                <a:lnTo>
                  <a:pt x="1692323" y="454927"/>
                </a:lnTo>
                <a:cubicBezTo>
                  <a:pt x="1692323" y="512714"/>
                  <a:pt x="1549943" y="627798"/>
                  <a:pt x="1492156" y="627798"/>
                </a:cubicBezTo>
                <a:cubicBezTo>
                  <a:pt x="1056944" y="627798"/>
                  <a:pt x="717266" y="641446"/>
                  <a:pt x="186520" y="627798"/>
                </a:cubicBezTo>
                <a:cubicBezTo>
                  <a:pt x="128733" y="627798"/>
                  <a:pt x="0" y="485417"/>
                  <a:pt x="0" y="427630"/>
                </a:cubicBezTo>
                <a:lnTo>
                  <a:pt x="0" y="17287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White’s turn</a:t>
            </a:r>
          </a:p>
        </p:txBody>
      </p:sp>
      <p:sp>
        <p:nvSpPr>
          <p:cNvPr id="43" name="Flowchart: Alternate Process 38"/>
          <p:cNvSpPr/>
          <p:nvPr/>
        </p:nvSpPr>
        <p:spPr>
          <a:xfrm>
            <a:off x="3316404" y="4591714"/>
            <a:ext cx="1692323" cy="633863"/>
          </a:xfrm>
          <a:custGeom>
            <a:avLst/>
            <a:gdLst>
              <a:gd name="connsiteX0" fmla="*/ 0 w 1692323"/>
              <a:gd name="connsiteY0" fmla="*/ 104633 h 627798"/>
              <a:gd name="connsiteX1" fmla="*/ 10463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04633 h 627798"/>
              <a:gd name="connsiteX0" fmla="*/ 0 w 1692323"/>
              <a:gd name="connsiteY0" fmla="*/ 104633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04633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523165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04633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587690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523165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04633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587690 w 1692323"/>
              <a:gd name="connsiteY2" fmla="*/ 0 h 627798"/>
              <a:gd name="connsiteX3" fmla="*/ 1692323 w 1692323"/>
              <a:gd name="connsiteY3" fmla="*/ 186520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27798"/>
              <a:gd name="connsiteX1" fmla="*/ 227463 w 1692323"/>
              <a:gd name="connsiteY1" fmla="*/ 0 h 627798"/>
              <a:gd name="connsiteX2" fmla="*/ 1492155 w 1692323"/>
              <a:gd name="connsiteY2" fmla="*/ 0 h 627798"/>
              <a:gd name="connsiteX3" fmla="*/ 1692323 w 1692323"/>
              <a:gd name="connsiteY3" fmla="*/ 186520 h 627798"/>
              <a:gd name="connsiteX4" fmla="*/ 1692323 w 1692323"/>
              <a:gd name="connsiteY4" fmla="*/ 454927 h 627798"/>
              <a:gd name="connsiteX5" fmla="*/ 1492156 w 1692323"/>
              <a:gd name="connsiteY5" fmla="*/ 627798 h 627798"/>
              <a:gd name="connsiteX6" fmla="*/ 186520 w 1692323"/>
              <a:gd name="connsiteY6" fmla="*/ 627798 h 627798"/>
              <a:gd name="connsiteX7" fmla="*/ 0 w 1692323"/>
              <a:gd name="connsiteY7" fmla="*/ 427630 h 627798"/>
              <a:gd name="connsiteX8" fmla="*/ 0 w 1692323"/>
              <a:gd name="connsiteY8" fmla="*/ 172871 h 627798"/>
              <a:gd name="connsiteX0" fmla="*/ 0 w 1692323"/>
              <a:gd name="connsiteY0" fmla="*/ 172871 h 633863"/>
              <a:gd name="connsiteX1" fmla="*/ 227463 w 1692323"/>
              <a:gd name="connsiteY1" fmla="*/ 0 h 633863"/>
              <a:gd name="connsiteX2" fmla="*/ 1492155 w 1692323"/>
              <a:gd name="connsiteY2" fmla="*/ 0 h 633863"/>
              <a:gd name="connsiteX3" fmla="*/ 1692323 w 1692323"/>
              <a:gd name="connsiteY3" fmla="*/ 186520 h 633863"/>
              <a:gd name="connsiteX4" fmla="*/ 1692323 w 1692323"/>
              <a:gd name="connsiteY4" fmla="*/ 454927 h 633863"/>
              <a:gd name="connsiteX5" fmla="*/ 1492156 w 1692323"/>
              <a:gd name="connsiteY5" fmla="*/ 627798 h 633863"/>
              <a:gd name="connsiteX6" fmla="*/ 186520 w 1692323"/>
              <a:gd name="connsiteY6" fmla="*/ 627798 h 633863"/>
              <a:gd name="connsiteX7" fmla="*/ 0 w 1692323"/>
              <a:gd name="connsiteY7" fmla="*/ 427630 h 633863"/>
              <a:gd name="connsiteX8" fmla="*/ 0 w 1692323"/>
              <a:gd name="connsiteY8" fmla="*/ 172871 h 63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2323" h="633863">
                <a:moveTo>
                  <a:pt x="0" y="172871"/>
                </a:moveTo>
                <a:cubicBezTo>
                  <a:pt x="0" y="115084"/>
                  <a:pt x="169676" y="0"/>
                  <a:pt x="227463" y="0"/>
                </a:cubicBezTo>
                <a:lnTo>
                  <a:pt x="1492155" y="0"/>
                </a:lnTo>
                <a:cubicBezTo>
                  <a:pt x="1549942" y="0"/>
                  <a:pt x="1692323" y="128733"/>
                  <a:pt x="1692323" y="186520"/>
                </a:cubicBezTo>
                <a:lnTo>
                  <a:pt x="1692323" y="454927"/>
                </a:lnTo>
                <a:cubicBezTo>
                  <a:pt x="1692323" y="512714"/>
                  <a:pt x="1549943" y="627798"/>
                  <a:pt x="1492156" y="627798"/>
                </a:cubicBezTo>
                <a:cubicBezTo>
                  <a:pt x="1056944" y="627798"/>
                  <a:pt x="717266" y="641446"/>
                  <a:pt x="186520" y="627798"/>
                </a:cubicBezTo>
                <a:cubicBezTo>
                  <a:pt x="128733" y="627798"/>
                  <a:pt x="0" y="485417"/>
                  <a:pt x="0" y="427630"/>
                </a:cubicBezTo>
                <a:lnTo>
                  <a:pt x="0" y="17287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Black’s turn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3589353" y="3068794"/>
            <a:ext cx="274320" cy="457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 flipV="1">
            <a:off x="4519523" y="4118453"/>
            <a:ext cx="274320" cy="457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 rot="16200000" flipV="1">
            <a:off x="7224633" y="2498412"/>
            <a:ext cx="274320" cy="457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Summing Junction 70"/>
          <p:cNvSpPr/>
          <p:nvPr/>
        </p:nvSpPr>
        <p:spPr>
          <a:xfrm>
            <a:off x="7598777" y="2580923"/>
            <a:ext cx="360894" cy="33964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Summing Junction 71"/>
          <p:cNvSpPr/>
          <p:nvPr/>
        </p:nvSpPr>
        <p:spPr>
          <a:xfrm>
            <a:off x="7609398" y="3652366"/>
            <a:ext cx="360894" cy="33964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7606372" y="4723809"/>
            <a:ext cx="360894" cy="33964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Isosceles Triangle 75"/>
          <p:cNvSpPr/>
          <p:nvPr/>
        </p:nvSpPr>
        <p:spPr>
          <a:xfrm rot="16200000" flipV="1">
            <a:off x="7248870" y="4667487"/>
            <a:ext cx="274320" cy="457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80"/>
          <p:cNvSpPr/>
          <p:nvPr/>
        </p:nvSpPr>
        <p:spPr>
          <a:xfrm rot="17400000" flipV="1">
            <a:off x="7267425" y="3401861"/>
            <a:ext cx="275838" cy="4571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Isosceles Triangle 83"/>
          <p:cNvSpPr/>
          <p:nvPr/>
        </p:nvSpPr>
        <p:spPr>
          <a:xfrm rot="4200000">
            <a:off x="7277392" y="3800426"/>
            <a:ext cx="275838" cy="4571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54630" y="3809192"/>
            <a:ext cx="104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moves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73638" y="3456071"/>
            <a:ext cx="104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hite moves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596247" y="2344481"/>
            <a:ext cx="142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Checkmate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5593902" y="4874319"/>
            <a:ext cx="142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Checkmate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8013541" y="2553153"/>
            <a:ext cx="17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Black wins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011275" y="3616336"/>
            <a:ext cx="17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956803" y="4682195"/>
            <a:ext cx="17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white wins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 rot="60000" flipH="1">
            <a:off x="5018889" y="2708540"/>
            <a:ext cx="2114304" cy="1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8" idx="6"/>
            <a:endCxn id="38" idx="3"/>
          </p:cNvCxnSpPr>
          <p:nvPr/>
        </p:nvCxnSpPr>
        <p:spPr>
          <a:xfrm flipV="1">
            <a:off x="967850" y="2827930"/>
            <a:ext cx="1908237" cy="325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3" idx="3"/>
          </p:cNvCxnSpPr>
          <p:nvPr/>
        </p:nvCxnSpPr>
        <p:spPr>
          <a:xfrm flipH="1" flipV="1">
            <a:off x="3726513" y="3525994"/>
            <a:ext cx="1425" cy="106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4" idx="3"/>
          </p:cNvCxnSpPr>
          <p:nvPr/>
        </p:nvCxnSpPr>
        <p:spPr>
          <a:xfrm flipV="1">
            <a:off x="4656683" y="3068789"/>
            <a:ext cx="3240" cy="104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18889" y="2819138"/>
            <a:ext cx="2162850" cy="72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84" idx="3"/>
          </p:cNvCxnSpPr>
          <p:nvPr/>
        </p:nvCxnSpPr>
        <p:spPr>
          <a:xfrm flipV="1">
            <a:off x="5008727" y="4107211"/>
            <a:ext cx="2191771" cy="67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60000" flipH="1" flipV="1">
            <a:off x="5008726" y="4892791"/>
            <a:ext cx="2148704" cy="2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0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77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9116" y="1514901"/>
            <a:ext cx="3316406" cy="496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49020" y="3452883"/>
            <a:ext cx="2456597" cy="1091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 Chess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10185" y="1526912"/>
            <a:ext cx="293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Chess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6" idx="6"/>
          </p:cNvCxnSpPr>
          <p:nvPr/>
        </p:nvCxnSpPr>
        <p:spPr>
          <a:xfrm flipV="1">
            <a:off x="4005617" y="3998793"/>
            <a:ext cx="209038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797" y="2770503"/>
            <a:ext cx="1691185" cy="3030255"/>
            <a:chOff x="6523629" y="3316407"/>
            <a:chExt cx="1691185" cy="303025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523629" y="3998793"/>
              <a:ext cx="169004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69791" y="3766782"/>
              <a:ext cx="2271" cy="13238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905767" y="5090611"/>
              <a:ext cx="453787" cy="832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7372062" y="5079236"/>
              <a:ext cx="453787" cy="832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7110484" y="3316407"/>
              <a:ext cx="515767" cy="49131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4767" y="5884997"/>
              <a:ext cx="1690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Player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38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API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69127"/>
              </p:ext>
            </p:extLst>
          </p:nvPr>
        </p:nvGraphicFramePr>
        <p:xfrm>
          <a:off x="838200" y="1576705"/>
          <a:ext cx="10515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56070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4321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request 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response 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1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Move(coordinates)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{moved: Boolean, gameEnded:</a:t>
                      </a:r>
                      <a:r>
                        <a:rPr lang="en-US" baseline="0" dirty="0" smtClean="0"/>
                        <a:t> Boolean}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7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Reshuffle(side)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Convert(type)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onGameStart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initBoard(), white’s 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onDragStart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move()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9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onMove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getCurrentPosition(), getTargetPosition</a:t>
                      </a:r>
                      <a:r>
                        <a:rPr lang="en-US" baseline="0" dirty="0" smtClean="0"/>
                        <a:t>()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dragCanceled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coordChanged() =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coordChanged() =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onDrop(moveNotValid)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coordChanged() =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onDrop(enemyEaten)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removeEnemyPiece()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80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6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97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Chess UML for JS</vt:lpstr>
      <vt:lpstr>PowerPoint Presentation</vt:lpstr>
      <vt:lpstr>PowerPoint Presentation</vt:lpstr>
      <vt:lpstr>Aggregation and Composition</vt:lpstr>
      <vt:lpstr>States</vt:lpstr>
      <vt:lpstr>Use cases</vt:lpstr>
      <vt:lpstr>UI –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UML for JS</dc:title>
  <dc:creator>David</dc:creator>
  <cp:lastModifiedBy>David</cp:lastModifiedBy>
  <cp:revision>72</cp:revision>
  <dcterms:created xsi:type="dcterms:W3CDTF">2017-05-31T17:41:57Z</dcterms:created>
  <dcterms:modified xsi:type="dcterms:W3CDTF">2017-06-18T15:29:22Z</dcterms:modified>
</cp:coreProperties>
</file>