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A0C7E-6CEF-13E6-4908-C39E9C3237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83E0D1-7E77-A542-9A16-5BC82C8F8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70A5D-3889-F899-F9C7-80CB668BD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699A8-6AB1-4444-A125-FF20B51A7F68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3B786-77BC-14C5-0C1C-2F7674B04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7F69E-A6A1-2895-9465-BC28F163E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EA93C-E53D-4AD5-9EF0-308B80B49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69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B406A-3E87-9A02-54D3-566699805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56C40D-94D4-0408-630E-D5DCF131FE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5E544-FC10-130E-9F89-160C91E9D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699A8-6AB1-4444-A125-FF20B51A7F68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B551A-2915-96A6-7A09-45211FFDC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0968B-B051-C7AE-E99B-9B26F39F7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EA93C-E53D-4AD5-9EF0-308B80B49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16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598DAA-AB1E-FA27-0EE0-E9B7474C68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0DF0A2-1784-17F6-B198-DBD96EF3D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8ED15-424E-A155-A863-E7C4186CA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699A8-6AB1-4444-A125-FF20B51A7F68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99DE3-1021-D580-22DF-C48B0233B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15961-3D86-2201-928E-90CDF8243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EA93C-E53D-4AD5-9EF0-308B80B49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91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D369B-9C1B-3738-F96C-300045640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D2D8B-6A57-8844-9588-90665ADBA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EC2E5-881D-3EDC-1B62-16F0D925B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699A8-6AB1-4444-A125-FF20B51A7F68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888B0-AE6E-E88D-070B-EE508C91B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BEA94-5B42-9B32-593C-ECA0C6830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EA93C-E53D-4AD5-9EF0-308B80B49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36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A118F-A727-6665-B5BF-BCD0C02FD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B1FCB-1C05-1F41-4017-9C133FC8B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CDF17-8D4D-CE9D-7F23-A629C1EBB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699A8-6AB1-4444-A125-FF20B51A7F68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2273C-5DEC-329F-07D3-05420BF08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7096C-F7F2-83D3-407C-8461132E8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EA93C-E53D-4AD5-9EF0-308B80B49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1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C0C50-4059-40B7-9EBA-FC8D81265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B06D3-32B9-AD9B-42FD-D2743AD1AE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9BC7B0-6BC4-299D-B918-6A418F765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2855B-9E20-740F-F1AD-D2650FF33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699A8-6AB1-4444-A125-FF20B51A7F68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74EF53-F264-C546-45BC-2FF945DC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2D9DB8-D8D2-F03C-9C86-A2447881A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EA93C-E53D-4AD5-9EF0-308B80B49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38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E0118-8661-60A7-B53C-D625AF2DB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1E140-C4DB-65D0-33B2-507610ACF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0B4EB6-29FF-BFEA-9114-90F179F80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B48DB1-5064-211C-7666-69BF1F7369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C5037-ED8F-0121-ADBA-4F6A82B6EE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F99695-5B3F-C6A7-82FF-87CDAF48D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699A8-6AB1-4444-A125-FF20B51A7F68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A5BB39-4C39-F786-11D4-F41605C3F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EB67F5-3DED-F79F-0D02-80E3218D1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EA93C-E53D-4AD5-9EF0-308B80B49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13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20782-9986-9337-C745-F821712B6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1BA983-D2A6-13EC-C102-B28830E4E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699A8-6AB1-4444-A125-FF20B51A7F68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E9FE8-7D49-829C-3B1F-87B3FCE90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F9E9F1-894C-887F-33C5-96B52055F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EA93C-E53D-4AD5-9EF0-308B80B49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080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066BDB-0DBD-4429-D0F7-C64F457F5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699A8-6AB1-4444-A125-FF20B51A7F68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F0E4AD-CE55-65A4-AB2C-37A0B50A7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AE9EE6-82FC-0885-0DB6-37828833C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EA93C-E53D-4AD5-9EF0-308B80B49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44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06F75-F89C-43AB-C2EB-27DCB7A10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A96DC-0E38-EED5-204D-8A2A7BC30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57BC73-7DF3-A508-CB95-0626EF6D2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02901-864D-7185-EDD0-6DA42BD0A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699A8-6AB1-4444-A125-FF20B51A7F68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96DD3-FD5A-82A8-2582-9B1C607AD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2BDF4E-BDBF-C493-9372-23C8C28C3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EA93C-E53D-4AD5-9EF0-308B80B49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780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6709C-4BBE-1F01-D6E6-D14B4CD1B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CECA56-D402-F8DD-D814-11F5678138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99554F-233D-9B43-06CC-DA8F9BC32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90BE20-DB28-9569-4851-1D781A9AA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699A8-6AB1-4444-A125-FF20B51A7F68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923EE-A10A-403A-22C8-F43A0008A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8B765-11A1-D1F0-0841-F3A887A87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EA93C-E53D-4AD5-9EF0-308B80B49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89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E30875-5221-9396-7069-7834088E4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C2F26-8F65-9371-25B9-765A66637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BF65D-4486-97D7-F636-8EF2A13C4D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699A8-6AB1-4444-A125-FF20B51A7F68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41279-E819-455D-0C59-5C7503861F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E24E9-F339-729B-3166-D0F2CD3E64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EA93C-E53D-4AD5-9EF0-308B80B49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80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jp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g"/><Relationship Id="rId15" Type="http://schemas.openxmlformats.org/officeDocument/2006/relationships/image" Target="../media/image14.jpg"/><Relationship Id="rId10" Type="http://schemas.openxmlformats.org/officeDocument/2006/relationships/image" Target="../media/image9.jpg"/><Relationship Id="rId4" Type="http://schemas.openxmlformats.org/officeDocument/2006/relationships/image" Target="../media/image3.jpeg"/><Relationship Id="rId9" Type="http://schemas.openxmlformats.org/officeDocument/2006/relationships/image" Target="../media/image8.jp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7543CD1A-E96E-A0F0-9158-357E61110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2" y="5390981"/>
            <a:ext cx="1320525" cy="1175267"/>
          </a:xfrm>
          <a:prstGeom prst="rect">
            <a:avLst/>
          </a:prstGeom>
        </p:spPr>
      </p:pic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05310B9F-A60D-2EAA-093A-C8D67D95C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1" y="2664054"/>
            <a:ext cx="1354019" cy="1205077"/>
          </a:xfrm>
          <a:prstGeom prst="rect">
            <a:avLst/>
          </a:prstGeom>
        </p:spPr>
      </p:pic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FF403B13-B09F-9309-F5A1-D8D3A713A0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0" y="4043297"/>
            <a:ext cx="1291132" cy="1149108"/>
          </a:xfrm>
          <a:prstGeom prst="rect">
            <a:avLst/>
          </a:prstGeom>
        </p:spPr>
      </p:pic>
      <p:pic>
        <p:nvPicPr>
          <p:cNvPr id="11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AA61DDA1-58E3-E311-1628-7D1CC9A482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25" y="495912"/>
            <a:ext cx="1793033" cy="742683"/>
          </a:xfrm>
          <a:prstGeom prst="rect">
            <a:avLst/>
          </a:prstGeom>
        </p:spPr>
      </p:pic>
      <p:pic>
        <p:nvPicPr>
          <p:cNvPr id="13" name="Picture 12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22827B6A-E4B0-E6D0-6796-9FC282E27BF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>
            <a:off x="2509137" y="1800700"/>
            <a:ext cx="1726352" cy="702246"/>
          </a:xfrm>
          <a:prstGeom prst="rect">
            <a:avLst/>
          </a:prstGeom>
        </p:spPr>
      </p:pic>
      <p:pic>
        <p:nvPicPr>
          <p:cNvPr id="15" name="Picture 14" descr="A close-up of a circuit board&#10;&#10;Description automatically generated with medium confidence">
            <a:extLst>
              <a:ext uri="{FF2B5EF4-FFF2-40B4-BE49-F238E27FC236}">
                <a16:creationId xmlns:a16="http://schemas.microsoft.com/office/drawing/2014/main" id="{14D13958-AA73-43B6-50C5-281B08E4E1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854" y="519260"/>
            <a:ext cx="1313672" cy="735656"/>
          </a:xfrm>
          <a:prstGeom prst="rect">
            <a:avLst/>
          </a:prstGeom>
        </p:spPr>
      </p:pic>
      <p:pic>
        <p:nvPicPr>
          <p:cNvPr id="1026" name="Picture 2" descr="Adafruit 1085 ADC 16-bit Analogue to Digital Converter 4 Channel (ADS1115)  | Rapid Online">
            <a:extLst>
              <a:ext uri="{FF2B5EF4-FFF2-40B4-BE49-F238E27FC236}">
                <a16:creationId xmlns:a16="http://schemas.microsoft.com/office/drawing/2014/main" id="{D0CBB8B8-AC4A-C87B-13C3-470B73D7F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635" y="5346029"/>
            <a:ext cx="953666" cy="95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Lightning Bolt 15">
            <a:extLst>
              <a:ext uri="{FF2B5EF4-FFF2-40B4-BE49-F238E27FC236}">
                <a16:creationId xmlns:a16="http://schemas.microsoft.com/office/drawing/2014/main" id="{9410D1DF-50BD-A24A-6C08-7E27859B46E3}"/>
              </a:ext>
            </a:extLst>
          </p:cNvPr>
          <p:cNvSpPr/>
          <p:nvPr/>
        </p:nvSpPr>
        <p:spPr>
          <a:xfrm rot="308812">
            <a:off x="5102979" y="842619"/>
            <a:ext cx="2793491" cy="330916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close-up of a circuit board&#10;&#10;Description automatically generated with medium confidence">
            <a:extLst>
              <a:ext uri="{FF2B5EF4-FFF2-40B4-BE49-F238E27FC236}">
                <a16:creationId xmlns:a16="http://schemas.microsoft.com/office/drawing/2014/main" id="{530F50C7-C33E-E949-7E4A-B462883E20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093" y="518478"/>
            <a:ext cx="1313672" cy="735656"/>
          </a:xfrm>
          <a:prstGeom prst="rect">
            <a:avLst/>
          </a:prstGeom>
        </p:spPr>
      </p:pic>
      <p:pic>
        <p:nvPicPr>
          <p:cNvPr id="20" name="Picture 2" descr="Adafruit 1085 ADC 16-bit Analogue to Digital Converter 4 Channel (ADS1115)  | Rapid Online">
            <a:extLst>
              <a:ext uri="{FF2B5EF4-FFF2-40B4-BE49-F238E27FC236}">
                <a16:creationId xmlns:a16="http://schemas.microsoft.com/office/drawing/2014/main" id="{F87E7D46-920F-7391-080F-04DC86F63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451" y="2565773"/>
            <a:ext cx="953666" cy="95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ASP PI 2 B 1.2 | Raspberry Pi 2 Model B v1.2 1GB | Distrelec Export Shop">
            <a:extLst>
              <a:ext uri="{FF2B5EF4-FFF2-40B4-BE49-F238E27FC236}">
                <a16:creationId xmlns:a16="http://schemas.microsoft.com/office/drawing/2014/main" id="{C6227DC6-E5D4-BFE6-C3AF-484DF1AFC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445" y="1631471"/>
            <a:ext cx="2311977" cy="1294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MEA 2000 Wi-Fi Gateway YDWG-02 – Yacht Devices U.S. LLC">
            <a:extLst>
              <a:ext uri="{FF2B5EF4-FFF2-40B4-BE49-F238E27FC236}">
                <a16:creationId xmlns:a16="http://schemas.microsoft.com/office/drawing/2014/main" id="{B461F7BC-214A-25E4-D7D9-6E3F1E593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338" y="2999529"/>
            <a:ext cx="1515960" cy="113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 descr="Text, whiteboard&#10;&#10;Description automatically generated">
            <a:extLst>
              <a:ext uri="{FF2B5EF4-FFF2-40B4-BE49-F238E27FC236}">
                <a16:creationId xmlns:a16="http://schemas.microsoft.com/office/drawing/2014/main" id="{94074E98-3FFA-74FE-29B5-B6802D6DE1F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761" y="262787"/>
            <a:ext cx="1071563" cy="107156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6EFF4CA-7262-4964-494F-D13EDA78A64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200" y="3376790"/>
            <a:ext cx="1290638" cy="1290638"/>
          </a:xfrm>
          <a:prstGeom prst="rect">
            <a:avLst/>
          </a:prstGeom>
        </p:spPr>
      </p:pic>
      <p:pic>
        <p:nvPicPr>
          <p:cNvPr id="28" name="Picture 8" descr="One Wire Waterproof Temperature Sensor Environment Sensors :Elecrow bazaar,  Make your making Electronic modules projects easy">
            <a:extLst>
              <a:ext uri="{FF2B5EF4-FFF2-40B4-BE49-F238E27FC236}">
                <a16:creationId xmlns:a16="http://schemas.microsoft.com/office/drawing/2014/main" id="{AC1E354B-5468-0094-AD92-92B70D028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5677" y="4661488"/>
            <a:ext cx="1290638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One Wire Waterproof Temperature Sensor Environment Sensors :Elecrow bazaar,  Make your making Electronic modules projects easy">
            <a:extLst>
              <a:ext uri="{FF2B5EF4-FFF2-40B4-BE49-F238E27FC236}">
                <a16:creationId xmlns:a16="http://schemas.microsoft.com/office/drawing/2014/main" id="{E6D37508-0C4F-7D12-0B59-37DB29C0C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993" y="4658233"/>
            <a:ext cx="1290638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 descr="A close-up of a circuit board&#10;&#10;Description automatically generated with medium confidence">
            <a:extLst>
              <a:ext uri="{FF2B5EF4-FFF2-40B4-BE49-F238E27FC236}">
                <a16:creationId xmlns:a16="http://schemas.microsoft.com/office/drawing/2014/main" id="{51CDABD3-5AB2-1758-78BB-6661571B54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165" y="3984924"/>
            <a:ext cx="757166" cy="595558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BF9A2E73-AA2F-3015-4C67-FAA2B33EC1F1}"/>
              </a:ext>
            </a:extLst>
          </p:cNvPr>
          <p:cNvSpPr/>
          <p:nvPr/>
        </p:nvSpPr>
        <p:spPr>
          <a:xfrm>
            <a:off x="2991764" y="1329878"/>
            <a:ext cx="761100" cy="19211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A0FCB4-D482-C306-F5EE-B6624271CDDA}"/>
              </a:ext>
            </a:extLst>
          </p:cNvPr>
          <p:cNvSpPr/>
          <p:nvPr/>
        </p:nvSpPr>
        <p:spPr>
          <a:xfrm>
            <a:off x="74212" y="2676939"/>
            <a:ext cx="1419554" cy="131656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2D95145-E235-12A9-48FE-73D1693B2A1F}"/>
              </a:ext>
            </a:extLst>
          </p:cNvPr>
          <p:cNvSpPr/>
          <p:nvPr/>
        </p:nvSpPr>
        <p:spPr>
          <a:xfrm>
            <a:off x="74212" y="4029111"/>
            <a:ext cx="1419554" cy="131656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E292F8E-C156-A363-E9EB-3F6CA63E201B}"/>
              </a:ext>
            </a:extLst>
          </p:cNvPr>
          <p:cNvSpPr/>
          <p:nvPr/>
        </p:nvSpPr>
        <p:spPr>
          <a:xfrm>
            <a:off x="72788" y="5429003"/>
            <a:ext cx="1419554" cy="131656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22A0F42-8361-6502-4E48-949135820B3A}"/>
              </a:ext>
            </a:extLst>
          </p:cNvPr>
          <p:cNvSpPr/>
          <p:nvPr/>
        </p:nvSpPr>
        <p:spPr>
          <a:xfrm>
            <a:off x="2681230" y="5288895"/>
            <a:ext cx="1203373" cy="117521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6511166-0686-9C7F-E0EC-A6CF9F35E28F}"/>
              </a:ext>
            </a:extLst>
          </p:cNvPr>
          <p:cNvSpPr/>
          <p:nvPr/>
        </p:nvSpPr>
        <p:spPr>
          <a:xfrm>
            <a:off x="2193870" y="3509376"/>
            <a:ext cx="1637667" cy="125523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7B65C30-9DF7-7116-D4C0-DF8D4B0B47D6}"/>
              </a:ext>
            </a:extLst>
          </p:cNvPr>
          <p:cNvSpPr/>
          <p:nvPr/>
        </p:nvSpPr>
        <p:spPr>
          <a:xfrm>
            <a:off x="7968579" y="495912"/>
            <a:ext cx="1132701" cy="92163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9304687-B59C-AE05-31D5-79AA3696AFD3}"/>
              </a:ext>
            </a:extLst>
          </p:cNvPr>
          <p:cNvSpPr/>
          <p:nvPr/>
        </p:nvSpPr>
        <p:spPr>
          <a:xfrm>
            <a:off x="10416986" y="267381"/>
            <a:ext cx="928820" cy="145007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5EBD085-D09D-B16D-A2C2-F8D069647312}"/>
              </a:ext>
            </a:extLst>
          </p:cNvPr>
          <p:cNvSpPr/>
          <p:nvPr/>
        </p:nvSpPr>
        <p:spPr>
          <a:xfrm>
            <a:off x="8260994" y="1700425"/>
            <a:ext cx="1884392" cy="134864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C44834D-C8EC-F84A-B7BA-B8BC2284B2E0}"/>
              </a:ext>
            </a:extLst>
          </p:cNvPr>
          <p:cNvSpPr/>
          <p:nvPr/>
        </p:nvSpPr>
        <p:spPr>
          <a:xfrm>
            <a:off x="6696625" y="2565773"/>
            <a:ext cx="1127318" cy="11299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66CC1A0-F1C7-45AF-0BE8-E2D27CAC88AF}"/>
              </a:ext>
            </a:extLst>
          </p:cNvPr>
          <p:cNvSpPr/>
          <p:nvPr/>
        </p:nvSpPr>
        <p:spPr>
          <a:xfrm>
            <a:off x="10398169" y="3075901"/>
            <a:ext cx="1203746" cy="124266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270BC1A-170F-3ABC-EA0B-39815389BBED}"/>
              </a:ext>
            </a:extLst>
          </p:cNvPr>
          <p:cNvSpPr/>
          <p:nvPr/>
        </p:nvSpPr>
        <p:spPr>
          <a:xfrm>
            <a:off x="9647642" y="4658234"/>
            <a:ext cx="901816" cy="112017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A5B507A-0D7E-8F70-CF34-3AFB1619C58A}"/>
              </a:ext>
            </a:extLst>
          </p:cNvPr>
          <p:cNvSpPr/>
          <p:nvPr/>
        </p:nvSpPr>
        <p:spPr>
          <a:xfrm>
            <a:off x="8494405" y="4635307"/>
            <a:ext cx="901816" cy="114310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7D5133E-3C1E-CE79-C592-8C169CA036CC}"/>
              </a:ext>
            </a:extLst>
          </p:cNvPr>
          <p:cNvSpPr/>
          <p:nvPr/>
        </p:nvSpPr>
        <p:spPr>
          <a:xfrm>
            <a:off x="6795840" y="3966889"/>
            <a:ext cx="901816" cy="97927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FF78B83-9EDA-BCDA-7720-624988AA17D9}"/>
              </a:ext>
            </a:extLst>
          </p:cNvPr>
          <p:cNvSpPr/>
          <p:nvPr/>
        </p:nvSpPr>
        <p:spPr>
          <a:xfrm>
            <a:off x="697179" y="403812"/>
            <a:ext cx="1847179" cy="12085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F086D872-047B-C41E-C608-7877940834B5}"/>
              </a:ext>
            </a:extLst>
          </p:cNvPr>
          <p:cNvCxnSpPr>
            <a:cxnSpLocks/>
          </p:cNvCxnSpPr>
          <p:nvPr/>
        </p:nvCxnSpPr>
        <p:spPr>
          <a:xfrm>
            <a:off x="2573784" y="1435979"/>
            <a:ext cx="417981" cy="35220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62A636DC-5C93-9F25-D85C-D454324B43CE}"/>
              </a:ext>
            </a:extLst>
          </p:cNvPr>
          <p:cNvCxnSpPr>
            <a:cxnSpLocks/>
            <a:stCxn id="53" idx="1"/>
          </p:cNvCxnSpPr>
          <p:nvPr/>
        </p:nvCxnSpPr>
        <p:spPr>
          <a:xfrm rot="10800000" flipV="1">
            <a:off x="335061" y="1008077"/>
            <a:ext cx="362118" cy="165597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083A5848-78F2-6BE3-E391-0B24099B662E}"/>
              </a:ext>
            </a:extLst>
          </p:cNvPr>
          <p:cNvCxnSpPr>
            <a:cxnSpLocks/>
          </p:cNvCxnSpPr>
          <p:nvPr/>
        </p:nvCxnSpPr>
        <p:spPr>
          <a:xfrm>
            <a:off x="1517172" y="5086788"/>
            <a:ext cx="1158181" cy="483329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Connector: Elbow 1026">
            <a:extLst>
              <a:ext uri="{FF2B5EF4-FFF2-40B4-BE49-F238E27FC236}">
                <a16:creationId xmlns:a16="http://schemas.microsoft.com/office/drawing/2014/main" id="{B21DEB4D-0C9B-E519-BDB2-4FEBF9E95492}"/>
              </a:ext>
            </a:extLst>
          </p:cNvPr>
          <p:cNvCxnSpPr>
            <a:cxnSpLocks/>
          </p:cNvCxnSpPr>
          <p:nvPr/>
        </p:nvCxnSpPr>
        <p:spPr>
          <a:xfrm>
            <a:off x="1492342" y="5778410"/>
            <a:ext cx="1164961" cy="361605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Connector: Elbow 1032">
            <a:extLst>
              <a:ext uri="{FF2B5EF4-FFF2-40B4-BE49-F238E27FC236}">
                <a16:creationId xmlns:a16="http://schemas.microsoft.com/office/drawing/2014/main" id="{0232F14B-2248-B34E-8FD1-BAA6A65A24B5}"/>
              </a:ext>
            </a:extLst>
          </p:cNvPr>
          <p:cNvCxnSpPr>
            <a:cxnSpLocks/>
            <a:stCxn id="26" idx="3"/>
            <a:endCxn id="33" idx="2"/>
          </p:cNvCxnSpPr>
          <p:nvPr/>
        </p:nvCxnSpPr>
        <p:spPr>
          <a:xfrm flipV="1">
            <a:off x="3752864" y="1425591"/>
            <a:ext cx="646789" cy="86487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Connector: Elbow 1044">
            <a:extLst>
              <a:ext uri="{FF2B5EF4-FFF2-40B4-BE49-F238E27FC236}">
                <a16:creationId xmlns:a16="http://schemas.microsoft.com/office/drawing/2014/main" id="{2E283B80-108E-006B-1770-AE1A009F5C55}"/>
              </a:ext>
            </a:extLst>
          </p:cNvPr>
          <p:cNvCxnSpPr>
            <a:cxnSpLocks/>
            <a:stCxn id="40" idx="2"/>
          </p:cNvCxnSpPr>
          <p:nvPr/>
        </p:nvCxnSpPr>
        <p:spPr>
          <a:xfrm rot="16200000" flipH="1">
            <a:off x="8402922" y="1549551"/>
            <a:ext cx="282882" cy="1886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Connector: Elbow 1053">
            <a:extLst>
              <a:ext uri="{FF2B5EF4-FFF2-40B4-BE49-F238E27FC236}">
                <a16:creationId xmlns:a16="http://schemas.microsoft.com/office/drawing/2014/main" id="{F005983F-AC2B-9942-0648-24677D787CBD}"/>
              </a:ext>
            </a:extLst>
          </p:cNvPr>
          <p:cNvCxnSpPr>
            <a:cxnSpLocks/>
          </p:cNvCxnSpPr>
          <p:nvPr/>
        </p:nvCxnSpPr>
        <p:spPr>
          <a:xfrm rot="10800000" flipV="1">
            <a:off x="9853324" y="971906"/>
            <a:ext cx="584123" cy="7115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Connector: Elbow 1055">
            <a:extLst>
              <a:ext uri="{FF2B5EF4-FFF2-40B4-BE49-F238E27FC236}">
                <a16:creationId xmlns:a16="http://schemas.microsoft.com/office/drawing/2014/main" id="{E4444E4C-0F25-311A-8E78-F114C22A5CE4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10145386" y="2387881"/>
            <a:ext cx="854656" cy="68802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231DCEB-D6D4-E0C1-EC78-811C62C4F027}"/>
              </a:ext>
            </a:extLst>
          </p:cNvPr>
          <p:cNvCxnSpPr>
            <a:cxnSpLocks/>
          </p:cNvCxnSpPr>
          <p:nvPr/>
        </p:nvCxnSpPr>
        <p:spPr>
          <a:xfrm flipH="1">
            <a:off x="9385677" y="5183134"/>
            <a:ext cx="261965" cy="3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2" name="Connector: Elbow 1061">
            <a:extLst>
              <a:ext uri="{FF2B5EF4-FFF2-40B4-BE49-F238E27FC236}">
                <a16:creationId xmlns:a16="http://schemas.microsoft.com/office/drawing/2014/main" id="{02ECF523-CDF4-B28E-1FCF-D9D3348CD8C4}"/>
              </a:ext>
            </a:extLst>
          </p:cNvPr>
          <p:cNvCxnSpPr>
            <a:cxnSpLocks/>
          </p:cNvCxnSpPr>
          <p:nvPr/>
        </p:nvCxnSpPr>
        <p:spPr>
          <a:xfrm rot="5400000">
            <a:off x="8281131" y="3713249"/>
            <a:ext cx="1586242" cy="25787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4" name="Connector: Elbow 1063">
            <a:extLst>
              <a:ext uri="{FF2B5EF4-FFF2-40B4-BE49-F238E27FC236}">
                <a16:creationId xmlns:a16="http://schemas.microsoft.com/office/drawing/2014/main" id="{335B7DD4-86DB-D350-44C7-06F23659340C}"/>
              </a:ext>
            </a:extLst>
          </p:cNvPr>
          <p:cNvCxnSpPr>
            <a:cxnSpLocks/>
          </p:cNvCxnSpPr>
          <p:nvPr/>
        </p:nvCxnSpPr>
        <p:spPr>
          <a:xfrm rot="5400000">
            <a:off x="7117908" y="3824202"/>
            <a:ext cx="271216" cy="13536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6" name="Connector: Elbow 1065">
            <a:extLst>
              <a:ext uri="{FF2B5EF4-FFF2-40B4-BE49-F238E27FC236}">
                <a16:creationId xmlns:a16="http://schemas.microsoft.com/office/drawing/2014/main" id="{C8891FA4-0D92-5E0B-E53F-237D6D7A054C}"/>
              </a:ext>
            </a:extLst>
          </p:cNvPr>
          <p:cNvCxnSpPr>
            <a:cxnSpLocks/>
            <a:stCxn id="43" idx="3"/>
          </p:cNvCxnSpPr>
          <p:nvPr/>
        </p:nvCxnSpPr>
        <p:spPr>
          <a:xfrm flipV="1">
            <a:off x="7823943" y="2977980"/>
            <a:ext cx="464329" cy="15274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82E01803-77AC-4F65-A8A9-0418EC58C1F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398" y="5417689"/>
            <a:ext cx="1127319" cy="1127319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3CF7674F-36B1-F0D0-0F5D-1206F2AA4A37}"/>
              </a:ext>
            </a:extLst>
          </p:cNvPr>
          <p:cNvSpPr/>
          <p:nvPr/>
        </p:nvSpPr>
        <p:spPr>
          <a:xfrm>
            <a:off x="7171717" y="5390981"/>
            <a:ext cx="1239562" cy="139989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D70DB6AC-B36E-E250-1F54-75299A873B1F}"/>
              </a:ext>
            </a:extLst>
          </p:cNvPr>
          <p:cNvCxnSpPr>
            <a:cxnSpLocks/>
          </p:cNvCxnSpPr>
          <p:nvPr/>
        </p:nvCxnSpPr>
        <p:spPr>
          <a:xfrm rot="5400000">
            <a:off x="7151892" y="3700587"/>
            <a:ext cx="2290286" cy="107730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339D1E-4A6A-0308-BB18-39F3F017434A}"/>
              </a:ext>
            </a:extLst>
          </p:cNvPr>
          <p:cNvSpPr txBox="1"/>
          <p:nvPr/>
        </p:nvSpPr>
        <p:spPr>
          <a:xfrm>
            <a:off x="-289126" y="3726241"/>
            <a:ext cx="2072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House Bank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1E0F5F6-0A05-3BDB-A508-91C4B1B44ABE}"/>
              </a:ext>
            </a:extLst>
          </p:cNvPr>
          <p:cNvSpPr txBox="1"/>
          <p:nvPr/>
        </p:nvSpPr>
        <p:spPr>
          <a:xfrm>
            <a:off x="2355863" y="2931676"/>
            <a:ext cx="2072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Pi Pico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A85C53-1072-9CF7-5015-D1D90C63619C}"/>
              </a:ext>
            </a:extLst>
          </p:cNvPr>
          <p:cNvSpPr txBox="1"/>
          <p:nvPr/>
        </p:nvSpPr>
        <p:spPr>
          <a:xfrm>
            <a:off x="3385203" y="1194136"/>
            <a:ext cx="2072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RFM69HCW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10AFAAD-5A19-A2DB-FFF9-8B5847814005}"/>
              </a:ext>
            </a:extLst>
          </p:cNvPr>
          <p:cNvSpPr txBox="1"/>
          <p:nvPr/>
        </p:nvSpPr>
        <p:spPr>
          <a:xfrm>
            <a:off x="7568166" y="1194908"/>
            <a:ext cx="2072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RFM69HCW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65C75C3-2A7B-2143-080C-3E6D7E35EFFE}"/>
              </a:ext>
            </a:extLst>
          </p:cNvPr>
          <p:cNvSpPr txBox="1"/>
          <p:nvPr/>
        </p:nvSpPr>
        <p:spPr>
          <a:xfrm>
            <a:off x="9845388" y="1336066"/>
            <a:ext cx="2072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Wifi</a:t>
            </a:r>
            <a:r>
              <a:rPr lang="en-US" sz="1200" dirty="0"/>
              <a:t> to marina </a:t>
            </a:r>
            <a:br>
              <a:rPr lang="en-US" sz="1200" dirty="0"/>
            </a:br>
            <a:r>
              <a:rPr lang="en-US" sz="1200" dirty="0"/>
              <a:t>or hotspot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3FCAF7F-EA22-5DBD-900E-DE80D4AB9B8A}"/>
              </a:ext>
            </a:extLst>
          </p:cNvPr>
          <p:cNvSpPr txBox="1"/>
          <p:nvPr/>
        </p:nvSpPr>
        <p:spPr>
          <a:xfrm>
            <a:off x="8132985" y="2814182"/>
            <a:ext cx="2072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Pi Model 2 B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8947574-2D71-368B-04B1-B30234529217}"/>
              </a:ext>
            </a:extLst>
          </p:cNvPr>
          <p:cNvSpPr txBox="1"/>
          <p:nvPr/>
        </p:nvSpPr>
        <p:spPr>
          <a:xfrm>
            <a:off x="2306267" y="6244248"/>
            <a:ext cx="2072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ADS1115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07C6B23-3ADF-5DE6-0CCF-897FC3A9BC9C}"/>
              </a:ext>
            </a:extLst>
          </p:cNvPr>
          <p:cNvSpPr txBox="1"/>
          <p:nvPr/>
        </p:nvSpPr>
        <p:spPr>
          <a:xfrm>
            <a:off x="1976695" y="4544674"/>
            <a:ext cx="2072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Shunt for house loads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DDC5786-7A10-FE99-B454-715017604552}"/>
              </a:ext>
            </a:extLst>
          </p:cNvPr>
          <p:cNvSpPr txBox="1"/>
          <p:nvPr/>
        </p:nvSpPr>
        <p:spPr>
          <a:xfrm>
            <a:off x="6202266" y="3431670"/>
            <a:ext cx="2072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ADS1115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95FB5DD-1B92-74F2-3171-0F40FBEBE7F5}"/>
              </a:ext>
            </a:extLst>
          </p:cNvPr>
          <p:cNvSpPr txBox="1"/>
          <p:nvPr/>
        </p:nvSpPr>
        <p:spPr>
          <a:xfrm>
            <a:off x="-378988" y="5073181"/>
            <a:ext cx="2072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Engine Bank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43B07D4-9F58-0893-7BAC-CC8324801B79}"/>
              </a:ext>
            </a:extLst>
          </p:cNvPr>
          <p:cNvSpPr txBox="1"/>
          <p:nvPr/>
        </p:nvSpPr>
        <p:spPr>
          <a:xfrm>
            <a:off x="-299052" y="6464114"/>
            <a:ext cx="2072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Thruster Bank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8A890B7-5699-8A05-B249-9434DA8FBCA8}"/>
              </a:ext>
            </a:extLst>
          </p:cNvPr>
          <p:cNvSpPr txBox="1"/>
          <p:nvPr/>
        </p:nvSpPr>
        <p:spPr>
          <a:xfrm>
            <a:off x="9964034" y="4081784"/>
            <a:ext cx="2072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NMEA 2000 bridge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BFD3171-92AD-D049-E056-7DDFB103F058}"/>
              </a:ext>
            </a:extLst>
          </p:cNvPr>
          <p:cNvSpPr txBox="1"/>
          <p:nvPr/>
        </p:nvSpPr>
        <p:spPr>
          <a:xfrm>
            <a:off x="6777712" y="6499189"/>
            <a:ext cx="2072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Bilge pump sensor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FF3E589-2836-7059-8B7C-EA0BD265E54B}"/>
              </a:ext>
            </a:extLst>
          </p:cNvPr>
          <p:cNvSpPr txBox="1"/>
          <p:nvPr/>
        </p:nvSpPr>
        <p:spPr>
          <a:xfrm>
            <a:off x="7920730" y="5382267"/>
            <a:ext cx="2072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DS18B20</a:t>
            </a:r>
          </a:p>
          <a:p>
            <a:pPr algn="ctr"/>
            <a:r>
              <a:rPr lang="en-US" sz="1200" dirty="0"/>
              <a:t>Cabin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3072585-E1D9-143F-CCD8-9E61D0B44945}"/>
              </a:ext>
            </a:extLst>
          </p:cNvPr>
          <p:cNvSpPr txBox="1"/>
          <p:nvPr/>
        </p:nvSpPr>
        <p:spPr>
          <a:xfrm>
            <a:off x="9109378" y="5382267"/>
            <a:ext cx="2072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DS18B20</a:t>
            </a:r>
          </a:p>
          <a:p>
            <a:pPr algn="ctr"/>
            <a:r>
              <a:rPr lang="en-US" sz="1200" dirty="0"/>
              <a:t>Engine</a:t>
            </a:r>
          </a:p>
        </p:txBody>
      </p:sp>
      <p:pic>
        <p:nvPicPr>
          <p:cNvPr id="101" name="Picture 8" descr="One Wire Waterproof Temperature Sensor Environment Sensors :Elecrow bazaar,  Make your making Electronic modules projects easy">
            <a:extLst>
              <a:ext uri="{FF2B5EF4-FFF2-40B4-BE49-F238E27FC236}">
                <a16:creationId xmlns:a16="http://schemas.microsoft.com/office/drawing/2014/main" id="{06709D24-9180-97AD-376E-838E8B704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1182" y="4656705"/>
            <a:ext cx="1290638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Rectangle 101">
            <a:extLst>
              <a:ext uri="{FF2B5EF4-FFF2-40B4-BE49-F238E27FC236}">
                <a16:creationId xmlns:a16="http://schemas.microsoft.com/office/drawing/2014/main" id="{6EB63A62-90AF-0735-9C6E-26BDE2023274}"/>
              </a:ext>
            </a:extLst>
          </p:cNvPr>
          <p:cNvSpPr/>
          <p:nvPr/>
        </p:nvSpPr>
        <p:spPr>
          <a:xfrm>
            <a:off x="10823147" y="4653451"/>
            <a:ext cx="901816" cy="112017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5D87781-A384-C8E4-394E-D632EA7EDB59}"/>
              </a:ext>
            </a:extLst>
          </p:cNvPr>
          <p:cNvCxnSpPr>
            <a:cxnSpLocks/>
          </p:cNvCxnSpPr>
          <p:nvPr/>
        </p:nvCxnSpPr>
        <p:spPr>
          <a:xfrm flipH="1">
            <a:off x="10561182" y="5178351"/>
            <a:ext cx="261965" cy="3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7B4EA3A1-F0B7-A510-A784-D656E4EC33BC}"/>
              </a:ext>
            </a:extLst>
          </p:cNvPr>
          <p:cNvSpPr txBox="1"/>
          <p:nvPr/>
        </p:nvSpPr>
        <p:spPr>
          <a:xfrm>
            <a:off x="10284882" y="5377484"/>
            <a:ext cx="2072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DS18B20</a:t>
            </a:r>
          </a:p>
          <a:p>
            <a:pPr algn="ctr"/>
            <a:r>
              <a:rPr lang="en-US" sz="1200" dirty="0"/>
              <a:t>Exhaust</a:t>
            </a:r>
          </a:p>
        </p:txBody>
      </p: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E6115F92-3E32-676A-656C-6A52BD1DC4C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309986" y="2363365"/>
            <a:ext cx="1895261" cy="41898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39C0B206-BF8D-26FF-19DB-C6340D323D71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17151" y="4939370"/>
            <a:ext cx="492298" cy="18982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3F2A3370-22DA-F795-9026-921F6A959B3E}"/>
              </a:ext>
            </a:extLst>
          </p:cNvPr>
          <p:cNvCxnSpPr>
            <a:cxnSpLocks/>
            <a:endCxn id="175" idx="0"/>
          </p:cNvCxnSpPr>
          <p:nvPr/>
        </p:nvCxnSpPr>
        <p:spPr>
          <a:xfrm rot="5400000">
            <a:off x="4575118" y="5027677"/>
            <a:ext cx="610146" cy="15132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743AEA3D-3472-D525-6279-C02DCF108269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3884603" y="4170479"/>
            <a:ext cx="333325" cy="170602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E4215226-01F6-9F4C-06AC-764F90BEBC44}"/>
              </a:ext>
            </a:extLst>
          </p:cNvPr>
          <p:cNvCxnSpPr>
            <a:cxnSpLocks/>
          </p:cNvCxnSpPr>
          <p:nvPr/>
        </p:nvCxnSpPr>
        <p:spPr>
          <a:xfrm rot="16200000" flipV="1">
            <a:off x="3210313" y="3201638"/>
            <a:ext cx="1550821" cy="475652"/>
          </a:xfrm>
          <a:prstGeom prst="bentConnector3">
            <a:avLst>
              <a:gd name="adj1" fmla="val 9716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C031AB1C-428C-FDE8-2245-863DA608477E}"/>
              </a:ext>
            </a:extLst>
          </p:cNvPr>
          <p:cNvSpPr txBox="1"/>
          <p:nvPr/>
        </p:nvSpPr>
        <p:spPr>
          <a:xfrm>
            <a:off x="592238" y="1200785"/>
            <a:ext cx="2072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Smart Shunt for all </a:t>
            </a:r>
          </a:p>
          <a:p>
            <a:pPr algn="ctr"/>
            <a:r>
              <a:rPr lang="en-US" sz="1200" dirty="0"/>
              <a:t>loads &amp; chargers</a:t>
            </a:r>
          </a:p>
        </p:txBody>
      </p: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86C228C8-D70B-E5A2-34E2-3CB0A35230C2}"/>
              </a:ext>
            </a:extLst>
          </p:cNvPr>
          <p:cNvCxnSpPr>
            <a:cxnSpLocks/>
          </p:cNvCxnSpPr>
          <p:nvPr/>
        </p:nvCxnSpPr>
        <p:spPr>
          <a:xfrm flipV="1">
            <a:off x="10122875" y="2094784"/>
            <a:ext cx="670671" cy="1726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F9CDB282-5DAA-D28E-D7DE-A7DADBAEDECE}"/>
              </a:ext>
            </a:extLst>
          </p:cNvPr>
          <p:cNvSpPr txBox="1"/>
          <p:nvPr/>
        </p:nvSpPr>
        <p:spPr>
          <a:xfrm>
            <a:off x="10823730" y="1907357"/>
            <a:ext cx="130463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MFD </a:t>
            </a:r>
            <a:r>
              <a:rPr lang="en-US" sz="1200" dirty="0" err="1"/>
              <a:t>Chartplotter</a:t>
            </a:r>
            <a:endParaRPr lang="en-US" sz="1200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6046582B-358D-DA94-8364-AF22E13DDA51}"/>
              </a:ext>
            </a:extLst>
          </p:cNvPr>
          <p:cNvSpPr txBox="1"/>
          <p:nvPr/>
        </p:nvSpPr>
        <p:spPr>
          <a:xfrm>
            <a:off x="5292965" y="2625247"/>
            <a:ext cx="101814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Water Tank 1</a:t>
            </a:r>
          </a:p>
          <a:p>
            <a:pPr algn="ctr"/>
            <a:r>
              <a:rPr lang="en-US" sz="1200" dirty="0"/>
              <a:t>Sensor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1070D49-C226-52EE-E0B4-F95D4ACC369F}"/>
              </a:ext>
            </a:extLst>
          </p:cNvPr>
          <p:cNvSpPr txBox="1"/>
          <p:nvPr/>
        </p:nvSpPr>
        <p:spPr>
          <a:xfrm>
            <a:off x="5300316" y="3220296"/>
            <a:ext cx="101814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Water Tank 2</a:t>
            </a:r>
          </a:p>
          <a:p>
            <a:pPr algn="ctr"/>
            <a:r>
              <a:rPr lang="en-US" sz="1200" dirty="0"/>
              <a:t>Sensor</a:t>
            </a:r>
          </a:p>
        </p:txBody>
      </p: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A2BF163C-43DA-0739-ED53-C58E0963B3F3}"/>
              </a:ext>
            </a:extLst>
          </p:cNvPr>
          <p:cNvCxnSpPr>
            <a:cxnSpLocks/>
            <a:stCxn id="137" idx="3"/>
          </p:cNvCxnSpPr>
          <p:nvPr/>
        </p:nvCxnSpPr>
        <p:spPr>
          <a:xfrm>
            <a:off x="6311111" y="2856080"/>
            <a:ext cx="385514" cy="94485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CA046DF5-DFBE-CBD0-D13C-95770C47B62B}"/>
              </a:ext>
            </a:extLst>
          </p:cNvPr>
          <p:cNvCxnSpPr>
            <a:cxnSpLocks/>
            <a:stCxn id="138" idx="3"/>
          </p:cNvCxnSpPr>
          <p:nvPr/>
        </p:nvCxnSpPr>
        <p:spPr>
          <a:xfrm flipV="1">
            <a:off x="6318462" y="3321990"/>
            <a:ext cx="371696" cy="129139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47570172-8A34-0991-EF09-12284F276BE5}"/>
              </a:ext>
            </a:extLst>
          </p:cNvPr>
          <p:cNvSpPr txBox="1"/>
          <p:nvPr/>
        </p:nvSpPr>
        <p:spPr>
          <a:xfrm>
            <a:off x="6220527" y="4537095"/>
            <a:ext cx="2072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MiCS5524</a:t>
            </a:r>
          </a:p>
          <a:p>
            <a:pPr algn="ctr"/>
            <a:r>
              <a:rPr lang="en-US" sz="1200" dirty="0"/>
              <a:t>VOC Sensor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2FB0D38-0C33-1DE5-03DC-6AFC2175B670}"/>
              </a:ext>
            </a:extLst>
          </p:cNvPr>
          <p:cNvSpPr txBox="1"/>
          <p:nvPr/>
        </p:nvSpPr>
        <p:spPr>
          <a:xfrm>
            <a:off x="2487390" y="1715494"/>
            <a:ext cx="557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UART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0867D7E-9C12-303B-7D21-FE50ABED1993}"/>
              </a:ext>
            </a:extLst>
          </p:cNvPr>
          <p:cNvSpPr txBox="1"/>
          <p:nvPr/>
        </p:nvSpPr>
        <p:spPr>
          <a:xfrm>
            <a:off x="4045940" y="2091002"/>
            <a:ext cx="557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SPI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E952328A-1386-BA2D-11FB-720EED4F7867}"/>
              </a:ext>
            </a:extLst>
          </p:cNvPr>
          <p:cNvSpPr txBox="1"/>
          <p:nvPr/>
        </p:nvSpPr>
        <p:spPr>
          <a:xfrm>
            <a:off x="8187236" y="1391299"/>
            <a:ext cx="714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SPI + Int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A8F3D1EB-956C-10FB-3248-418FF0282511}"/>
              </a:ext>
            </a:extLst>
          </p:cNvPr>
          <p:cNvSpPr txBox="1"/>
          <p:nvPr/>
        </p:nvSpPr>
        <p:spPr>
          <a:xfrm>
            <a:off x="3845889" y="2652161"/>
            <a:ext cx="557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I2C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BF9DD26-12DF-5253-3DCF-6186D4D03117}"/>
              </a:ext>
            </a:extLst>
          </p:cNvPr>
          <p:cNvSpPr txBox="1"/>
          <p:nvPr/>
        </p:nvSpPr>
        <p:spPr>
          <a:xfrm>
            <a:off x="7764911" y="2202533"/>
            <a:ext cx="557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I2C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7395AD1F-6C0A-198E-33ED-BAC80B30D411}"/>
              </a:ext>
            </a:extLst>
          </p:cNvPr>
          <p:cNvSpPr txBox="1"/>
          <p:nvPr/>
        </p:nvSpPr>
        <p:spPr>
          <a:xfrm>
            <a:off x="8154528" y="4266092"/>
            <a:ext cx="557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GPIO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E4759B91-72B4-F65C-5BCD-61D0C2763D64}"/>
              </a:ext>
            </a:extLst>
          </p:cNvPr>
          <p:cNvSpPr txBox="1"/>
          <p:nvPr/>
        </p:nvSpPr>
        <p:spPr>
          <a:xfrm>
            <a:off x="8887368" y="3811960"/>
            <a:ext cx="6425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1-Wire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49ED0CB-2C81-C333-9A78-AB18F5938949}"/>
              </a:ext>
            </a:extLst>
          </p:cNvPr>
          <p:cNvSpPr txBox="1"/>
          <p:nvPr/>
        </p:nvSpPr>
        <p:spPr>
          <a:xfrm>
            <a:off x="10509380" y="2358088"/>
            <a:ext cx="6425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USB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7C9FFBFB-412D-6B3F-DE56-3DA06229F4D8}"/>
              </a:ext>
            </a:extLst>
          </p:cNvPr>
          <p:cNvSpPr txBox="1"/>
          <p:nvPr/>
        </p:nvSpPr>
        <p:spPr>
          <a:xfrm>
            <a:off x="10143876" y="1835046"/>
            <a:ext cx="737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Ethernet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DF2B385-0FCA-19DB-008C-72E8C19FF4A6}"/>
              </a:ext>
            </a:extLst>
          </p:cNvPr>
          <p:cNvSpPr txBox="1"/>
          <p:nvPr/>
        </p:nvSpPr>
        <p:spPr>
          <a:xfrm>
            <a:off x="9702229" y="919873"/>
            <a:ext cx="6425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USB</a:t>
            </a:r>
          </a:p>
        </p:txBody>
      </p:sp>
      <p:pic>
        <p:nvPicPr>
          <p:cNvPr id="1038" name="Picture 1037" descr="A crescent moon in a black sky&#10;&#10;Description automatically generated with medium confidence">
            <a:extLst>
              <a:ext uri="{FF2B5EF4-FFF2-40B4-BE49-F238E27FC236}">
                <a16:creationId xmlns:a16="http://schemas.microsoft.com/office/drawing/2014/main" id="{67ADBDF4-77EA-38E7-D41C-B14A3AE7088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822" y="5461745"/>
            <a:ext cx="717985" cy="717985"/>
          </a:xfrm>
          <a:prstGeom prst="rect">
            <a:avLst/>
          </a:prstGeom>
        </p:spPr>
      </p:pic>
      <p:sp>
        <p:nvSpPr>
          <p:cNvPr id="175" name="Rectangle 174">
            <a:extLst>
              <a:ext uri="{FF2B5EF4-FFF2-40B4-BE49-F238E27FC236}">
                <a16:creationId xmlns:a16="http://schemas.microsoft.com/office/drawing/2014/main" id="{36A38A05-ED2B-23EB-C31B-DE284ACBA52A}"/>
              </a:ext>
            </a:extLst>
          </p:cNvPr>
          <p:cNvSpPr/>
          <p:nvPr/>
        </p:nvSpPr>
        <p:spPr>
          <a:xfrm>
            <a:off x="4306274" y="5340316"/>
            <a:ext cx="1132701" cy="109787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E9E3F879-EC38-90A8-8C1F-15CAD699547E}"/>
              </a:ext>
            </a:extLst>
          </p:cNvPr>
          <p:cNvSpPr txBox="1"/>
          <p:nvPr/>
        </p:nvSpPr>
        <p:spPr>
          <a:xfrm>
            <a:off x="3820723" y="6161195"/>
            <a:ext cx="2072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Alternator</a:t>
            </a:r>
          </a:p>
        </p:txBody>
      </p:sp>
      <p:pic>
        <p:nvPicPr>
          <p:cNvPr id="1046" name="Picture 1045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6336AD4B-CE48-6CB0-20C5-285ACFC643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730" y="3794956"/>
            <a:ext cx="678688" cy="678688"/>
          </a:xfrm>
          <a:prstGeom prst="rect">
            <a:avLst/>
          </a:prstGeom>
        </p:spPr>
      </p:pic>
      <p:sp>
        <p:nvSpPr>
          <p:cNvPr id="179" name="TextBox 178">
            <a:extLst>
              <a:ext uri="{FF2B5EF4-FFF2-40B4-BE49-F238E27FC236}">
                <a16:creationId xmlns:a16="http://schemas.microsoft.com/office/drawing/2014/main" id="{173FDFFE-A8ED-2128-B15A-744731A499FF}"/>
              </a:ext>
            </a:extLst>
          </p:cNvPr>
          <p:cNvSpPr txBox="1"/>
          <p:nvPr/>
        </p:nvSpPr>
        <p:spPr>
          <a:xfrm>
            <a:off x="4332053" y="4376452"/>
            <a:ext cx="1066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Opto-Isolator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8BD85E7C-9688-FC92-7B99-D2DEB8DACDE9}"/>
              </a:ext>
            </a:extLst>
          </p:cNvPr>
          <p:cNvSpPr/>
          <p:nvPr/>
        </p:nvSpPr>
        <p:spPr>
          <a:xfrm>
            <a:off x="4306274" y="3718236"/>
            <a:ext cx="1082238" cy="102420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2" name="Connector: Elbow 181">
            <a:extLst>
              <a:ext uri="{FF2B5EF4-FFF2-40B4-BE49-F238E27FC236}">
                <a16:creationId xmlns:a16="http://schemas.microsoft.com/office/drawing/2014/main" id="{DA8A1F72-B513-194B-648F-5F9A06693A27}"/>
              </a:ext>
            </a:extLst>
          </p:cNvPr>
          <p:cNvCxnSpPr>
            <a:cxnSpLocks/>
            <a:endCxn id="180" idx="0"/>
          </p:cNvCxnSpPr>
          <p:nvPr/>
        </p:nvCxnSpPr>
        <p:spPr>
          <a:xfrm rot="16200000" flipH="1">
            <a:off x="3688729" y="2559572"/>
            <a:ext cx="1224272" cy="1093056"/>
          </a:xfrm>
          <a:prstGeom prst="bentConnector3">
            <a:avLst>
              <a:gd name="adj1" fmla="val 31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B832936C-FA4D-EF99-3044-8F1068D58CCB}"/>
              </a:ext>
            </a:extLst>
          </p:cNvPr>
          <p:cNvSpPr txBox="1"/>
          <p:nvPr/>
        </p:nvSpPr>
        <p:spPr>
          <a:xfrm>
            <a:off x="4412870" y="2468829"/>
            <a:ext cx="557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GPIO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C222DD7C-6DA3-B10F-EECB-B3B4490940DA}"/>
              </a:ext>
            </a:extLst>
          </p:cNvPr>
          <p:cNvSpPr txBox="1"/>
          <p:nvPr/>
        </p:nvSpPr>
        <p:spPr>
          <a:xfrm>
            <a:off x="4479893" y="4951613"/>
            <a:ext cx="741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Tach Out</a:t>
            </a:r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E0540D87-91B5-0C72-A359-1AB4211BC615}"/>
              </a:ext>
            </a:extLst>
          </p:cNvPr>
          <p:cNvSpPr txBox="1"/>
          <p:nvPr/>
        </p:nvSpPr>
        <p:spPr>
          <a:xfrm flipH="1">
            <a:off x="8806277" y="5842065"/>
            <a:ext cx="332209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All lines colored </a:t>
            </a:r>
            <a:r>
              <a:rPr lang="en-US" sz="1400" dirty="0">
                <a:solidFill>
                  <a:srgbClr val="FF0000"/>
                </a:solidFill>
              </a:rPr>
              <a:t>red</a:t>
            </a:r>
            <a:r>
              <a:rPr lang="en-US" sz="1400" dirty="0"/>
              <a:t> have appropriate voltage dividers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Power for Smart Shunt, Pico, and Pi not illustrated</a:t>
            </a:r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F9B57C24-A800-1200-38CC-6EAE1B886D3D}"/>
              </a:ext>
            </a:extLst>
          </p:cNvPr>
          <p:cNvSpPr txBox="1"/>
          <p:nvPr/>
        </p:nvSpPr>
        <p:spPr>
          <a:xfrm>
            <a:off x="4388903" y="-82324"/>
            <a:ext cx="3437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High Level Topology</a:t>
            </a:r>
          </a:p>
        </p:txBody>
      </p:sp>
      <p:pic>
        <p:nvPicPr>
          <p:cNvPr id="5" name="Picture 4" descr="A picture containing circuit, electronics&#10;&#10;Description automatically generated">
            <a:extLst>
              <a:ext uri="{FF2B5EF4-FFF2-40B4-BE49-F238E27FC236}">
                <a16:creationId xmlns:a16="http://schemas.microsoft.com/office/drawing/2014/main" id="{C7E7C26E-305D-CE06-6D69-465013A97BB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421" y="1288647"/>
            <a:ext cx="821209" cy="821209"/>
          </a:xfrm>
          <a:prstGeom prst="rect">
            <a:avLst/>
          </a:prstGeom>
        </p:spPr>
      </p:pic>
      <p:pic>
        <p:nvPicPr>
          <p:cNvPr id="106" name="Picture 8" descr="One Wire Waterproof Temperature Sensor Environment Sensors :Elecrow bazaar,  Make your making Electronic modules projects easy">
            <a:extLst>
              <a:ext uri="{FF2B5EF4-FFF2-40B4-BE49-F238E27FC236}">
                <a16:creationId xmlns:a16="http://schemas.microsoft.com/office/drawing/2014/main" id="{306DFAAA-26E6-FBA3-7F70-3AE0A63EC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889" y="1356159"/>
            <a:ext cx="874663" cy="58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73297D49-A9FC-813F-0038-8B5F928041D2}"/>
              </a:ext>
            </a:extLst>
          </p:cNvPr>
          <p:cNvSpPr txBox="1"/>
          <p:nvPr/>
        </p:nvSpPr>
        <p:spPr>
          <a:xfrm>
            <a:off x="4390499" y="1879975"/>
            <a:ext cx="2072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DS18B20</a:t>
            </a:r>
          </a:p>
          <a:p>
            <a:pPr algn="ctr"/>
            <a:r>
              <a:rPr lang="en-US" sz="1200" dirty="0"/>
              <a:t>Refrigerator</a:t>
            </a:r>
          </a:p>
        </p:txBody>
      </p:sp>
      <p:pic>
        <p:nvPicPr>
          <p:cNvPr id="113" name="Picture 112" descr="A close-up of a circuit board&#10;&#10;Description automatically generated with medium confidence">
            <a:extLst>
              <a:ext uri="{FF2B5EF4-FFF2-40B4-BE49-F238E27FC236}">
                <a16:creationId xmlns:a16="http://schemas.microsoft.com/office/drawing/2014/main" id="{FC903CD8-5666-32F4-B306-4B392F3843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710" y="1351191"/>
            <a:ext cx="1132701" cy="704824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A798C049-3FA8-40EC-E415-58FF76B23897}"/>
              </a:ext>
            </a:extLst>
          </p:cNvPr>
          <p:cNvSpPr txBox="1"/>
          <p:nvPr/>
        </p:nvSpPr>
        <p:spPr>
          <a:xfrm>
            <a:off x="6321152" y="2056015"/>
            <a:ext cx="2072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RFM69HCW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6DF5A85-92D4-4761-1608-78ED2CA79F47}"/>
              </a:ext>
            </a:extLst>
          </p:cNvPr>
          <p:cNvSpPr/>
          <p:nvPr/>
        </p:nvSpPr>
        <p:spPr>
          <a:xfrm>
            <a:off x="3893545" y="486046"/>
            <a:ext cx="1012216" cy="93954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C22A109E-4690-10B8-C4E4-2B13AA87003A}"/>
              </a:ext>
            </a:extLst>
          </p:cNvPr>
          <p:cNvSpPr/>
          <p:nvPr/>
        </p:nvSpPr>
        <p:spPr>
          <a:xfrm>
            <a:off x="4948961" y="1349121"/>
            <a:ext cx="2843387" cy="93954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E885284-9CBC-286A-9BE2-1E535E5FF6B0}"/>
              </a:ext>
            </a:extLst>
          </p:cNvPr>
          <p:cNvSpPr txBox="1"/>
          <p:nvPr/>
        </p:nvSpPr>
        <p:spPr>
          <a:xfrm>
            <a:off x="5377905" y="2001642"/>
            <a:ext cx="2072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Atmega328p</a:t>
            </a:r>
          </a:p>
        </p:txBody>
      </p: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4E62B3A9-6350-7F20-689D-DC172D5C1C7D}"/>
              </a:ext>
            </a:extLst>
          </p:cNvPr>
          <p:cNvCxnSpPr>
            <a:cxnSpLocks/>
            <a:stCxn id="134" idx="2"/>
          </p:cNvCxnSpPr>
          <p:nvPr/>
        </p:nvCxnSpPr>
        <p:spPr>
          <a:xfrm rot="5400000">
            <a:off x="11013221" y="2624083"/>
            <a:ext cx="902556" cy="2310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84B13FFF-F1D0-9868-BBF1-6F429AEC53F3}"/>
              </a:ext>
            </a:extLst>
          </p:cNvPr>
          <p:cNvSpPr txBox="1"/>
          <p:nvPr/>
        </p:nvSpPr>
        <p:spPr>
          <a:xfrm>
            <a:off x="11359968" y="2340524"/>
            <a:ext cx="642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NMEA2K</a:t>
            </a:r>
          </a:p>
        </p:txBody>
      </p:sp>
    </p:spTree>
    <p:extLst>
      <p:ext uri="{BB962C8B-B14F-4D97-AF65-F5344CB8AC3E}">
        <p14:creationId xmlns:p14="http://schemas.microsoft.com/office/powerpoint/2010/main" val="520057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Microsoft Office PowerPoint</Application>
  <PresentationFormat>Widescreen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2022-07-23T02:19:43Z</dcterms:created>
  <dcterms:modified xsi:type="dcterms:W3CDTF">2022-07-23T02:19:49Z</dcterms:modified>
</cp:coreProperties>
</file>