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E26-046D-E22C-76F5-07F365619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2994D-1059-C487-AB41-F626AA0A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E07E-7C5C-46C7-99FF-B3B6CEAA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4A8A9-8CB7-07FB-35F1-EC7F1F2E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808CC-0884-69DB-D010-6A9115FF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75FE-9513-CD13-BC62-EC1E5DE8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06FA7-B585-D790-CAC3-44489B5AE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740D-B2EB-08FF-9F81-14C84CFA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4C38-EE5F-8684-13D9-F49D7F44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4361-8FDE-6749-CEBE-B2C1E9D8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B73F1-762B-1C76-5D4C-D4A0F6452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2741E-D766-9118-280D-D9DE4B2AC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A27E2-D49B-FAFC-1FC0-DE90E0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E3EA-CC63-B51F-2C8B-85DCF8DC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7E3A9-5084-1462-9372-CF77966A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A06C-223A-4725-C83E-EF325C41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9866-BA0E-C666-DAE3-F7EF0026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6A6A-5BD3-7251-1354-286C3B0E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E4E5-F92A-5001-E555-8134746B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13B1-7CCC-7D47-5E28-BC88384D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D438-6D25-B5E8-091F-58E27109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145B-9544-2116-CA75-B5A773B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5679-24C1-5C22-CFC3-A8F5EBB2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6324-606E-86FC-3C5C-835E0F27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1E37-F96E-C5CE-1DEE-5331B284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558D-B110-90CF-91E0-AF52453F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D31B-F27B-6900-5532-9BB7D7676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8027C-12C7-3E2D-38CC-05E1B32A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7330E-191F-ECDE-C261-A917417D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6E33-D6B0-2875-E190-4234521F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989CA-202F-E04E-8D5A-52180627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4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7C9F-4D1C-B74A-F79D-03827E61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F4629-94A5-B742-908B-06530637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AD8F6-E7DA-769E-5E3D-EB0483E64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1DACA-3EEA-D753-9B09-8E4AF4361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93685-817F-2396-3027-B46238EE3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B211D-B468-891A-E2A3-448F7121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E8E72-8B0E-2C13-4EBA-CEE37AEA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B5A9E-DEB8-5237-8CEC-AEC6B857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81C0-9A49-200A-D69B-D9571364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74C61-17C7-4690-D4B4-BAB08458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3F4C3-A0D1-D8F1-603D-EC8CA522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321D-FE7A-3B18-7E42-809C8F25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47B33-E6BD-7AA4-0915-4EEC7561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3CE18-7B3E-B657-F510-07AF4C51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4C2E-E4AD-167D-B25E-CB1A9A85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B61A-1017-A104-42AD-2C3C1A33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D5B8-A562-A7B7-DC49-365F85B1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94E1-0275-1532-FB84-A3F4268A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25B5B-30AD-72C7-EA49-F8914B87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9DEF7-67E0-8D50-7F18-E85FFC87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0CA4-FB4D-117A-1470-30B871F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8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8B02-D77D-2F7F-6697-FBBB0AC4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63FB0-2DE9-2AC7-16F2-F51C2A23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45994-7DC9-8956-FE41-9AD7CDAED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E957D-0F25-D65B-2B6B-29676E59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81C76-CDE1-2295-112C-3518DDE6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ACD9-8C4B-480E-4658-41EF6C78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BA61-B209-FC38-CB45-5731F789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6134-C9B4-9531-99C7-00E267A50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54BA-2371-D319-939A-8B22758A2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BA33D-7E89-4F4B-AA30-9ED4398DB36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52482-ECB9-437A-E692-DF76215DF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E890-F085-40B4-064C-23830CF06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A5AD83-D8E4-F7CA-8F42-36E9B7C15E9E}"/>
              </a:ext>
            </a:extLst>
          </p:cNvPr>
          <p:cNvSpPr/>
          <p:nvPr/>
        </p:nvSpPr>
        <p:spPr>
          <a:xfrm>
            <a:off x="4742644" y="4548508"/>
            <a:ext cx="2999846" cy="22133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28B6F-D37A-EF27-3BB8-71819EDC6793}"/>
              </a:ext>
            </a:extLst>
          </p:cNvPr>
          <p:cNvSpPr txBox="1"/>
          <p:nvPr/>
        </p:nvSpPr>
        <p:spPr>
          <a:xfrm>
            <a:off x="4388903" y="72271"/>
            <a:ext cx="34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Flow Diagram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695DF7C5-F7E2-9A8F-A587-3F021EA339A1}"/>
              </a:ext>
            </a:extLst>
          </p:cNvPr>
          <p:cNvSpPr/>
          <p:nvPr/>
        </p:nvSpPr>
        <p:spPr>
          <a:xfrm>
            <a:off x="5007567" y="5819680"/>
            <a:ext cx="1088433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Levels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CF88BFE-8CC7-564C-3BA5-A9968F076771}"/>
              </a:ext>
            </a:extLst>
          </p:cNvPr>
          <p:cNvSpPr/>
          <p:nvPr/>
        </p:nvSpPr>
        <p:spPr>
          <a:xfrm>
            <a:off x="341294" y="2724479"/>
            <a:ext cx="1165346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banks V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EED695F-2477-C862-014D-DC5CF5BF84A3}"/>
              </a:ext>
            </a:extLst>
          </p:cNvPr>
          <p:cNvSpPr/>
          <p:nvPr/>
        </p:nvSpPr>
        <p:spPr>
          <a:xfrm>
            <a:off x="437405" y="3758047"/>
            <a:ext cx="908972" cy="6553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RPMs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286CC0F6-E215-D206-F9E0-6ABBD141DE34}"/>
              </a:ext>
            </a:extLst>
          </p:cNvPr>
          <p:cNvSpPr/>
          <p:nvPr/>
        </p:nvSpPr>
        <p:spPr>
          <a:xfrm>
            <a:off x="1597526" y="6155299"/>
            <a:ext cx="908972" cy="6553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 Loads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540C7469-C9C6-CE6C-E1E6-0418376A044B}"/>
              </a:ext>
            </a:extLst>
          </p:cNvPr>
          <p:cNvSpPr/>
          <p:nvPr/>
        </p:nvSpPr>
        <p:spPr>
          <a:xfrm>
            <a:off x="1976659" y="2947468"/>
            <a:ext cx="1059678" cy="11707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 Pico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0E8F0FCC-64CE-03C5-314D-2E4866EDC123}"/>
              </a:ext>
            </a:extLst>
          </p:cNvPr>
          <p:cNvSpPr/>
          <p:nvPr/>
        </p:nvSpPr>
        <p:spPr>
          <a:xfrm>
            <a:off x="2743875" y="4828371"/>
            <a:ext cx="1059678" cy="8091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Shunt</a:t>
            </a:r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BF41CD22-1A09-1F52-8D56-3006965F7D3E}"/>
              </a:ext>
            </a:extLst>
          </p:cNvPr>
          <p:cNvSpPr/>
          <p:nvPr/>
        </p:nvSpPr>
        <p:spPr>
          <a:xfrm>
            <a:off x="1435400" y="4837183"/>
            <a:ext cx="1059678" cy="8091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Shunt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853450BB-3558-1357-A081-08671F0F76BE}"/>
              </a:ext>
            </a:extLst>
          </p:cNvPr>
          <p:cNvSpPr/>
          <p:nvPr/>
        </p:nvSpPr>
        <p:spPr>
          <a:xfrm>
            <a:off x="5047996" y="2912768"/>
            <a:ext cx="1059678" cy="11707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A941A4DA-1F89-E259-6594-0071D0149F0D}"/>
              </a:ext>
            </a:extLst>
          </p:cNvPr>
          <p:cNvSpPr/>
          <p:nvPr/>
        </p:nvSpPr>
        <p:spPr>
          <a:xfrm>
            <a:off x="2800022" y="6114483"/>
            <a:ext cx="1050900" cy="68552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 V, I, T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C19988ED-307A-9454-D220-479423CCA3DC}"/>
              </a:ext>
            </a:extLst>
          </p:cNvPr>
          <p:cNvSpPr/>
          <p:nvPr/>
        </p:nvSpPr>
        <p:spPr>
          <a:xfrm>
            <a:off x="5007566" y="4759997"/>
            <a:ext cx="1088433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VOC’s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E146970D-22E9-A483-C60C-A39C729B530F}"/>
              </a:ext>
            </a:extLst>
          </p:cNvPr>
          <p:cNvSpPr/>
          <p:nvPr/>
        </p:nvSpPr>
        <p:spPr>
          <a:xfrm>
            <a:off x="6451806" y="5785494"/>
            <a:ext cx="1088433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37178627-F37C-1340-FD36-CE88E6A0D025}"/>
              </a:ext>
            </a:extLst>
          </p:cNvPr>
          <p:cNvSpPr/>
          <p:nvPr/>
        </p:nvSpPr>
        <p:spPr>
          <a:xfrm>
            <a:off x="6451805" y="4680421"/>
            <a:ext cx="1088433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Bilge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10FAFBB5-38E5-40CE-040F-0220D5528A03}"/>
              </a:ext>
            </a:extLst>
          </p:cNvPr>
          <p:cNvSpPr/>
          <p:nvPr/>
        </p:nvSpPr>
        <p:spPr>
          <a:xfrm>
            <a:off x="8061262" y="4620600"/>
            <a:ext cx="1088433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NMEA Data</a:t>
            </a:r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B0D70E5C-55DA-5C0D-E916-C4E2FB3B6AB5}"/>
              </a:ext>
            </a:extLst>
          </p:cNvPr>
          <p:cNvSpPr/>
          <p:nvPr/>
        </p:nvSpPr>
        <p:spPr>
          <a:xfrm>
            <a:off x="8113367" y="2843612"/>
            <a:ext cx="1059678" cy="11707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MFD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70DF014-C8A3-C5C0-884A-FB1B7D0A49B1}"/>
              </a:ext>
            </a:extLst>
          </p:cNvPr>
          <p:cNvSpPr/>
          <p:nvPr/>
        </p:nvSpPr>
        <p:spPr>
          <a:xfrm>
            <a:off x="5173194" y="3812222"/>
            <a:ext cx="809281" cy="28494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6DADF2E1-4489-72C9-3C16-BC09A966DE7D}"/>
              </a:ext>
            </a:extLst>
          </p:cNvPr>
          <p:cNvSpPr/>
          <p:nvPr/>
        </p:nvSpPr>
        <p:spPr>
          <a:xfrm>
            <a:off x="6586239" y="938689"/>
            <a:ext cx="1059678" cy="12388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based server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16EB496F-CD92-EEEA-1361-3614DF01BC6B}"/>
              </a:ext>
            </a:extLst>
          </p:cNvPr>
          <p:cNvSpPr/>
          <p:nvPr/>
        </p:nvSpPr>
        <p:spPr>
          <a:xfrm>
            <a:off x="6730957" y="1932416"/>
            <a:ext cx="809281" cy="28494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4EDB31D0-155B-A710-B951-8552C377B739}"/>
              </a:ext>
            </a:extLst>
          </p:cNvPr>
          <p:cNvSpPr/>
          <p:nvPr/>
        </p:nvSpPr>
        <p:spPr>
          <a:xfrm>
            <a:off x="9306370" y="485761"/>
            <a:ext cx="1811709" cy="9058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B5E6F83-D047-D468-F807-4E73E31A573F}"/>
              </a:ext>
            </a:extLst>
          </p:cNvPr>
          <p:cNvSpPr/>
          <p:nvPr/>
        </p:nvSpPr>
        <p:spPr>
          <a:xfrm rot="16200000">
            <a:off x="3081804" y="5774796"/>
            <a:ext cx="397636" cy="202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890D730-2C2F-CAEA-665A-ECCD8ED2907C}"/>
              </a:ext>
            </a:extLst>
          </p:cNvPr>
          <p:cNvSpPr/>
          <p:nvPr/>
        </p:nvSpPr>
        <p:spPr>
          <a:xfrm rot="20341924">
            <a:off x="1429428" y="3739574"/>
            <a:ext cx="471823" cy="201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6467C98-19DA-3BA3-5171-3F27F6BA82D6}"/>
              </a:ext>
            </a:extLst>
          </p:cNvPr>
          <p:cNvSpPr/>
          <p:nvPr/>
        </p:nvSpPr>
        <p:spPr>
          <a:xfrm rot="14673831">
            <a:off x="2669102" y="4313601"/>
            <a:ext cx="567274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D7D8619-F9B4-01FE-8C79-0784416443EC}"/>
              </a:ext>
            </a:extLst>
          </p:cNvPr>
          <p:cNvSpPr/>
          <p:nvPr/>
        </p:nvSpPr>
        <p:spPr>
          <a:xfrm rot="16200000">
            <a:off x="5479080" y="4212611"/>
            <a:ext cx="377598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37DABD-DD85-2D2C-3BE7-F7230FFB45A8}"/>
              </a:ext>
            </a:extLst>
          </p:cNvPr>
          <p:cNvSpPr/>
          <p:nvPr/>
        </p:nvSpPr>
        <p:spPr>
          <a:xfrm rot="16200000">
            <a:off x="8454407" y="4221423"/>
            <a:ext cx="377598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4E1A3FE3-77C3-6853-1C3D-00C4F83F567C}"/>
              </a:ext>
            </a:extLst>
          </p:cNvPr>
          <p:cNvSpPr/>
          <p:nvPr/>
        </p:nvSpPr>
        <p:spPr>
          <a:xfrm>
            <a:off x="6298670" y="3249537"/>
            <a:ext cx="1623701" cy="3589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4414428-5B2D-207E-BF7C-8708C7315501}"/>
              </a:ext>
            </a:extLst>
          </p:cNvPr>
          <p:cNvSpPr/>
          <p:nvPr/>
        </p:nvSpPr>
        <p:spPr>
          <a:xfrm rot="18272870">
            <a:off x="5967580" y="2417590"/>
            <a:ext cx="760623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E49F043-C6E4-1CF4-E8B1-22805F1B7F04}"/>
              </a:ext>
            </a:extLst>
          </p:cNvPr>
          <p:cNvSpPr/>
          <p:nvPr/>
        </p:nvSpPr>
        <p:spPr>
          <a:xfrm>
            <a:off x="7733291" y="950159"/>
            <a:ext cx="1509345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66D8E2-56CA-8B4B-915C-BD6BBF325797}"/>
              </a:ext>
            </a:extLst>
          </p:cNvPr>
          <p:cNvSpPr/>
          <p:nvPr/>
        </p:nvSpPr>
        <p:spPr>
          <a:xfrm>
            <a:off x="3347655" y="3498155"/>
            <a:ext cx="1509345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8F2EB9-4B07-93D6-D306-21FC4A2883DB}"/>
              </a:ext>
            </a:extLst>
          </p:cNvPr>
          <p:cNvSpPr/>
          <p:nvPr/>
        </p:nvSpPr>
        <p:spPr>
          <a:xfrm rot="17250653">
            <a:off x="1820429" y="4395377"/>
            <a:ext cx="567274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874071A-0B7B-0EC5-94A2-AB082F3C59FD}"/>
              </a:ext>
            </a:extLst>
          </p:cNvPr>
          <p:cNvSpPr/>
          <p:nvPr/>
        </p:nvSpPr>
        <p:spPr>
          <a:xfrm rot="16200000">
            <a:off x="1893950" y="5814448"/>
            <a:ext cx="397636" cy="202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7AEFA3E-86D3-9475-0BBC-1EDB371A6244}"/>
              </a:ext>
            </a:extLst>
          </p:cNvPr>
          <p:cNvSpPr/>
          <p:nvPr/>
        </p:nvSpPr>
        <p:spPr>
          <a:xfrm rot="1256866">
            <a:off x="1577251" y="3144386"/>
            <a:ext cx="353240" cy="174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0BAF5477-D180-0E66-C755-5A8A76115F20}"/>
              </a:ext>
            </a:extLst>
          </p:cNvPr>
          <p:cNvSpPr/>
          <p:nvPr/>
        </p:nvSpPr>
        <p:spPr>
          <a:xfrm>
            <a:off x="1991551" y="972746"/>
            <a:ext cx="1269234" cy="11707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Atmega328p</a:t>
            </a:r>
          </a:p>
        </p:txBody>
      </p: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9C33CF7C-6E33-855B-03D5-9070472B7EA2}"/>
              </a:ext>
            </a:extLst>
          </p:cNvPr>
          <p:cNvSpPr/>
          <p:nvPr/>
        </p:nvSpPr>
        <p:spPr>
          <a:xfrm>
            <a:off x="331098" y="947054"/>
            <a:ext cx="1165346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Fridge Temp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B0D5F0A-E014-86CC-DDEE-82D271F49701}"/>
              </a:ext>
            </a:extLst>
          </p:cNvPr>
          <p:cNvSpPr/>
          <p:nvPr/>
        </p:nvSpPr>
        <p:spPr>
          <a:xfrm rot="2221096">
            <a:off x="3449231" y="2275729"/>
            <a:ext cx="1509345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B921410-6112-ADAC-3D7C-5C1B60DE2A1D}"/>
              </a:ext>
            </a:extLst>
          </p:cNvPr>
          <p:cNvSpPr/>
          <p:nvPr/>
        </p:nvSpPr>
        <p:spPr>
          <a:xfrm>
            <a:off x="1547938" y="1269731"/>
            <a:ext cx="392119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2022-07-23T02:18:55Z</dcterms:created>
  <dcterms:modified xsi:type="dcterms:W3CDTF">2022-07-23T13:40:43Z</dcterms:modified>
</cp:coreProperties>
</file>