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0" d="100"/>
          <a:sy n="120" d="100"/>
        </p:scale>
        <p:origin x="-124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C49-9762-0216-BC9A-4BC804D8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1D15-E548-2278-A8A7-8B8E65C1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795-8E7F-63AD-049A-5713FAA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B59-73C2-4352-6BF1-87AB75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76BB-C022-BA82-CD96-D66389E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D722-86E1-BC5C-18CD-7EAFC7B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5EFB-A512-5C8E-3120-29922948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AF5-E3C2-A827-C8A4-36B3782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6DA-0C6D-F783-F426-08F1835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E66-57E0-AE0F-E52B-53E134E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2F78-669C-F6C9-8C04-8C12DEA1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3602-D5B1-94BD-2A83-043BC7CB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A98E-E279-52FD-0333-22DFEF2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BDA-7BDC-6115-7E30-009C6A4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C2B-4A5A-A4EE-0A8D-1A8B30DD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BB2-4AE2-8895-AE6A-533AA9D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778-67FD-2B74-56D9-1B15EA6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1D0-D451-341F-4B3C-01EBE7D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0830-C192-E963-D905-60BA177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BF9-2530-BAE6-7928-CA669A2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399-4883-3D67-8C66-7BF16E6D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4042-D035-B25B-054C-3AD25119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1B3-08C3-7089-1EA0-7E5AB24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36C9-C171-B945-6A78-0755A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753-3D3B-D3C2-419C-A3301D0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0EE2-77AA-6B35-C73B-EBFDAB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B54-5868-34C5-5DC7-28602C7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D5E8-CC10-F0AC-069C-77D849CA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5A53-FF7E-1135-2271-95D10B7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D20-3A4F-BF6F-C793-BAF814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02-9C96-261E-1300-410EEAF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AAF-43FC-78C2-7E57-85713A62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881-C671-4AF1-B09D-ADDC183F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5CF-FF85-596F-5102-99C78EDF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6F27-436A-6D62-F3DE-5E94EE5F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7DD8-2BCB-8543-89FA-9D34EE15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1227-F28C-A0DB-934A-FB84E3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35EE-AAFB-451A-FC50-E29EE0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199E-FB23-1EF8-50F9-3ED22B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7B-85A2-9441-FB81-2CD39DA4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AB81-54C7-665B-E3F3-2182AF91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4ED2-CE6D-7057-69AE-7DF8C8E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F7DF-4EF8-7485-ECF4-173DA54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7996-61C4-EF49-ED0B-9B42F22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ABB1-F6A9-743D-4071-760B58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A278-8781-82A3-D519-1F6F60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13E-CC38-403C-FA8E-2EDDCBA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AD1-A99D-98D1-8D72-AD15415C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F5CC-E238-711B-6071-16E4AF83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B79F-3AB6-6BBC-37AC-95AFE879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A75E-524A-E884-1D53-0886522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5C8F-8F0B-0015-C11D-874508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27B3-36F7-3CF5-2F09-D689D81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8BE6-8EFB-3EAE-6A99-E10F919A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5FCA-697A-4DBC-3D00-9C10C144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72F3-FD28-E5CE-9C6E-FCCCECE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7CA-E823-1EF9-0F61-C476BC7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C10-497B-652B-5D06-7E0C14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3613-2FCF-6DB7-8E0A-E487CD61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BA72-649F-D548-2055-7CC2D72A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D93-39CB-1338-33E5-9B8C029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B558-144A-455E-BDA2-55E85E7CDA2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0F9-CE94-360C-B72F-0416FE2F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1DC-964F-A888-9B4B-C6BA19CC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Color Emoji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4</cp:revision>
  <dcterms:created xsi:type="dcterms:W3CDTF">2022-06-24T02:08:18Z</dcterms:created>
  <dcterms:modified xsi:type="dcterms:W3CDTF">2022-07-28T21:22:56Z</dcterms:modified>
</cp:coreProperties>
</file>