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BC49-9762-0216-BC9A-4BC804D85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1D15-E548-2278-A8A7-8B8E65C1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7795-8E7F-63AD-049A-5713FAA7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3B59-73C2-4352-6BF1-87AB75C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76BB-C022-BA82-CD96-D66389E5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D722-86E1-BC5C-18CD-7EAFC7B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15EFB-A512-5C8E-3120-29922948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5AF5-E3C2-A827-C8A4-36B37824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46DA-0C6D-F783-F426-08F18356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BE66-57E0-AE0F-E52B-53E134EE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52F78-669C-F6C9-8C04-8C12DEA1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43602-D5B1-94BD-2A83-043BC7CB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A98E-E279-52FD-0333-22DFEF26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5BDA-7BDC-6115-7E30-009C6A45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AC2B-4A5A-A4EE-0A8D-1A8B30DD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BB2-4AE2-8895-AE6A-533AA9D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D778-67FD-2B74-56D9-1B15EA6E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61D0-D451-341F-4B3C-01EBE7D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0830-C192-E963-D905-60BA177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3BF9-2530-BAE6-7928-CA669A2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5399-4883-3D67-8C66-7BF16E6D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4042-D035-B25B-054C-3AD25119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11B3-08C3-7089-1EA0-7E5AB246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36C9-C171-B945-6A78-0755AD9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0753-3D3B-D3C2-419C-A3301D01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0EE2-77AA-6B35-C73B-EBFDABD4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CB54-5868-34C5-5DC7-28602C76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7D5E8-CC10-F0AC-069C-77D849CA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5A53-FF7E-1135-2271-95D10B72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0D20-3A4F-BF6F-C793-BAF8142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E202-9C96-261E-1300-410EEAF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6AAF-43FC-78C2-7E57-85713A62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8881-C671-4AF1-B09D-ADDC183F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E5CF-FF85-596F-5102-99C78EDF5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D6F27-436A-6D62-F3DE-5E94EE5F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F7DD8-2BCB-8543-89FA-9D34EE15D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1227-F28C-A0DB-934A-FB84E3F0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35EE-AAFB-451A-FC50-E29EE03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1199E-FB23-1EF8-50F9-3ED22B1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C7B-85A2-9441-FB81-2CD39DA4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5AB81-54C7-665B-E3F3-2182AF91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4ED2-CE6D-7057-69AE-7DF8C8E4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FF7DF-4EF8-7485-ECF4-173DA54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7996-61C4-EF49-ED0B-9B42F225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5ABB1-F6A9-743D-4071-760B582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A278-8781-82A3-D519-1F6F609E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13E-CC38-403C-FA8E-2EDDCBA3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EAD1-A99D-98D1-8D72-AD15415C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9F5CC-E238-711B-6071-16E4AF83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B79F-3AB6-6BBC-37AC-95AFE879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A75E-524A-E884-1D53-0886522D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65C8F-8F0B-0015-C11D-8745083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27B3-36F7-3CF5-2F09-D689D818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D8BE6-8EFB-3EAE-6A99-E10F919A1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E5FCA-697A-4DBC-3D00-9C10C144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72F3-FD28-E5CE-9C6E-FCCCECEF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F7CA-E823-1EF9-0F61-C476BC7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6C10-497B-652B-5D06-7E0C144F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3613-2FCF-6DB7-8E0A-E487CD61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BA72-649F-D548-2055-7CC2D72A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4D93-39CB-1338-33E5-9B8C029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B558-144A-455E-BDA2-55E85E7CDA2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20F9-CE94-360C-B72F-0416FE2FA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61DC-964F-A888-9B4B-C6BA19CC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1FDDC1-9711-0F2D-AF70-96AFA242A17B}"/>
              </a:ext>
            </a:extLst>
          </p:cNvPr>
          <p:cNvSpPr/>
          <p:nvPr/>
        </p:nvSpPr>
        <p:spPr>
          <a:xfrm>
            <a:off x="2551471" y="1160206"/>
            <a:ext cx="5663381" cy="324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22253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Social Media, Ethics, </a:t>
            </a:r>
            <a:r>
              <a:rPr lang="en-US" sz="2500" b="1"/>
              <a:t>and Automation</a:t>
            </a:r>
          </a:p>
          <a:p>
            <a:r>
              <a:rPr lang="en-US">
                <a:solidFill>
                  <a:schemeClr val="accent5"/>
                </a:solidFill>
              </a:rPr>
              <a:t>#UW #iSchool</a:t>
            </a:r>
            <a:endParaRPr lang="en-US" sz="1600" dirty="0">
              <a:solidFill>
                <a:schemeClr val="accent5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323FE-249A-6D6B-4BF6-3B7E671E94AF}"/>
              </a:ext>
            </a:extLst>
          </p:cNvPr>
          <p:cNvGrpSpPr/>
          <p:nvPr/>
        </p:nvGrpSpPr>
        <p:grpSpPr>
          <a:xfrm>
            <a:off x="2882659" y="1402784"/>
            <a:ext cx="4958752" cy="584775"/>
            <a:chOff x="2882659" y="1402784"/>
            <a:chExt cx="4958752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5FBE9E-48C2-A8B1-E715-16C2E7D7AC85}"/>
                </a:ext>
              </a:extLst>
            </p:cNvPr>
            <p:cNvSpPr txBox="1"/>
            <p:nvPr/>
          </p:nvSpPr>
          <p:spPr>
            <a:xfrm>
              <a:off x="2882659" y="1621450"/>
              <a:ext cx="296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@kylemthayer  @SusanNotess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5A332-DA17-40EB-FC94-1A7DACDBF008}"/>
                </a:ext>
              </a:extLst>
            </p:cNvPr>
            <p:cNvSpPr txBox="1"/>
            <p:nvPr/>
          </p:nvSpPr>
          <p:spPr>
            <a:xfrm>
              <a:off x="7479101" y="1402784"/>
              <a:ext cx="36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F78B01-43C4-6C38-14EC-5584A1322EE9}"/>
              </a:ext>
            </a:extLst>
          </p:cNvPr>
          <p:cNvGrpSpPr/>
          <p:nvPr/>
        </p:nvGrpSpPr>
        <p:grpSpPr>
          <a:xfrm>
            <a:off x="2752445" y="3090336"/>
            <a:ext cx="5179149" cy="508044"/>
            <a:chOff x="2785288" y="2802346"/>
            <a:chExt cx="5179149" cy="5080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10376-EB9B-7679-9CCE-65C72DB00633}"/>
                </a:ext>
              </a:extLst>
            </p:cNvPr>
            <p:cNvSpPr txBox="1"/>
            <p:nvPr/>
          </p:nvSpPr>
          <p:spPr>
            <a:xfrm>
              <a:off x="2785288" y="2941058"/>
              <a:ext cx="255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12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😇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35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🤬 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Apple Color Emoji"/>
                </a:rPr>
                <a:t>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15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🤮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9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😈</a:t>
              </a:r>
              <a:endParaRPr lang="en-US" dirty="0"/>
            </a:p>
          </p:txBody>
        </p:sp>
        <p:pic>
          <p:nvPicPr>
            <p:cNvPr id="14" name="Graphic 13" descr="Pencil outline">
              <a:extLst>
                <a:ext uri="{FF2B5EF4-FFF2-40B4-BE49-F238E27FC236}">
                  <a16:creationId xmlns:a16="http://schemas.microsoft.com/office/drawing/2014/main" id="{95FECAB2-16CC-82B2-3CA1-05E1A5CA7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7116791" y="2927446"/>
              <a:ext cx="362309" cy="362309"/>
            </a:xfrm>
            <a:prstGeom prst="rect">
              <a:avLst/>
            </a:prstGeom>
          </p:spPr>
        </p:pic>
        <p:pic>
          <p:nvPicPr>
            <p:cNvPr id="16" name="Graphic 15" descr="Robot outline">
              <a:extLst>
                <a:ext uri="{FF2B5EF4-FFF2-40B4-BE49-F238E27FC236}">
                  <a16:creationId xmlns:a16="http://schemas.microsoft.com/office/drawing/2014/main" id="{1564DB2B-79AA-121F-2D31-1690460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393" y="2802346"/>
              <a:ext cx="508044" cy="50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63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Apple Color Emoji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Susan Notess</cp:lastModifiedBy>
  <cp:revision>5</cp:revision>
  <dcterms:created xsi:type="dcterms:W3CDTF">2022-06-24T02:08:18Z</dcterms:created>
  <dcterms:modified xsi:type="dcterms:W3CDTF">2022-08-18T21:25:17Z</dcterms:modified>
</cp:coreProperties>
</file>