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Layouts/slideLayout2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85" r:id="rId4"/>
    <p:sldMasterId id="2147483783" r:id="rId5"/>
    <p:sldMasterId id="2147483787" r:id="rId6"/>
    <p:sldMasterId id="2147484311" r:id="rId7"/>
    <p:sldMasterId id="2147484624" r:id="rId8"/>
    <p:sldMasterId id="2147484717" r:id="rId9"/>
  </p:sldMasterIdLst>
  <p:notesMasterIdLst>
    <p:notesMasterId r:id="rId14"/>
  </p:notesMasterIdLst>
  <p:handoutMasterIdLst>
    <p:handoutMasterId r:id="rId15"/>
  </p:handoutMasterIdLst>
  <p:sldIdLst>
    <p:sldId id="657" r:id="rId10"/>
    <p:sldId id="1101" r:id="rId11"/>
    <p:sldId id="1102" r:id="rId12"/>
    <p:sldId id="1103" r:id="rId13"/>
  </p:sldIdLst>
  <p:sldSz cx="9144000" cy="6858000" type="screen4x3"/>
  <p:notesSz cx="6946900" cy="9283700"/>
  <p:custDataLst>
    <p:tags r:id="rId16"/>
  </p:custDataLst>
  <p:defaultTex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A13"/>
    <a:srgbClr val="2B89C3"/>
    <a:srgbClr val="1F497D"/>
    <a:srgbClr val="7ABAE2"/>
    <a:srgbClr val="C5F0FF"/>
    <a:srgbClr val="B3D8EF"/>
    <a:srgbClr val="B9B9F5"/>
    <a:srgbClr val="D1F3FF"/>
    <a:srgbClr val="C1E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97" autoAdjust="0"/>
    <p:restoredTop sz="99812" autoAdjust="0"/>
  </p:normalViewPr>
  <p:slideViewPr>
    <p:cSldViewPr>
      <p:cViewPr varScale="1">
        <p:scale>
          <a:sx n="91" d="100"/>
          <a:sy n="91" d="100"/>
        </p:scale>
        <p:origin x="-756" y="-114"/>
      </p:cViewPr>
      <p:guideLst>
        <p:guide orient="horz" pos="624"/>
        <p:guide pos="864"/>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80" tIns="46240" rIns="92480" bIns="46240" numCol="1" anchor="t" anchorCtr="0" compatLnSpc="1">
            <a:prstTxWarp prst="textNoShape">
              <a:avLst/>
            </a:prstTxWarp>
          </a:bodyPr>
          <a:lstStyle>
            <a:lvl1pPr algn="l" defTabSz="925513">
              <a:defRPr sz="1200">
                <a:latin typeface="Arial" pitchFamily="34" charset="0"/>
                <a:ea typeface="+mn-ea"/>
                <a:cs typeface="+mn-cs"/>
              </a:defRPr>
            </a:lvl1pPr>
          </a:lstStyle>
          <a:p>
            <a:pPr>
              <a:defRPr/>
            </a:pPr>
            <a:endParaRPr lang="en-US" dirty="0"/>
          </a:p>
        </p:txBody>
      </p:sp>
      <p:sp>
        <p:nvSpPr>
          <p:cNvPr id="96259" name="Rectangle 3"/>
          <p:cNvSpPr>
            <a:spLocks noGrp="1" noChangeArrowheads="1"/>
          </p:cNvSpPr>
          <p:nvPr>
            <p:ph type="dt" sz="quarter" idx="1"/>
          </p:nvPr>
        </p:nvSpPr>
        <p:spPr bwMode="auto">
          <a:xfrm>
            <a:off x="3933825" y="0"/>
            <a:ext cx="3011488" cy="461963"/>
          </a:xfrm>
          <a:prstGeom prst="rect">
            <a:avLst/>
          </a:prstGeom>
          <a:noFill/>
          <a:ln w="9525">
            <a:noFill/>
            <a:miter lim="800000"/>
            <a:headEnd/>
            <a:tailEnd/>
          </a:ln>
          <a:effectLst/>
        </p:spPr>
        <p:txBody>
          <a:bodyPr vert="horz" wrap="square" lIns="92480" tIns="46240" rIns="92480" bIns="46240" numCol="1" anchor="t" anchorCtr="0" compatLnSpc="1">
            <a:prstTxWarp prst="textNoShape">
              <a:avLst/>
            </a:prstTxWarp>
          </a:bodyPr>
          <a:lstStyle>
            <a:lvl1pPr algn="r" defTabSz="925513">
              <a:defRPr sz="1200">
                <a:latin typeface="Arial" pitchFamily="34" charset="0"/>
                <a:ea typeface="+mn-ea"/>
                <a:cs typeface="+mn-cs"/>
              </a:defRPr>
            </a:lvl1pPr>
          </a:lstStyle>
          <a:p>
            <a:pPr>
              <a:defRPr/>
            </a:pPr>
            <a:endParaRPr lang="en-US" dirty="0"/>
          </a:p>
        </p:txBody>
      </p:sp>
      <p:sp>
        <p:nvSpPr>
          <p:cNvPr id="96260" name="Rectangle 4"/>
          <p:cNvSpPr>
            <a:spLocks noGrp="1" noChangeArrowheads="1"/>
          </p:cNvSpPr>
          <p:nvPr>
            <p:ph type="ftr" sz="quarter" idx="2"/>
          </p:nvPr>
        </p:nvSpPr>
        <p:spPr bwMode="auto">
          <a:xfrm>
            <a:off x="0" y="8818563"/>
            <a:ext cx="3011488" cy="463550"/>
          </a:xfrm>
          <a:prstGeom prst="rect">
            <a:avLst/>
          </a:prstGeom>
          <a:noFill/>
          <a:ln w="9525">
            <a:noFill/>
            <a:miter lim="800000"/>
            <a:headEnd/>
            <a:tailEnd/>
          </a:ln>
          <a:effectLst/>
        </p:spPr>
        <p:txBody>
          <a:bodyPr vert="horz" wrap="square" lIns="92480" tIns="46240" rIns="92480" bIns="46240" numCol="1" anchor="b" anchorCtr="0" compatLnSpc="1">
            <a:prstTxWarp prst="textNoShape">
              <a:avLst/>
            </a:prstTxWarp>
          </a:bodyPr>
          <a:lstStyle>
            <a:lvl1pPr algn="l" defTabSz="925513">
              <a:defRPr sz="1200">
                <a:latin typeface="Arial" pitchFamily="34" charset="0"/>
                <a:ea typeface="+mn-ea"/>
                <a:cs typeface="+mn-cs"/>
              </a:defRPr>
            </a:lvl1pPr>
          </a:lstStyle>
          <a:p>
            <a:pPr>
              <a:defRPr/>
            </a:pPr>
            <a:endParaRPr lang="en-US" dirty="0"/>
          </a:p>
        </p:txBody>
      </p:sp>
      <p:sp>
        <p:nvSpPr>
          <p:cNvPr id="96261" name="Rectangle 5"/>
          <p:cNvSpPr>
            <a:spLocks noGrp="1" noChangeArrowheads="1"/>
          </p:cNvSpPr>
          <p:nvPr>
            <p:ph type="sldNum" sz="quarter" idx="3"/>
          </p:nvPr>
        </p:nvSpPr>
        <p:spPr bwMode="auto">
          <a:xfrm>
            <a:off x="3933825" y="8818563"/>
            <a:ext cx="3011488" cy="463550"/>
          </a:xfrm>
          <a:prstGeom prst="rect">
            <a:avLst/>
          </a:prstGeom>
          <a:noFill/>
          <a:ln w="9525">
            <a:noFill/>
            <a:miter lim="800000"/>
            <a:headEnd/>
            <a:tailEnd/>
          </a:ln>
          <a:effectLst/>
        </p:spPr>
        <p:txBody>
          <a:bodyPr vert="horz" wrap="square" lIns="92480" tIns="46240" rIns="92480" bIns="46240" numCol="1" anchor="b" anchorCtr="0" compatLnSpc="1">
            <a:prstTxWarp prst="textNoShape">
              <a:avLst/>
            </a:prstTxWarp>
          </a:bodyPr>
          <a:lstStyle>
            <a:lvl1pPr algn="r" defTabSz="925513">
              <a:defRPr sz="1200">
                <a:latin typeface="Arial" pitchFamily="34" charset="0"/>
                <a:ea typeface="+mn-ea"/>
                <a:cs typeface="+mn-cs"/>
              </a:defRPr>
            </a:lvl1pPr>
          </a:lstStyle>
          <a:p>
            <a:pPr>
              <a:defRPr/>
            </a:pPr>
            <a:fld id="{F047007F-3633-448E-8C4E-CF77E8026F8D}"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80" tIns="46240" rIns="92480" bIns="46240" numCol="1" anchor="t" anchorCtr="0" compatLnSpc="1">
            <a:prstTxWarp prst="textNoShape">
              <a:avLst/>
            </a:prstTxWarp>
          </a:bodyPr>
          <a:lstStyle>
            <a:lvl1pPr algn="l" defTabSz="925513">
              <a:defRPr sz="1200">
                <a:latin typeface="Arial" pitchFamily="34" charset="0"/>
                <a:ea typeface="+mn-ea"/>
                <a:cs typeface="+mn-cs"/>
              </a:defRPr>
            </a:lvl1pPr>
          </a:lstStyle>
          <a:p>
            <a:pPr>
              <a:defRPr/>
            </a:pPr>
            <a:endParaRPr lang="en-US" dirty="0"/>
          </a:p>
        </p:txBody>
      </p:sp>
      <p:sp>
        <p:nvSpPr>
          <p:cNvPr id="95235" name="Rectangle 3"/>
          <p:cNvSpPr>
            <a:spLocks noGrp="1" noChangeArrowheads="1"/>
          </p:cNvSpPr>
          <p:nvPr>
            <p:ph type="dt" idx="1"/>
          </p:nvPr>
        </p:nvSpPr>
        <p:spPr bwMode="auto">
          <a:xfrm>
            <a:off x="3933825" y="0"/>
            <a:ext cx="3011488" cy="461963"/>
          </a:xfrm>
          <a:prstGeom prst="rect">
            <a:avLst/>
          </a:prstGeom>
          <a:noFill/>
          <a:ln w="9525">
            <a:noFill/>
            <a:miter lim="800000"/>
            <a:headEnd/>
            <a:tailEnd/>
          </a:ln>
          <a:effectLst/>
        </p:spPr>
        <p:txBody>
          <a:bodyPr vert="horz" wrap="square" lIns="92480" tIns="46240" rIns="92480" bIns="46240" numCol="1" anchor="t" anchorCtr="0" compatLnSpc="1">
            <a:prstTxWarp prst="textNoShape">
              <a:avLst/>
            </a:prstTxWarp>
          </a:bodyPr>
          <a:lstStyle>
            <a:lvl1pPr algn="r" defTabSz="925513">
              <a:defRPr sz="1200">
                <a:latin typeface="Arial" pitchFamily="34" charset="0"/>
                <a:ea typeface="+mn-ea"/>
                <a:cs typeface="+mn-cs"/>
              </a:defRPr>
            </a:lvl1pPr>
          </a:lstStyle>
          <a:p>
            <a:pPr>
              <a:defRPr/>
            </a:pPr>
            <a:endParaRPr lang="en-US" dirty="0"/>
          </a:p>
        </p:txBody>
      </p:sp>
      <p:sp>
        <p:nvSpPr>
          <p:cNvPr id="21508" name="Rectangle 4"/>
          <p:cNvSpPr>
            <a:spLocks noGrp="1" noRot="1" noChangeAspect="1" noChangeArrowheads="1" noTextEdit="1"/>
          </p:cNvSpPr>
          <p:nvPr>
            <p:ph type="sldImg" idx="2"/>
          </p:nvPr>
        </p:nvSpPr>
        <p:spPr bwMode="auto">
          <a:xfrm>
            <a:off x="1154113" y="696913"/>
            <a:ext cx="4638675" cy="3479800"/>
          </a:xfrm>
          <a:prstGeom prst="rect">
            <a:avLst/>
          </a:prstGeom>
          <a:noFill/>
          <a:ln w="9525">
            <a:solidFill>
              <a:srgbClr val="000000"/>
            </a:solidFill>
            <a:miter lim="800000"/>
            <a:headEnd/>
            <a:tailEnd/>
          </a:ln>
        </p:spPr>
      </p:sp>
      <p:sp>
        <p:nvSpPr>
          <p:cNvPr id="95237" name="Rectangle 5"/>
          <p:cNvSpPr>
            <a:spLocks noGrp="1" noChangeArrowheads="1"/>
          </p:cNvSpPr>
          <p:nvPr>
            <p:ph type="body" sz="quarter" idx="3"/>
          </p:nvPr>
        </p:nvSpPr>
        <p:spPr bwMode="auto">
          <a:xfrm>
            <a:off x="695325" y="4410075"/>
            <a:ext cx="5556250" cy="4176713"/>
          </a:xfrm>
          <a:prstGeom prst="rect">
            <a:avLst/>
          </a:prstGeom>
          <a:noFill/>
          <a:ln w="9525">
            <a:noFill/>
            <a:miter lim="800000"/>
            <a:headEnd/>
            <a:tailEnd/>
          </a:ln>
          <a:effectLst/>
        </p:spPr>
        <p:txBody>
          <a:bodyPr vert="horz" wrap="square" lIns="92480" tIns="46240" rIns="92480" bIns="4624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5238" name="Rectangle 6"/>
          <p:cNvSpPr>
            <a:spLocks noGrp="1" noChangeArrowheads="1"/>
          </p:cNvSpPr>
          <p:nvPr>
            <p:ph type="ftr" sz="quarter" idx="4"/>
          </p:nvPr>
        </p:nvSpPr>
        <p:spPr bwMode="auto">
          <a:xfrm>
            <a:off x="0" y="8818563"/>
            <a:ext cx="3011488" cy="463550"/>
          </a:xfrm>
          <a:prstGeom prst="rect">
            <a:avLst/>
          </a:prstGeom>
          <a:noFill/>
          <a:ln w="9525">
            <a:noFill/>
            <a:miter lim="800000"/>
            <a:headEnd/>
            <a:tailEnd/>
          </a:ln>
          <a:effectLst/>
        </p:spPr>
        <p:txBody>
          <a:bodyPr vert="horz" wrap="square" lIns="92480" tIns="46240" rIns="92480" bIns="46240" numCol="1" anchor="b" anchorCtr="0" compatLnSpc="1">
            <a:prstTxWarp prst="textNoShape">
              <a:avLst/>
            </a:prstTxWarp>
          </a:bodyPr>
          <a:lstStyle>
            <a:lvl1pPr algn="l" defTabSz="925513">
              <a:defRPr sz="1200">
                <a:latin typeface="Arial" pitchFamily="34" charset="0"/>
                <a:ea typeface="+mn-ea"/>
                <a:cs typeface="+mn-cs"/>
              </a:defRPr>
            </a:lvl1pPr>
          </a:lstStyle>
          <a:p>
            <a:pPr>
              <a:defRPr/>
            </a:pPr>
            <a:endParaRPr lang="en-US" dirty="0"/>
          </a:p>
        </p:txBody>
      </p:sp>
      <p:sp>
        <p:nvSpPr>
          <p:cNvPr id="95239" name="Rectangle 7"/>
          <p:cNvSpPr>
            <a:spLocks noGrp="1" noChangeArrowheads="1"/>
          </p:cNvSpPr>
          <p:nvPr>
            <p:ph type="sldNum" sz="quarter" idx="5"/>
          </p:nvPr>
        </p:nvSpPr>
        <p:spPr bwMode="auto">
          <a:xfrm>
            <a:off x="3933825" y="8818563"/>
            <a:ext cx="3011488" cy="463550"/>
          </a:xfrm>
          <a:prstGeom prst="rect">
            <a:avLst/>
          </a:prstGeom>
          <a:noFill/>
          <a:ln w="9525">
            <a:noFill/>
            <a:miter lim="800000"/>
            <a:headEnd/>
            <a:tailEnd/>
          </a:ln>
          <a:effectLst/>
        </p:spPr>
        <p:txBody>
          <a:bodyPr vert="horz" wrap="square" lIns="92480" tIns="46240" rIns="92480" bIns="46240" numCol="1" anchor="b" anchorCtr="0" compatLnSpc="1">
            <a:prstTxWarp prst="textNoShape">
              <a:avLst/>
            </a:prstTxWarp>
          </a:bodyPr>
          <a:lstStyle>
            <a:lvl1pPr algn="r" defTabSz="925513">
              <a:defRPr sz="1200">
                <a:latin typeface="Arial" pitchFamily="34" charset="0"/>
                <a:ea typeface="+mn-ea"/>
                <a:cs typeface="+mn-cs"/>
              </a:defRPr>
            </a:lvl1pPr>
          </a:lstStyle>
          <a:p>
            <a:pPr>
              <a:defRPr/>
            </a:pPr>
            <a:fld id="{82E076A1-DBFC-4C65-8708-2C165D93867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73AAC156-1C04-401D-8C5E-172EA9E33C10}" type="slidenum">
              <a:rPr lang="en-US" smtClean="0">
                <a:solidFill>
                  <a:srgbClr val="000000"/>
                </a:solidFill>
                <a:ea typeface="ＭＳ Ｐゴシック" pitchFamily="34" charset="-128"/>
              </a:rPr>
              <a:pPr/>
              <a:t>0</a:t>
            </a:fld>
            <a:endParaRPr lang="en-US" dirty="0" smtClean="0">
              <a:solidFill>
                <a:srgbClr val="000000"/>
              </a:solidFill>
              <a:ea typeface="ＭＳ Ｐゴシック" pitchFamily="34" charset="-128"/>
            </a:endParaRPr>
          </a:p>
        </p:txBody>
      </p:sp>
      <p:sp>
        <p:nvSpPr>
          <p:cNvPr id="22531" name="Placeholder 2"/>
          <p:cNvSpPr>
            <a:spLocks noGrp="1" noRot="1" noChangeAspect="1" noChangeArrowheads="1" noTextEdit="1"/>
          </p:cNvSpPr>
          <p:nvPr>
            <p:ph type="sldImg"/>
          </p:nvPr>
        </p:nvSpPr>
        <p:spPr>
          <a:ln/>
        </p:spPr>
      </p:sp>
      <p:sp>
        <p:nvSpPr>
          <p:cNvPr id="22532" name="Placeholder 3"/>
          <p:cNvSpPr>
            <a:spLocks noGrp="1" noChangeArrowheads="1"/>
          </p:cNvSpPr>
          <p:nvPr>
            <p:ph type="body" idx="1"/>
          </p:nvPr>
        </p:nvSpPr>
        <p:spPr>
          <a:noFill/>
          <a:ln/>
        </p:spPr>
        <p:txBody>
          <a:bodyPr/>
          <a:lstStyle/>
          <a:p>
            <a:pPr eaLnBrk="1" hangingPunct="1">
              <a:spcBef>
                <a:spcPct val="0"/>
              </a:spcBef>
            </a:pPr>
            <a:endParaRPr lang="en-US" sz="2400" dirty="0"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Master" Target="../slideMasters/slideMaster5.xml"/><Relationship Id="rId6" Type="http://schemas.openxmlformats.org/officeDocument/2006/relationships/image" Target="../media/image5.jpeg"/><Relationship Id="rId5" Type="http://schemas.openxmlformats.org/officeDocument/2006/relationships/image" Target="../media/image16.jpeg"/><Relationship Id="rId4" Type="http://schemas.openxmlformats.org/officeDocument/2006/relationships/image" Target="../media/image3.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9.jpeg"/><Relationship Id="rId4"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Master" Target="../slideMasters/slideMaster3.xml"/><Relationship Id="rId5" Type="http://schemas.openxmlformats.org/officeDocument/2006/relationships/image" Target="../media/image9.jpeg"/><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Master" Target="../slideMasters/slideMaster3.xml"/><Relationship Id="rId5" Type="http://schemas.openxmlformats.org/officeDocument/2006/relationships/image" Target="../media/image11.jpeg"/><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3" name="Rectangle 2"/>
          <p:cNvSpPr/>
          <p:nvPr userDrawn="1"/>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mn-ea"/>
            </a:endParaRPr>
          </a:p>
        </p:txBody>
      </p:sp>
      <p:sp>
        <p:nvSpPr>
          <p:cNvPr id="4" name="Rectangle 3"/>
          <p:cNvSpPr/>
          <p:nvPr userDrawn="1"/>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mn-ea"/>
            </a:endParaRPr>
          </a:p>
        </p:txBody>
      </p:sp>
      <p:pic>
        <p:nvPicPr>
          <p:cNvPr id="5" name="Picture 8" descr="Untitled-1.jpg"/>
          <p:cNvPicPr>
            <a:picLocks noChangeAspect="1"/>
          </p:cNvPicPr>
          <p:nvPr userDrawn="1"/>
        </p:nvPicPr>
        <p:blipFill>
          <a:blip r:embed="rId2" cstate="print"/>
          <a:srcRect/>
          <a:stretch>
            <a:fillRect/>
          </a:stretch>
        </p:blipFill>
        <p:spPr bwMode="auto">
          <a:xfrm>
            <a:off x="6265863" y="6438900"/>
            <a:ext cx="2609850" cy="320675"/>
          </a:xfrm>
          <a:prstGeom prst="rect">
            <a:avLst/>
          </a:prstGeom>
          <a:noFill/>
          <a:ln w="9525">
            <a:noFill/>
            <a:miter lim="800000"/>
            <a:headEnd/>
            <a:tailEnd/>
          </a:ln>
        </p:spPr>
      </p:pic>
      <p:sp>
        <p:nvSpPr>
          <p:cNvPr id="6" name="Rectangle 33"/>
          <p:cNvSpPr>
            <a:spLocks noChangeArrowheads="1"/>
          </p:cNvSpPr>
          <p:nvPr userDrawn="1"/>
        </p:nvSpPr>
        <p:spPr bwMode="auto">
          <a:xfrm>
            <a:off x="428625" y="6407150"/>
            <a:ext cx="5181600" cy="3810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336699"/>
                </a:solidFill>
                <a:ea typeface="+mn-ea"/>
                <a:cs typeface="Arial" pitchFamily="34" charset="0"/>
              </a:rPr>
              <a:t>     |  ©2009, Cognizant Technology Solutions	                 Confidential</a:t>
            </a:r>
          </a:p>
        </p:txBody>
      </p:sp>
      <p:sp>
        <p:nvSpPr>
          <p:cNvPr id="7" name="TextBox 6"/>
          <p:cNvSpPr txBox="1"/>
          <p:nvPr userDrawn="1"/>
        </p:nvSpPr>
        <p:spPr>
          <a:xfrm>
            <a:off x="65088" y="6454775"/>
            <a:ext cx="582612" cy="276225"/>
          </a:xfrm>
          <a:prstGeom prst="rect">
            <a:avLst/>
          </a:prstGeom>
          <a:noFill/>
        </p:spPr>
        <p:txBody>
          <a:bodyPr>
            <a:spAutoFit/>
          </a:bodyPr>
          <a:lstStyle/>
          <a:p>
            <a:pPr algn="ctr">
              <a:defRPr/>
            </a:pPr>
            <a:fld id="{4673001B-8C4A-49C7-A9EB-7C5A8F8D6B4E}" type="slidenum">
              <a:rPr lang="en-US" sz="1200" b="1">
                <a:solidFill>
                  <a:srgbClr val="336699"/>
                </a:solidFill>
                <a:latin typeface="Arial Bold" charset="0"/>
                <a:ea typeface="+mn-ea"/>
                <a:cs typeface="Arial Bold" charset="0"/>
              </a:rPr>
              <a:pPr algn="ctr">
                <a:defRPr/>
              </a:pPr>
              <a:t>‹#›</a:t>
            </a:fld>
            <a:r>
              <a:rPr lang="en-US" sz="1200" b="1" dirty="0">
                <a:solidFill>
                  <a:srgbClr val="336699"/>
                </a:solidFill>
                <a:latin typeface="Arial Bold" charset="0"/>
                <a:ea typeface="+mn-ea"/>
                <a:cs typeface="Arial Bold" charset="0"/>
              </a:rPr>
              <a:t> </a:t>
            </a:r>
            <a:endParaRPr lang="en-US" sz="1200" dirty="0">
              <a:solidFill>
                <a:srgbClr val="336699"/>
              </a:solidFill>
              <a:latin typeface="Arial"/>
              <a:ea typeface="+mn-ea"/>
            </a:endParaRPr>
          </a:p>
        </p:txBody>
      </p:sp>
      <p:pic>
        <p:nvPicPr>
          <p:cNvPr id="8" name="Picture 15" descr="image.jpg"/>
          <p:cNvPicPr>
            <a:picLocks noChangeAspect="1"/>
          </p:cNvPicPr>
          <p:nvPr userDrawn="1"/>
        </p:nvPicPr>
        <p:blipFill>
          <a:blip r:embed="rId3" cstate="print"/>
          <a:srcRect/>
          <a:stretch>
            <a:fillRect/>
          </a:stretch>
        </p:blipFill>
        <p:spPr bwMode="auto">
          <a:xfrm>
            <a:off x="7720013" y="0"/>
            <a:ext cx="1423987" cy="823913"/>
          </a:xfrm>
          <a:prstGeom prst="rect">
            <a:avLst/>
          </a:prstGeom>
          <a:noFill/>
          <a:ln w="9525">
            <a:noFill/>
            <a:miter lim="800000"/>
            <a:headEnd/>
            <a:tailEnd/>
          </a:ln>
        </p:spPr>
      </p:pic>
      <p:pic>
        <p:nvPicPr>
          <p:cNvPr id="9" name="Picture 16" descr="text.jpg"/>
          <p:cNvPicPr>
            <a:picLocks noChangeAspect="1"/>
          </p:cNvPicPr>
          <p:nvPr userDrawn="1"/>
        </p:nvPicPr>
        <p:blipFill>
          <a:blip r:embed="rId4"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pic>
        <p:nvPicPr>
          <p:cNvPr id="10" name="Picture 19" descr="front_slide.jpg"/>
          <p:cNvPicPr>
            <a:picLocks noChangeAspect="1"/>
          </p:cNvPicPr>
          <p:nvPr userDrawn="1"/>
        </p:nvPicPr>
        <p:blipFill>
          <a:blip r:embed="rId5" cstate="print"/>
          <a:srcRect r="833"/>
          <a:stretch>
            <a:fillRect/>
          </a:stretch>
        </p:blipFill>
        <p:spPr bwMode="auto">
          <a:xfrm>
            <a:off x="0" y="0"/>
            <a:ext cx="9156700" cy="6858000"/>
          </a:xfrm>
          <a:prstGeom prst="rect">
            <a:avLst/>
          </a:prstGeom>
          <a:noFill/>
          <a:ln w="9525">
            <a:noFill/>
            <a:miter lim="800000"/>
            <a:headEnd/>
            <a:tailEnd/>
          </a:ln>
        </p:spPr>
      </p:pic>
      <p:pic>
        <p:nvPicPr>
          <p:cNvPr id="11" name="Picture 21" descr="Macintosh HD:Users:jasonfeuilly:Desktop:PPTtemplate0808:bottom.jpg"/>
          <p:cNvPicPr>
            <a:picLocks noChangeAspect="1" noChangeArrowheads="1"/>
          </p:cNvPicPr>
          <p:nvPr/>
        </p:nvPicPr>
        <p:blipFill>
          <a:blip r:embed="rId6" cstate="print"/>
          <a:srcRect/>
          <a:stretch>
            <a:fillRect/>
          </a:stretch>
        </p:blipFill>
        <p:spPr bwMode="auto">
          <a:xfrm>
            <a:off x="4419600" y="5772150"/>
            <a:ext cx="4724400" cy="1085850"/>
          </a:xfrm>
          <a:prstGeom prst="rect">
            <a:avLst/>
          </a:prstGeom>
          <a:noFill/>
          <a:ln w="9525">
            <a:noFill/>
            <a:miter lim="800000"/>
            <a:headEnd/>
            <a:tailEnd/>
          </a:ln>
        </p:spPr>
      </p:pic>
      <p:sp>
        <p:nvSpPr>
          <p:cNvPr id="11266" name="Rectangle 2"/>
          <p:cNvSpPr>
            <a:spLocks noGrp="1" noChangeArrowheads="1"/>
          </p:cNvSpPr>
          <p:nvPr>
            <p:ph type="ctrTitle"/>
          </p:nvPr>
        </p:nvSpPr>
        <p:spPr>
          <a:xfrm>
            <a:off x="4827591" y="3200399"/>
            <a:ext cx="3886200" cy="1268433"/>
          </a:xfrm>
          <a:prstGeom prst="rect">
            <a:avLst/>
          </a:prstGeom>
        </p:spPr>
        <p:txBody>
          <a:bodyPr anchor="b"/>
          <a:lstStyle>
            <a:lvl1pPr>
              <a:defRPr>
                <a:latin typeface="Arial" pitchFamily="34" charset="0"/>
                <a:cs typeface="Arial" pitchFamily="34" charset="0"/>
              </a:defRPr>
            </a:lvl1pPr>
          </a:lstStyle>
          <a:p>
            <a:r>
              <a:rPr lang="de-DE" dirty="0" smtClean="0"/>
              <a:t>Titelmasterformat durch Klicken bearbeiten</a:t>
            </a:r>
            <a:endParaRPr lang="en-US" dirty="0"/>
          </a:p>
        </p:txBody>
      </p:sp>
    </p:spTree>
  </p:cSld>
  <p:clrMapOvr>
    <a:masterClrMapping/>
  </p:clrMapOvr>
  <p:transition advClick="0"/>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s A">
    <p:spTree>
      <p:nvGrpSpPr>
        <p:cNvPr id="1" name=""/>
        <p:cNvGrpSpPr/>
        <p:nvPr/>
      </p:nvGrpSpPr>
      <p:grpSpPr>
        <a:xfrm>
          <a:off x="0" y="0"/>
          <a:ext cx="0" cy="0"/>
          <a:chOff x="0" y="0"/>
          <a:chExt cx="0" cy="0"/>
        </a:xfrm>
      </p:grpSpPr>
      <p:sp>
        <p:nvSpPr>
          <p:cNvPr id="11" name="Title 1"/>
          <p:cNvSpPr>
            <a:spLocks noGrp="1"/>
          </p:cNvSpPr>
          <p:nvPr>
            <p:ph type="title"/>
          </p:nvPr>
        </p:nvSpPr>
        <p:spPr>
          <a:xfrm>
            <a:off x="190440" y="0"/>
            <a:ext cx="6170696" cy="850900"/>
          </a:xfrm>
          <a:prstGeom prst="rect">
            <a:avLst/>
          </a:prstGeom>
        </p:spPr>
        <p:txBody>
          <a:bodyPr anchor="ctr" anchorCtr="0"/>
          <a:lstStyle>
            <a:lvl1pPr algn="l" rtl="0" eaLnBrk="0" fontAlgn="base" hangingPunct="0">
              <a:spcBef>
                <a:spcPct val="0"/>
              </a:spcBef>
              <a:spcAft>
                <a:spcPct val="0"/>
              </a:spcAft>
              <a:defRPr lang="en-US" sz="2200" b="1" dirty="0">
                <a:solidFill>
                  <a:srgbClr val="3D97BB"/>
                </a:solidFill>
                <a:latin typeface="Arial" pitchFamily="34" charset="0"/>
                <a:ea typeface="ＭＳ Ｐゴシック"/>
                <a:cs typeface="Arial" pitchFamily="34" charset="0"/>
              </a:defRPr>
            </a:lvl1pPr>
          </a:lstStyle>
          <a:p>
            <a:r>
              <a:rPr lang="de-DE" dirty="0" smtClean="0"/>
              <a:t>Titelmasterformat durch Klicken bearbeiten</a:t>
            </a:r>
            <a:endParaRPr lang="en-US" dirty="0"/>
          </a:p>
        </p:txBody>
      </p:sp>
    </p:spTree>
  </p:cSld>
  <p:clrMapOvr>
    <a:masterClrMapping/>
  </p:clrMapOvr>
  <p:transition advClick="0"/>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9"/>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Rectangle 1"/>
          <p:cNvSpPr/>
          <p:nvPr userDrawn="1"/>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mn-ea"/>
            </a:endParaRPr>
          </a:p>
        </p:txBody>
      </p:sp>
      <p:sp>
        <p:nvSpPr>
          <p:cNvPr id="3" name="Rectangle 2"/>
          <p:cNvSpPr/>
          <p:nvPr userDrawn="1"/>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mn-ea"/>
            </a:endParaRPr>
          </a:p>
        </p:txBody>
      </p:sp>
      <p:pic>
        <p:nvPicPr>
          <p:cNvPr id="4" name="Picture 8" descr="Untitled-1.jpg"/>
          <p:cNvPicPr>
            <a:picLocks noChangeAspect="1"/>
          </p:cNvPicPr>
          <p:nvPr userDrawn="1"/>
        </p:nvPicPr>
        <p:blipFill>
          <a:blip r:embed="rId2" cstate="print"/>
          <a:srcRect/>
          <a:stretch>
            <a:fillRect/>
          </a:stretch>
        </p:blipFill>
        <p:spPr bwMode="auto">
          <a:xfrm>
            <a:off x="6265863" y="6438900"/>
            <a:ext cx="2609850" cy="320675"/>
          </a:xfrm>
          <a:prstGeom prst="rect">
            <a:avLst/>
          </a:prstGeom>
          <a:noFill/>
          <a:ln w="9525">
            <a:noFill/>
            <a:miter lim="800000"/>
            <a:headEnd/>
            <a:tailEnd/>
          </a:ln>
        </p:spPr>
      </p:pic>
      <p:sp>
        <p:nvSpPr>
          <p:cNvPr id="5" name="Rectangle 33"/>
          <p:cNvSpPr>
            <a:spLocks noChangeArrowheads="1"/>
          </p:cNvSpPr>
          <p:nvPr userDrawn="1"/>
        </p:nvSpPr>
        <p:spPr bwMode="auto">
          <a:xfrm>
            <a:off x="428625" y="6407150"/>
            <a:ext cx="5181600" cy="3810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336699"/>
                </a:solidFill>
                <a:ea typeface="+mn-ea"/>
                <a:cs typeface="Arial" pitchFamily="34" charset="0"/>
              </a:rPr>
              <a:t>     |  ©2009, Cognizant Technology Solutions	                 Confidential</a:t>
            </a:r>
          </a:p>
        </p:txBody>
      </p:sp>
      <p:sp>
        <p:nvSpPr>
          <p:cNvPr id="6" name="TextBox 5"/>
          <p:cNvSpPr txBox="1"/>
          <p:nvPr userDrawn="1"/>
        </p:nvSpPr>
        <p:spPr>
          <a:xfrm>
            <a:off x="65088" y="6454775"/>
            <a:ext cx="582612" cy="276225"/>
          </a:xfrm>
          <a:prstGeom prst="rect">
            <a:avLst/>
          </a:prstGeom>
          <a:noFill/>
        </p:spPr>
        <p:txBody>
          <a:bodyPr>
            <a:spAutoFit/>
          </a:bodyPr>
          <a:lstStyle/>
          <a:p>
            <a:pPr algn="ctr">
              <a:defRPr/>
            </a:pPr>
            <a:fld id="{BCA77499-E3B6-401C-9903-8E6B4C6A65DF}" type="slidenum">
              <a:rPr lang="en-US" sz="1200" b="1">
                <a:solidFill>
                  <a:srgbClr val="336699"/>
                </a:solidFill>
                <a:latin typeface="Arial Bold" charset="0"/>
                <a:ea typeface="+mn-ea"/>
                <a:cs typeface="Arial Bold" charset="0"/>
              </a:rPr>
              <a:pPr algn="ctr">
                <a:defRPr/>
              </a:pPr>
              <a:t>‹#›</a:t>
            </a:fld>
            <a:r>
              <a:rPr lang="en-US" sz="1200" b="1" dirty="0">
                <a:solidFill>
                  <a:srgbClr val="336699"/>
                </a:solidFill>
                <a:latin typeface="Arial Bold" charset="0"/>
                <a:ea typeface="+mn-ea"/>
                <a:cs typeface="Arial Bold" charset="0"/>
              </a:rPr>
              <a:t> </a:t>
            </a:r>
            <a:endParaRPr lang="en-US" sz="1200" dirty="0">
              <a:solidFill>
                <a:srgbClr val="336699"/>
              </a:solidFill>
              <a:latin typeface="Arial"/>
              <a:ea typeface="+mn-ea"/>
            </a:endParaRPr>
          </a:p>
        </p:txBody>
      </p:sp>
      <p:pic>
        <p:nvPicPr>
          <p:cNvPr id="7" name="Picture 15" descr="image.jpg"/>
          <p:cNvPicPr>
            <a:picLocks noChangeAspect="1"/>
          </p:cNvPicPr>
          <p:nvPr userDrawn="1"/>
        </p:nvPicPr>
        <p:blipFill>
          <a:blip r:embed="rId3" cstate="print"/>
          <a:srcRect/>
          <a:stretch>
            <a:fillRect/>
          </a:stretch>
        </p:blipFill>
        <p:spPr bwMode="auto">
          <a:xfrm>
            <a:off x="7720013" y="0"/>
            <a:ext cx="1423987" cy="823913"/>
          </a:xfrm>
          <a:prstGeom prst="rect">
            <a:avLst/>
          </a:prstGeom>
          <a:noFill/>
          <a:ln w="9525">
            <a:noFill/>
            <a:miter lim="800000"/>
            <a:headEnd/>
            <a:tailEnd/>
          </a:ln>
        </p:spPr>
      </p:pic>
      <p:pic>
        <p:nvPicPr>
          <p:cNvPr id="8" name="Picture 16" descr="text.jpg"/>
          <p:cNvPicPr>
            <a:picLocks noChangeAspect="1"/>
          </p:cNvPicPr>
          <p:nvPr userDrawn="1"/>
        </p:nvPicPr>
        <p:blipFill>
          <a:blip r:embed="rId4"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pic>
        <p:nvPicPr>
          <p:cNvPr id="9" name="Picture 9" descr="last.jpg"/>
          <p:cNvPicPr>
            <a:picLocks noChangeAspect="1"/>
          </p:cNvPicPr>
          <p:nvPr userDrawn="1"/>
        </p:nvPicPr>
        <p:blipFill>
          <a:blip r:embed="rId5" cstate="print"/>
          <a:srcRect r="694"/>
          <a:stretch>
            <a:fillRect/>
          </a:stretch>
        </p:blipFill>
        <p:spPr bwMode="auto">
          <a:xfrm>
            <a:off x="0" y="0"/>
            <a:ext cx="9156700" cy="6858000"/>
          </a:xfrm>
          <a:prstGeom prst="rect">
            <a:avLst/>
          </a:prstGeom>
          <a:noFill/>
          <a:ln w="9525">
            <a:noFill/>
            <a:miter lim="800000"/>
            <a:headEnd/>
            <a:tailEnd/>
          </a:ln>
        </p:spPr>
      </p:pic>
    </p:spTree>
  </p:cSld>
  <p:clrMapOvr>
    <a:masterClrMapping/>
  </p:clrMapOvr>
  <p:transition advClick="0"/>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1"/>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A">
    <p:spTree>
      <p:nvGrpSpPr>
        <p:cNvPr id="1" name=""/>
        <p:cNvGrpSpPr/>
        <p:nvPr/>
      </p:nvGrpSpPr>
      <p:grpSpPr>
        <a:xfrm>
          <a:off x="0" y="0"/>
          <a:ext cx="0" cy="0"/>
          <a:chOff x="0" y="0"/>
          <a:chExt cx="0" cy="0"/>
        </a:xfrm>
      </p:grpSpPr>
      <p:sp>
        <p:nvSpPr>
          <p:cNvPr id="3" name="Title 2"/>
          <p:cNvSpPr>
            <a:spLocks noGrp="1" noChangeArrowheads="1"/>
          </p:cNvSpPr>
          <p:nvPr>
            <p:ph type="ctrTitle"/>
          </p:nvPr>
        </p:nvSpPr>
        <p:spPr>
          <a:xfrm>
            <a:off x="4827591" y="3200399"/>
            <a:ext cx="4052943" cy="1268433"/>
          </a:xfrm>
          <a:prstGeom prst="rect">
            <a:avLst/>
          </a:prstGeom>
        </p:spPr>
        <p:txBody>
          <a:bodyPr anchor="b"/>
          <a:lstStyle>
            <a:lvl1pPr algn="l" rtl="0" eaLnBrk="0" fontAlgn="base" hangingPunct="0">
              <a:spcBef>
                <a:spcPct val="0"/>
              </a:spcBef>
              <a:spcAft>
                <a:spcPct val="0"/>
              </a:spcAft>
              <a:defRPr lang="en-US" sz="2400" b="1" dirty="0">
                <a:solidFill>
                  <a:srgbClr val="3D97BB"/>
                </a:solidFill>
                <a:latin typeface="+mj-lt"/>
                <a:ea typeface="ＭＳ Ｐゴシック"/>
                <a:cs typeface="+mj-cs"/>
              </a:defRPr>
            </a:lvl1pPr>
          </a:lstStyle>
          <a:p>
            <a:r>
              <a:rPr lang="de-DE" dirty="0" smtClean="0"/>
              <a:t>Titelmasterformat durch Klicken bearbeiten</a:t>
            </a:r>
            <a:endParaRPr lang="en-US" dirty="0"/>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B">
    <p:spTree>
      <p:nvGrpSpPr>
        <p:cNvPr id="1" name=""/>
        <p:cNvGrpSpPr/>
        <p:nvPr/>
      </p:nvGrpSpPr>
      <p:grpSpPr>
        <a:xfrm>
          <a:off x="0" y="0"/>
          <a:ext cx="0" cy="0"/>
          <a:chOff x="0" y="0"/>
          <a:chExt cx="0" cy="0"/>
        </a:xfrm>
      </p:grpSpPr>
      <p:sp>
        <p:nvSpPr>
          <p:cNvPr id="3" name="Rectangle 2"/>
          <p:cNvSpPr/>
          <p:nvPr userDrawn="1"/>
        </p:nvSpPr>
        <p:spPr>
          <a:xfrm>
            <a:off x="0" y="0"/>
            <a:ext cx="9144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pic>
        <p:nvPicPr>
          <p:cNvPr id="5" name="Picture 3"/>
          <p:cNvPicPr>
            <a:picLocks noChangeAspect="1" noChangeArrowheads="1"/>
          </p:cNvPicPr>
          <p:nvPr userDrawn="1"/>
        </p:nvPicPr>
        <p:blipFill>
          <a:blip r:embed="rId2" cstate="print"/>
          <a:srcRect/>
          <a:stretch>
            <a:fillRect/>
          </a:stretch>
        </p:blipFill>
        <p:spPr bwMode="auto">
          <a:xfrm>
            <a:off x="28575" y="5772150"/>
            <a:ext cx="9086850" cy="1085850"/>
          </a:xfrm>
          <a:prstGeom prst="rect">
            <a:avLst/>
          </a:prstGeom>
          <a:noFill/>
          <a:ln w="9525">
            <a:noFill/>
            <a:miter lim="800000"/>
            <a:headEnd/>
            <a:tailEnd/>
          </a:ln>
        </p:spPr>
      </p:pic>
      <p:pic>
        <p:nvPicPr>
          <p:cNvPr id="6" name="Picture 4"/>
          <p:cNvPicPr>
            <a:picLocks noChangeAspect="1" noChangeArrowheads="1"/>
          </p:cNvPicPr>
          <p:nvPr userDrawn="1"/>
        </p:nvPicPr>
        <p:blipFill>
          <a:blip r:embed="rId3" cstate="print"/>
          <a:srcRect/>
          <a:stretch>
            <a:fillRect/>
          </a:stretch>
        </p:blipFill>
        <p:spPr bwMode="auto">
          <a:xfrm>
            <a:off x="4572000" y="2133600"/>
            <a:ext cx="4086225" cy="2057400"/>
          </a:xfrm>
          <a:prstGeom prst="rect">
            <a:avLst/>
          </a:prstGeom>
          <a:ln>
            <a:noFill/>
          </a:ln>
          <a:effectLst>
            <a:outerShdw blurRad="292100" dist="139700" dir="2700000" algn="tl" rotWithShape="0">
              <a:srgbClr val="333333">
                <a:alpha val="65000"/>
              </a:srgbClr>
            </a:outerShdw>
          </a:effectLst>
        </p:spPr>
      </p:pic>
      <p:sp>
        <p:nvSpPr>
          <p:cNvPr id="4" name="Title 1"/>
          <p:cNvSpPr>
            <a:spLocks noGrp="1"/>
          </p:cNvSpPr>
          <p:nvPr>
            <p:ph type="title"/>
          </p:nvPr>
        </p:nvSpPr>
        <p:spPr>
          <a:xfrm>
            <a:off x="304800" y="2743200"/>
            <a:ext cx="4762560" cy="850900"/>
          </a:xfrm>
          <a:prstGeom prst="rect">
            <a:avLst/>
          </a:prstGeom>
        </p:spPr>
        <p:txBody>
          <a:bodyPr anchor="ctr" anchorCtr="0"/>
          <a:lstStyle>
            <a:lvl1pPr algn="l" rtl="0" eaLnBrk="0" fontAlgn="base" hangingPunct="0">
              <a:spcBef>
                <a:spcPct val="0"/>
              </a:spcBef>
              <a:spcAft>
                <a:spcPct val="0"/>
              </a:spcAft>
              <a:defRPr lang="en-US" sz="3600" b="1" dirty="0">
                <a:solidFill>
                  <a:srgbClr val="333399"/>
                </a:solidFill>
                <a:effectLst/>
                <a:latin typeface="Calibri" pitchFamily="34" charset="0"/>
                <a:ea typeface="Calibri" pitchFamily="34" charset="0"/>
                <a:cs typeface="+mj-cs"/>
              </a:defRPr>
            </a:lvl1pPr>
          </a:lstStyle>
          <a:p>
            <a:r>
              <a:rPr lang="de-DE" dirty="0" smtClean="0"/>
              <a:t>Titelmasterformat durch Klicken bearbeiten</a:t>
            </a:r>
            <a:endParaRPr lang="en-US" dirty="0"/>
          </a:p>
        </p:txBody>
      </p:sp>
    </p:spTree>
  </p:cSld>
  <p:clrMapOvr>
    <a:masterClrMapping/>
  </p:clrMapOvr>
  <p:transitio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3" name="Rectangle 2"/>
          <p:cNvSpPr/>
          <p:nvPr userDrawn="1"/>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a:endParaRPr>
          </a:p>
        </p:txBody>
      </p:sp>
      <p:sp>
        <p:nvSpPr>
          <p:cNvPr id="4" name="Rectangle 3"/>
          <p:cNvSpPr/>
          <p:nvPr userDrawn="1"/>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a:endParaRPr>
          </a:p>
        </p:txBody>
      </p:sp>
      <p:pic>
        <p:nvPicPr>
          <p:cNvPr id="5" name="Picture 8" descr="Untitled-1.jpg"/>
          <p:cNvPicPr>
            <a:picLocks noChangeAspect="1"/>
          </p:cNvPicPr>
          <p:nvPr userDrawn="1"/>
        </p:nvPicPr>
        <p:blipFill>
          <a:blip r:embed="rId2" cstate="print"/>
          <a:srcRect/>
          <a:stretch>
            <a:fillRect/>
          </a:stretch>
        </p:blipFill>
        <p:spPr bwMode="auto">
          <a:xfrm>
            <a:off x="6265863" y="6438900"/>
            <a:ext cx="2609850" cy="320675"/>
          </a:xfrm>
          <a:prstGeom prst="rect">
            <a:avLst/>
          </a:prstGeom>
          <a:noFill/>
          <a:ln w="9525">
            <a:noFill/>
            <a:miter lim="800000"/>
            <a:headEnd/>
            <a:tailEnd/>
          </a:ln>
        </p:spPr>
      </p:pic>
      <p:sp>
        <p:nvSpPr>
          <p:cNvPr id="6" name="Rectangle 33"/>
          <p:cNvSpPr>
            <a:spLocks noChangeArrowheads="1"/>
          </p:cNvSpPr>
          <p:nvPr userDrawn="1"/>
        </p:nvSpPr>
        <p:spPr bwMode="auto">
          <a:xfrm>
            <a:off x="428625" y="6407150"/>
            <a:ext cx="5181600" cy="3810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336699"/>
                </a:solidFill>
                <a:ea typeface="ＭＳ Ｐゴシック"/>
                <a:cs typeface="Arial" pitchFamily="34" charset="0"/>
              </a:rPr>
              <a:t>     |  ©2009, Cognizant Technology Solutions	                 Confidential</a:t>
            </a:r>
          </a:p>
        </p:txBody>
      </p:sp>
      <p:sp>
        <p:nvSpPr>
          <p:cNvPr id="7" name="TextBox 6"/>
          <p:cNvSpPr txBox="1"/>
          <p:nvPr userDrawn="1"/>
        </p:nvSpPr>
        <p:spPr>
          <a:xfrm>
            <a:off x="65088" y="6454775"/>
            <a:ext cx="582612" cy="276225"/>
          </a:xfrm>
          <a:prstGeom prst="rect">
            <a:avLst/>
          </a:prstGeom>
          <a:noFill/>
        </p:spPr>
        <p:txBody>
          <a:bodyPr>
            <a:spAutoFit/>
          </a:bodyPr>
          <a:lstStyle/>
          <a:p>
            <a:pPr algn="ctr">
              <a:defRPr/>
            </a:pPr>
            <a:fld id="{BA275333-1099-421D-922E-14F713298DB8}" type="slidenum">
              <a:rPr lang="en-US" sz="1200" b="1">
                <a:solidFill>
                  <a:srgbClr val="336699"/>
                </a:solidFill>
                <a:latin typeface="Arial Bold" charset="0"/>
                <a:ea typeface="ＭＳ Ｐゴシック"/>
                <a:cs typeface="Arial Bold" charset="0"/>
              </a:rPr>
              <a:pPr algn="ctr">
                <a:defRPr/>
              </a:pPr>
              <a:t>‹#›</a:t>
            </a:fld>
            <a:r>
              <a:rPr lang="en-US" sz="1200" b="1" dirty="0">
                <a:solidFill>
                  <a:srgbClr val="336699"/>
                </a:solidFill>
                <a:latin typeface="Arial Bold" charset="0"/>
                <a:ea typeface="ＭＳ Ｐゴシック"/>
                <a:cs typeface="Arial Bold" charset="0"/>
              </a:rPr>
              <a:t> </a:t>
            </a:r>
            <a:endParaRPr lang="en-US" sz="1200" dirty="0">
              <a:solidFill>
                <a:srgbClr val="336699"/>
              </a:solidFill>
              <a:latin typeface="Arial"/>
              <a:ea typeface="ＭＳ Ｐゴシック"/>
            </a:endParaRPr>
          </a:p>
        </p:txBody>
      </p:sp>
      <p:pic>
        <p:nvPicPr>
          <p:cNvPr id="8" name="Picture 15" descr="image.jpg"/>
          <p:cNvPicPr>
            <a:picLocks noChangeAspect="1"/>
          </p:cNvPicPr>
          <p:nvPr userDrawn="1"/>
        </p:nvPicPr>
        <p:blipFill>
          <a:blip r:embed="rId3" cstate="print"/>
          <a:srcRect/>
          <a:stretch>
            <a:fillRect/>
          </a:stretch>
        </p:blipFill>
        <p:spPr bwMode="auto">
          <a:xfrm>
            <a:off x="7720013" y="0"/>
            <a:ext cx="1423987" cy="823913"/>
          </a:xfrm>
          <a:prstGeom prst="rect">
            <a:avLst/>
          </a:prstGeom>
          <a:noFill/>
          <a:ln w="9525">
            <a:noFill/>
            <a:miter lim="800000"/>
            <a:headEnd/>
            <a:tailEnd/>
          </a:ln>
        </p:spPr>
      </p:pic>
      <p:pic>
        <p:nvPicPr>
          <p:cNvPr id="9" name="Picture 16" descr="text.jpg"/>
          <p:cNvPicPr>
            <a:picLocks noChangeAspect="1"/>
          </p:cNvPicPr>
          <p:nvPr userDrawn="1"/>
        </p:nvPicPr>
        <p:blipFill>
          <a:blip r:embed="rId4"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pic>
        <p:nvPicPr>
          <p:cNvPr id="10" name="Picture 19" descr="front_slide.jpg"/>
          <p:cNvPicPr>
            <a:picLocks noChangeAspect="1"/>
          </p:cNvPicPr>
          <p:nvPr userDrawn="1"/>
        </p:nvPicPr>
        <p:blipFill>
          <a:blip r:embed="rId5" cstate="print"/>
          <a:srcRect/>
          <a:stretch>
            <a:fillRect/>
          </a:stretch>
        </p:blipFill>
        <p:spPr bwMode="auto">
          <a:xfrm>
            <a:off x="0" y="0"/>
            <a:ext cx="9156700" cy="6858000"/>
          </a:xfrm>
          <a:prstGeom prst="rect">
            <a:avLst/>
          </a:prstGeom>
          <a:noFill/>
          <a:ln w="9525">
            <a:noFill/>
            <a:miter lim="800000"/>
            <a:headEnd/>
            <a:tailEnd/>
          </a:ln>
        </p:spPr>
      </p:pic>
      <p:pic>
        <p:nvPicPr>
          <p:cNvPr id="11" name="Picture 21" descr="Macintosh HD:Users:jasonfeuilly:Desktop:PPTtemplate0808:bottom.jpg"/>
          <p:cNvPicPr>
            <a:picLocks noChangeAspect="1" noChangeArrowheads="1"/>
          </p:cNvPicPr>
          <p:nvPr/>
        </p:nvPicPr>
        <p:blipFill>
          <a:blip r:embed="rId6" cstate="print"/>
          <a:srcRect/>
          <a:stretch>
            <a:fillRect/>
          </a:stretch>
        </p:blipFill>
        <p:spPr bwMode="auto">
          <a:xfrm>
            <a:off x="3778250" y="5772150"/>
            <a:ext cx="5365750" cy="1085850"/>
          </a:xfrm>
          <a:prstGeom prst="rect">
            <a:avLst/>
          </a:prstGeom>
          <a:noFill/>
          <a:ln w="9525">
            <a:noFill/>
            <a:miter lim="800000"/>
            <a:headEnd/>
            <a:tailEnd/>
          </a:ln>
        </p:spPr>
      </p:pic>
      <p:sp>
        <p:nvSpPr>
          <p:cNvPr id="11266" name="Rectangle 2"/>
          <p:cNvSpPr>
            <a:spLocks noGrp="1" noChangeArrowheads="1"/>
          </p:cNvSpPr>
          <p:nvPr>
            <p:ph type="ctrTitle"/>
          </p:nvPr>
        </p:nvSpPr>
        <p:spPr>
          <a:xfrm>
            <a:off x="4827591" y="3200399"/>
            <a:ext cx="3886200" cy="1268433"/>
          </a:xfrm>
          <a:prstGeom prst="rect">
            <a:avLst/>
          </a:prstGeom>
        </p:spPr>
        <p:txBody>
          <a:bodyPr anchor="b"/>
          <a:lstStyle>
            <a:lvl1pPr>
              <a:defRPr>
                <a:latin typeface="Arial" pitchFamily="34" charset="0"/>
                <a:cs typeface="Arial" pitchFamily="34" charset="0"/>
              </a:defRPr>
            </a:lvl1pPr>
          </a:lstStyle>
          <a:p>
            <a:r>
              <a:rPr lang="de-DE" dirty="0" smtClean="0"/>
              <a:t>Titelmasterformat durch Klicken bearbeiten</a:t>
            </a:r>
            <a:endParaRPr lang="en-US" dirty="0"/>
          </a:p>
        </p:txBody>
      </p:sp>
    </p:spTree>
  </p:cSld>
  <p:clrMapOvr>
    <a:masterClrMapping/>
  </p:clrMapOvr>
  <p:transition advClick="0"/>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itle 1"/>
          <p:cNvSpPr>
            <a:spLocks noGrp="1"/>
          </p:cNvSpPr>
          <p:nvPr>
            <p:ph type="title"/>
          </p:nvPr>
        </p:nvSpPr>
        <p:spPr>
          <a:xfrm>
            <a:off x="304800" y="0"/>
            <a:ext cx="6056336" cy="850900"/>
          </a:xfrm>
          <a:prstGeom prst="rect">
            <a:avLst/>
          </a:prstGeom>
        </p:spPr>
        <p:txBody>
          <a:bodyPr anchor="ctr" anchorCtr="0"/>
          <a:lstStyle>
            <a:lvl1pPr algn="l" rtl="0" eaLnBrk="0" fontAlgn="base" hangingPunct="0">
              <a:spcBef>
                <a:spcPct val="0"/>
              </a:spcBef>
              <a:spcAft>
                <a:spcPct val="0"/>
              </a:spcAft>
              <a:defRPr lang="en-US" sz="2400" b="1" dirty="0">
                <a:solidFill>
                  <a:srgbClr val="3D97BB"/>
                </a:solidFill>
                <a:latin typeface="Calibri" pitchFamily="34" charset="0"/>
                <a:ea typeface="ＭＳ Ｐゴシック"/>
                <a:cs typeface="Arial" pitchFamily="34" charset="0"/>
              </a:defRPr>
            </a:lvl1pPr>
          </a:lstStyle>
          <a:p>
            <a:r>
              <a:rPr lang="de-DE" dirty="0" smtClean="0"/>
              <a:t>Titelmasterformat durch Klicken bearbeiten</a:t>
            </a:r>
            <a:endParaRPr lang="en-US" dirty="0"/>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ullets A">
    <p:spTree>
      <p:nvGrpSpPr>
        <p:cNvPr id="1" name=""/>
        <p:cNvGrpSpPr/>
        <p:nvPr/>
      </p:nvGrpSpPr>
      <p:grpSpPr>
        <a:xfrm>
          <a:off x="0" y="0"/>
          <a:ext cx="0" cy="0"/>
          <a:chOff x="0" y="0"/>
          <a:chExt cx="0" cy="0"/>
        </a:xfrm>
      </p:grpSpPr>
      <p:sp>
        <p:nvSpPr>
          <p:cNvPr id="11" name="Title 1"/>
          <p:cNvSpPr>
            <a:spLocks noGrp="1"/>
          </p:cNvSpPr>
          <p:nvPr>
            <p:ph type="title"/>
          </p:nvPr>
        </p:nvSpPr>
        <p:spPr>
          <a:xfrm>
            <a:off x="0" y="0"/>
            <a:ext cx="6361136" cy="850900"/>
          </a:xfrm>
          <a:prstGeom prst="rect">
            <a:avLst/>
          </a:prstGeom>
        </p:spPr>
        <p:txBody>
          <a:bodyPr anchor="ctr" anchorCtr="0"/>
          <a:lstStyle>
            <a:lvl1pPr algn="l" rtl="0" eaLnBrk="0" fontAlgn="base" hangingPunct="0">
              <a:spcBef>
                <a:spcPct val="0"/>
              </a:spcBef>
              <a:spcAft>
                <a:spcPct val="0"/>
              </a:spcAft>
              <a:defRPr lang="en-US" sz="2400" b="1" dirty="0">
                <a:solidFill>
                  <a:srgbClr val="3D97BB"/>
                </a:solidFill>
                <a:latin typeface="Calibri" pitchFamily="34" charset="0"/>
                <a:ea typeface="ＭＳ Ｐゴシック"/>
                <a:cs typeface="Arial" pitchFamily="34" charset="0"/>
              </a:defRPr>
            </a:lvl1pPr>
          </a:lstStyle>
          <a:p>
            <a:r>
              <a:rPr lang="de-DE" dirty="0" smtClean="0"/>
              <a:t>Titelmasterformat durch Klicken bearbeiten</a:t>
            </a:r>
            <a:endParaRPr lang="en-US" dirty="0"/>
          </a:p>
        </p:txBody>
      </p:sp>
    </p:spTree>
  </p:cSld>
  <p:clrMapOvr>
    <a:masterClrMapping/>
  </p:clrMapOvr>
  <p:transition advClick="0"/>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A">
    <p:spTree>
      <p:nvGrpSpPr>
        <p:cNvPr id="1" name=""/>
        <p:cNvGrpSpPr/>
        <p:nvPr/>
      </p:nvGrpSpPr>
      <p:grpSpPr>
        <a:xfrm>
          <a:off x="0" y="0"/>
          <a:ext cx="0" cy="0"/>
          <a:chOff x="0" y="0"/>
          <a:chExt cx="0" cy="0"/>
        </a:xfrm>
      </p:grpSpPr>
      <p:pic>
        <p:nvPicPr>
          <p:cNvPr id="4" name="Picture 9" descr="front_slide.jpg"/>
          <p:cNvPicPr>
            <a:picLocks noChangeAspect="1"/>
          </p:cNvPicPr>
          <p:nvPr userDrawn="1"/>
        </p:nvPicPr>
        <p:blipFill>
          <a:blip r:embed="rId2" cstate="print"/>
          <a:srcRect/>
          <a:stretch>
            <a:fillRect/>
          </a:stretch>
        </p:blipFill>
        <p:spPr bwMode="auto">
          <a:xfrm>
            <a:off x="0" y="0"/>
            <a:ext cx="9156700" cy="6858000"/>
          </a:xfrm>
          <a:prstGeom prst="rect">
            <a:avLst/>
          </a:prstGeom>
          <a:noFill/>
          <a:ln w="9525">
            <a:noFill/>
            <a:miter lim="800000"/>
            <a:headEnd/>
            <a:tailEnd/>
          </a:ln>
        </p:spPr>
      </p:pic>
      <p:sp>
        <p:nvSpPr>
          <p:cNvPr id="3" name="Title 2"/>
          <p:cNvSpPr>
            <a:spLocks noGrp="1" noChangeArrowheads="1"/>
          </p:cNvSpPr>
          <p:nvPr>
            <p:ph type="ctrTitle"/>
          </p:nvPr>
        </p:nvSpPr>
        <p:spPr>
          <a:xfrm>
            <a:off x="4827591" y="3200399"/>
            <a:ext cx="4052943" cy="1268433"/>
          </a:xfrm>
          <a:prstGeom prst="rect">
            <a:avLst/>
          </a:prstGeom>
        </p:spPr>
        <p:txBody>
          <a:bodyPr anchor="b"/>
          <a:lstStyle>
            <a:lvl1pPr algn="l" rtl="0" eaLnBrk="0" fontAlgn="base" hangingPunct="0">
              <a:spcBef>
                <a:spcPct val="0"/>
              </a:spcBef>
              <a:spcAft>
                <a:spcPct val="0"/>
              </a:spcAft>
              <a:defRPr lang="en-US" sz="2400" b="1" dirty="0">
                <a:solidFill>
                  <a:srgbClr val="3D97BB"/>
                </a:solidFill>
                <a:latin typeface="+mj-lt"/>
                <a:ea typeface="ＭＳ Ｐゴシック"/>
                <a:cs typeface="+mj-cs"/>
              </a:defRPr>
            </a:lvl1pPr>
          </a:lstStyle>
          <a:p>
            <a:r>
              <a:rPr lang="de-DE" dirty="0" smtClean="0"/>
              <a:t>Titelmasterformat durch Klicken bearbeiten</a:t>
            </a:r>
            <a:endParaRPr lang="en-US" dirty="0"/>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B">
    <p:spTree>
      <p:nvGrpSpPr>
        <p:cNvPr id="1" name=""/>
        <p:cNvGrpSpPr/>
        <p:nvPr/>
      </p:nvGrpSpPr>
      <p:grpSpPr>
        <a:xfrm>
          <a:off x="0" y="0"/>
          <a:ext cx="0" cy="0"/>
          <a:chOff x="0" y="0"/>
          <a:chExt cx="0" cy="0"/>
        </a:xfrm>
      </p:grpSpPr>
      <p:sp>
        <p:nvSpPr>
          <p:cNvPr id="3" name="Rectangle 2"/>
          <p:cNvSpPr/>
          <p:nvPr userDrawn="1"/>
        </p:nvSpPr>
        <p:spPr>
          <a:xfrm>
            <a:off x="0" y="0"/>
            <a:ext cx="9144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pic>
        <p:nvPicPr>
          <p:cNvPr id="5" name="Picture 3"/>
          <p:cNvPicPr>
            <a:picLocks noChangeAspect="1" noChangeArrowheads="1"/>
          </p:cNvPicPr>
          <p:nvPr userDrawn="1"/>
        </p:nvPicPr>
        <p:blipFill>
          <a:blip r:embed="rId2" cstate="print"/>
          <a:srcRect/>
          <a:stretch>
            <a:fillRect/>
          </a:stretch>
        </p:blipFill>
        <p:spPr bwMode="auto">
          <a:xfrm>
            <a:off x="28575" y="5772150"/>
            <a:ext cx="9086850" cy="1085850"/>
          </a:xfrm>
          <a:prstGeom prst="rect">
            <a:avLst/>
          </a:prstGeom>
          <a:noFill/>
          <a:ln w="9525">
            <a:noFill/>
            <a:miter lim="800000"/>
            <a:headEnd/>
            <a:tailEnd/>
          </a:ln>
        </p:spPr>
      </p:pic>
      <p:pic>
        <p:nvPicPr>
          <p:cNvPr id="6" name="Picture 4"/>
          <p:cNvPicPr>
            <a:picLocks noChangeAspect="1" noChangeArrowheads="1"/>
          </p:cNvPicPr>
          <p:nvPr userDrawn="1"/>
        </p:nvPicPr>
        <p:blipFill>
          <a:blip r:embed="rId3" cstate="print"/>
          <a:srcRect/>
          <a:stretch>
            <a:fillRect/>
          </a:stretch>
        </p:blipFill>
        <p:spPr bwMode="auto">
          <a:xfrm>
            <a:off x="4572000" y="2133600"/>
            <a:ext cx="4086225" cy="2057400"/>
          </a:xfrm>
          <a:prstGeom prst="rect">
            <a:avLst/>
          </a:prstGeom>
          <a:ln>
            <a:noFill/>
          </a:ln>
          <a:effectLst>
            <a:outerShdw blurRad="292100" dist="139700" dir="2700000" algn="tl" rotWithShape="0">
              <a:srgbClr val="333333">
                <a:alpha val="65000"/>
              </a:srgbClr>
            </a:outerShdw>
          </a:effectLst>
        </p:spPr>
      </p:pic>
      <p:sp>
        <p:nvSpPr>
          <p:cNvPr id="4" name="Title 1"/>
          <p:cNvSpPr>
            <a:spLocks noGrp="1"/>
          </p:cNvSpPr>
          <p:nvPr>
            <p:ph type="title"/>
          </p:nvPr>
        </p:nvSpPr>
        <p:spPr>
          <a:xfrm>
            <a:off x="304800" y="2743200"/>
            <a:ext cx="4762560" cy="850900"/>
          </a:xfrm>
          <a:prstGeom prst="rect">
            <a:avLst/>
          </a:prstGeom>
        </p:spPr>
        <p:txBody>
          <a:bodyPr anchor="ctr" anchorCtr="0"/>
          <a:lstStyle>
            <a:lvl1pPr algn="l" rtl="0" eaLnBrk="0" fontAlgn="base" hangingPunct="0">
              <a:spcBef>
                <a:spcPct val="0"/>
              </a:spcBef>
              <a:spcAft>
                <a:spcPct val="0"/>
              </a:spcAft>
              <a:defRPr lang="en-US" sz="3600" b="1" dirty="0">
                <a:solidFill>
                  <a:srgbClr val="333399"/>
                </a:solidFill>
                <a:effectLst/>
                <a:latin typeface="Calibri" pitchFamily="34" charset="0"/>
                <a:ea typeface="Calibri" pitchFamily="34" charset="0"/>
                <a:cs typeface="+mj-cs"/>
              </a:defRPr>
            </a:lvl1pPr>
          </a:lstStyle>
          <a:p>
            <a:r>
              <a:rPr lang="de-DE" dirty="0" smtClean="0"/>
              <a:t>Titelmasterformat durch Klicken bearbeiten</a:t>
            </a:r>
            <a:endParaRPr lang="en-US" dirty="0"/>
          </a:p>
        </p:txBody>
      </p:sp>
    </p:spTree>
  </p:cSld>
  <p:clrMapOvr>
    <a:masterClrMapping/>
  </p:clrMapOvr>
  <p:transition advClick="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s A">
    <p:spTree>
      <p:nvGrpSpPr>
        <p:cNvPr id="1" name=""/>
        <p:cNvGrpSpPr/>
        <p:nvPr/>
      </p:nvGrpSpPr>
      <p:grpSpPr>
        <a:xfrm>
          <a:off x="0" y="0"/>
          <a:ext cx="0" cy="0"/>
          <a:chOff x="0" y="0"/>
          <a:chExt cx="0" cy="0"/>
        </a:xfrm>
      </p:grpSpPr>
      <p:sp>
        <p:nvSpPr>
          <p:cNvPr id="11" name="Title 1"/>
          <p:cNvSpPr>
            <a:spLocks noGrp="1"/>
          </p:cNvSpPr>
          <p:nvPr>
            <p:ph type="title"/>
          </p:nvPr>
        </p:nvSpPr>
        <p:spPr>
          <a:xfrm>
            <a:off x="0" y="0"/>
            <a:ext cx="6361136" cy="850900"/>
          </a:xfrm>
          <a:prstGeom prst="rect">
            <a:avLst/>
          </a:prstGeom>
        </p:spPr>
        <p:txBody>
          <a:bodyPr anchor="ctr" anchorCtr="0"/>
          <a:lstStyle>
            <a:lvl1pPr algn="l" rtl="0" eaLnBrk="0" fontAlgn="base" hangingPunct="0">
              <a:spcBef>
                <a:spcPct val="0"/>
              </a:spcBef>
              <a:spcAft>
                <a:spcPct val="0"/>
              </a:spcAft>
              <a:defRPr lang="en-US" sz="2400" b="1" dirty="0">
                <a:solidFill>
                  <a:srgbClr val="3D97BB"/>
                </a:solidFill>
                <a:latin typeface="Calibri" pitchFamily="34" charset="0"/>
                <a:ea typeface="ＭＳ Ｐゴシック"/>
                <a:cs typeface="Arial" pitchFamily="34" charset="0"/>
              </a:defRPr>
            </a:lvl1pPr>
          </a:lstStyle>
          <a:p>
            <a:r>
              <a:rPr lang="de-DE" dirty="0" smtClean="0"/>
              <a:t>Titelmasterformat durch Klicken bearbeiten</a:t>
            </a:r>
            <a:endParaRPr lang="en-US" dirty="0"/>
          </a:p>
        </p:txBody>
      </p:sp>
    </p:spTree>
  </p:cSld>
  <p:clrMapOvr>
    <a:masterClrMapping/>
  </p:clrMapOvr>
  <p:transition advClick="0"/>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advClick="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itle 1"/>
          <p:cNvSpPr>
            <a:spLocks noGrp="1"/>
          </p:cNvSpPr>
          <p:nvPr>
            <p:ph type="title"/>
          </p:nvPr>
        </p:nvSpPr>
        <p:spPr>
          <a:xfrm>
            <a:off x="304800" y="0"/>
            <a:ext cx="6056336" cy="850900"/>
          </a:xfrm>
          <a:prstGeom prst="rect">
            <a:avLst/>
          </a:prstGeom>
        </p:spPr>
        <p:txBody>
          <a:bodyPr anchor="ctr" anchorCtr="0"/>
          <a:lstStyle>
            <a:lvl1pPr algn="l" rtl="0" eaLnBrk="0" fontAlgn="base" hangingPunct="0">
              <a:spcBef>
                <a:spcPct val="0"/>
              </a:spcBef>
              <a:spcAft>
                <a:spcPct val="0"/>
              </a:spcAft>
              <a:defRPr lang="en-US" sz="2400" b="1" dirty="0">
                <a:solidFill>
                  <a:srgbClr val="3D97BB"/>
                </a:solidFill>
                <a:latin typeface="Calibri" pitchFamily="34" charset="0"/>
                <a:ea typeface="ＭＳ Ｐゴシック"/>
                <a:cs typeface="Arial" pitchFamily="34" charset="0"/>
              </a:defRPr>
            </a:lvl1pPr>
          </a:lstStyle>
          <a:p>
            <a:r>
              <a:rPr lang="de-DE" dirty="0" smtClean="0"/>
              <a:t>Titelmasterformat durch Klicken bearbeiten</a:t>
            </a:r>
            <a:endParaRPr lang="en-US" dirty="0"/>
          </a:p>
        </p:txBody>
      </p:sp>
    </p:spTree>
  </p:cSld>
  <p:clrMapOvr>
    <a:masterClrMapping/>
  </p:clrMapOvr>
  <p:transition advClick="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1"/>
          <p:cNvSpPr>
            <a:spLocks noGrp="1"/>
          </p:cNvSpPr>
          <p:nvPr>
            <p:ph type="title"/>
          </p:nvPr>
        </p:nvSpPr>
        <p:spPr>
          <a:xfrm>
            <a:off x="304800" y="0"/>
            <a:ext cx="6056336" cy="850900"/>
          </a:xfrm>
          <a:prstGeom prst="rect">
            <a:avLst/>
          </a:prstGeom>
        </p:spPr>
        <p:txBody>
          <a:bodyPr anchor="ctr" anchorCtr="0"/>
          <a:lstStyle>
            <a:lvl1pPr algn="l" rtl="0" eaLnBrk="0" fontAlgn="base" hangingPunct="0">
              <a:spcBef>
                <a:spcPct val="0"/>
              </a:spcBef>
              <a:spcAft>
                <a:spcPct val="0"/>
              </a:spcAft>
              <a:defRPr lang="en-US" sz="2400" b="1" dirty="0">
                <a:solidFill>
                  <a:srgbClr val="3D97BB"/>
                </a:solidFill>
                <a:latin typeface="Calibri" pitchFamily="34" charset="0"/>
                <a:ea typeface="ＭＳ Ｐゴシック"/>
                <a:cs typeface="Arial" pitchFamily="34" charset="0"/>
              </a:defRPr>
            </a:lvl1pPr>
          </a:lstStyle>
          <a:p>
            <a:r>
              <a:rPr lang="de-DE" dirty="0" smtClean="0"/>
              <a:t>Titelmasterformat durch Klicken bearbeiten</a:t>
            </a:r>
            <a:endParaRPr lang="en-US" dirty="0"/>
          </a:p>
        </p:txBody>
      </p:sp>
    </p:spTree>
  </p:cSld>
  <p:clrMapOvr>
    <a:masterClrMapping/>
  </p:clrMapOvr>
  <p:transition advClick="0"/>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4" name="Rectangle 33"/>
          <p:cNvSpPr>
            <a:spLocks noChangeArrowheads="1"/>
          </p:cNvSpPr>
          <p:nvPr userDrawn="1"/>
        </p:nvSpPr>
        <p:spPr bwMode="auto">
          <a:xfrm>
            <a:off x="71438" y="6467475"/>
            <a:ext cx="6481762" cy="247650"/>
          </a:xfrm>
          <a:prstGeom prst="rect">
            <a:avLst/>
          </a:prstGeom>
          <a:noFill/>
          <a:ln w="9525">
            <a:noFill/>
            <a:miter lim="800000"/>
            <a:headEnd/>
            <a:tailEnd/>
          </a:ln>
          <a:effectLst/>
        </p:spPr>
        <p:txBody>
          <a:bodyPr/>
          <a:lstStyle/>
          <a:p>
            <a:pPr eaLnBrk="0" hangingPunct="0">
              <a:lnSpc>
                <a:spcPct val="130000"/>
              </a:lnSpc>
              <a:defRPr/>
            </a:pPr>
            <a:fld id="{3EEE92FC-7437-4393-86F6-22F6338F95B8}" type="slidenum">
              <a:rPr lang="en-US" sz="900" b="1">
                <a:solidFill>
                  <a:prstClr val="black">
                    <a:lumMod val="50000"/>
                    <a:lumOff val="50000"/>
                  </a:prstClr>
                </a:solidFill>
                <a:latin typeface="Verdana" charset="0"/>
              </a:rPr>
              <a:pPr eaLnBrk="0" hangingPunct="0">
                <a:lnSpc>
                  <a:spcPct val="130000"/>
                </a:lnSpc>
                <a:defRPr/>
              </a:pPr>
              <a:t>‹#›</a:t>
            </a:fld>
            <a:r>
              <a:rPr lang="en-US" sz="1200" b="1" dirty="0">
                <a:solidFill>
                  <a:prstClr val="black">
                    <a:lumMod val="50000"/>
                    <a:lumOff val="50000"/>
                  </a:prstClr>
                </a:solidFill>
                <a:latin typeface="Verdana" charset="0"/>
              </a:rPr>
              <a:t>|  </a:t>
            </a:r>
            <a:r>
              <a:rPr lang="en-US" sz="900" dirty="0">
                <a:solidFill>
                  <a:prstClr val="black">
                    <a:lumMod val="50000"/>
                    <a:lumOff val="50000"/>
                  </a:prstClr>
                </a:solidFill>
                <a:latin typeface="Verdana" charset="0"/>
              </a:rPr>
              <a:t>©2009 Cognizant Technology Solutions            Walgreens and Cognizant Confidential</a:t>
            </a:r>
            <a:endParaRPr lang="en-US" sz="1200" dirty="0">
              <a:solidFill>
                <a:prstClr val="black">
                  <a:lumMod val="50000"/>
                  <a:lumOff val="50000"/>
                </a:prstClr>
              </a:solidFill>
              <a:latin typeface="Verdana" charset="0"/>
            </a:endParaRPr>
          </a:p>
        </p:txBody>
      </p:sp>
      <p:sp>
        <p:nvSpPr>
          <p:cNvPr id="2" name="Title 1"/>
          <p:cNvSpPr>
            <a:spLocks noGrp="1"/>
          </p:cNvSpPr>
          <p:nvPr>
            <p:ph type="title"/>
          </p:nvPr>
        </p:nvSpPr>
        <p:spPr>
          <a:xfrm>
            <a:off x="457200" y="228600"/>
            <a:ext cx="7467600" cy="609600"/>
          </a:xfrm>
          <a:prstGeom prst="rect">
            <a:avLst/>
          </a:prstGeom>
        </p:spPr>
        <p:txBody>
          <a:bodyPr/>
          <a:lstStyle/>
          <a:p>
            <a:r>
              <a:rPr lang="de-DE" smtClean="0"/>
              <a:t>Titelmasterformat durch Klicken bearbeiten</a:t>
            </a:r>
            <a:endParaRPr lang="en-US"/>
          </a:p>
        </p:txBody>
      </p:sp>
      <p:sp>
        <p:nvSpPr>
          <p:cNvPr id="3" name="Content Placeholder 2"/>
          <p:cNvSpPr>
            <a:spLocks noGrp="1"/>
          </p:cNvSpPr>
          <p:nvPr>
            <p:ph idx="1"/>
          </p:nvPr>
        </p:nvSpPr>
        <p:spPr>
          <a:xfrm>
            <a:off x="228600" y="2743200"/>
            <a:ext cx="7772400" cy="3352800"/>
          </a:xfrm>
          <a:prstGeom prst="rect">
            <a:avLst/>
          </a:prstGeo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cSld>
  <p:clrMapOvr>
    <a:masterClrMapping/>
  </p:clrMapOvr>
  <p:transition advClick="0"/>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using i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850900"/>
          </a:xfrm>
          <a:prstGeom prst="rect">
            <a:avLst/>
          </a:prstGeom>
        </p:spPr>
        <p:txBody>
          <a:bodyPr anchor="ctr" anchorCtr="0"/>
          <a:lstStyle>
            <a:lvl1pPr algn="l" rtl="0" eaLnBrk="0" fontAlgn="base" hangingPunct="0">
              <a:spcBef>
                <a:spcPct val="0"/>
              </a:spcBef>
              <a:spcAft>
                <a:spcPct val="0"/>
              </a:spcAft>
              <a:defRPr lang="en-US" sz="2200" b="1" kern="1200" dirty="0">
                <a:solidFill>
                  <a:srgbClr val="3D97BB"/>
                </a:solidFill>
                <a:latin typeface="+mj-lt"/>
                <a:ea typeface="ＭＳ Ｐゴシック"/>
                <a:cs typeface="Arial" pitchFamily="34" charset="0"/>
              </a:defRPr>
            </a:lvl1pPr>
          </a:lstStyle>
          <a:p>
            <a:r>
              <a:rPr lang="de-DE" dirty="0" smtClean="0"/>
              <a:t>Titelmasterformat durch Klicken bearbeiten</a:t>
            </a:r>
            <a:endParaRPr lang="en-US" dirty="0"/>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ullets A">
    <p:spTree>
      <p:nvGrpSpPr>
        <p:cNvPr id="1" name=""/>
        <p:cNvGrpSpPr/>
        <p:nvPr/>
      </p:nvGrpSpPr>
      <p:grpSpPr>
        <a:xfrm>
          <a:off x="0" y="0"/>
          <a:ext cx="0" cy="0"/>
          <a:chOff x="0" y="0"/>
          <a:chExt cx="0" cy="0"/>
        </a:xfrm>
      </p:grpSpPr>
      <p:sp>
        <p:nvSpPr>
          <p:cNvPr id="3" name="Rectangle 2"/>
          <p:cNvSpPr/>
          <p:nvPr userDrawn="1"/>
        </p:nvSpPr>
        <p:spPr>
          <a:xfrm>
            <a:off x="685800" y="5791200"/>
            <a:ext cx="2286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 name="TextBox 3"/>
          <p:cNvSpPr txBox="1"/>
          <p:nvPr userDrawn="1"/>
        </p:nvSpPr>
        <p:spPr>
          <a:xfrm>
            <a:off x="685800" y="6477000"/>
            <a:ext cx="2362200" cy="230188"/>
          </a:xfrm>
          <a:prstGeom prst="rect">
            <a:avLst/>
          </a:prstGeom>
          <a:noFill/>
        </p:spPr>
        <p:txBody>
          <a:bodyPr>
            <a:spAutoFit/>
          </a:bodyPr>
          <a:lstStyle/>
          <a:p>
            <a:pPr>
              <a:defRPr/>
            </a:pPr>
            <a:r>
              <a:rPr lang="en-US" sz="900" dirty="0">
                <a:solidFill>
                  <a:schemeClr val="tx2"/>
                </a:solidFill>
                <a:ea typeface="ＭＳ Ｐゴシック"/>
              </a:rPr>
              <a:t>©2010, Cognizant Technology Solutions</a:t>
            </a:r>
          </a:p>
        </p:txBody>
      </p:sp>
      <p:sp>
        <p:nvSpPr>
          <p:cNvPr id="11" name="Title 1"/>
          <p:cNvSpPr>
            <a:spLocks noGrp="1"/>
          </p:cNvSpPr>
          <p:nvPr>
            <p:ph type="title"/>
          </p:nvPr>
        </p:nvSpPr>
        <p:spPr>
          <a:xfrm>
            <a:off x="0" y="0"/>
            <a:ext cx="6361136" cy="850900"/>
          </a:xfrm>
          <a:prstGeom prst="rect">
            <a:avLst/>
          </a:prstGeom>
        </p:spPr>
        <p:txBody>
          <a:bodyPr anchor="ctr" anchorCtr="0"/>
          <a:lstStyle>
            <a:lvl1pPr algn="l" rtl="0" eaLnBrk="0" fontAlgn="base" hangingPunct="0">
              <a:spcBef>
                <a:spcPct val="0"/>
              </a:spcBef>
              <a:spcAft>
                <a:spcPct val="0"/>
              </a:spcAft>
              <a:defRPr lang="en-US" sz="2400" b="1" dirty="0">
                <a:solidFill>
                  <a:srgbClr val="3D97BB"/>
                </a:solidFill>
                <a:latin typeface="Calibri" pitchFamily="34" charset="0"/>
                <a:ea typeface="ＭＳ Ｐゴシック"/>
                <a:cs typeface="Arial" pitchFamily="34" charset="0"/>
              </a:defRPr>
            </a:lvl1pPr>
          </a:lstStyle>
          <a:p>
            <a:r>
              <a:rPr lang="de-DE" dirty="0" smtClean="0"/>
              <a:t>Titelmasterformat durch Klicken bearbeiten</a:t>
            </a:r>
            <a:endParaRPr lang="en-US" dirty="0"/>
          </a:p>
        </p:txBody>
      </p:sp>
    </p:spTree>
  </p:cSld>
  <p:clrMapOvr>
    <a:masterClrMapping/>
  </p:clrMapOvr>
  <p:transition advClick="0"/>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A">
    <p:spTree>
      <p:nvGrpSpPr>
        <p:cNvPr id="1" name=""/>
        <p:cNvGrpSpPr/>
        <p:nvPr/>
      </p:nvGrpSpPr>
      <p:grpSpPr>
        <a:xfrm>
          <a:off x="0" y="0"/>
          <a:ext cx="0" cy="0"/>
          <a:chOff x="0" y="0"/>
          <a:chExt cx="0" cy="0"/>
        </a:xfrm>
      </p:grpSpPr>
      <p:sp>
        <p:nvSpPr>
          <p:cNvPr id="4" name="Rectangle 3"/>
          <p:cNvSpPr/>
          <p:nvPr userDrawn="1"/>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sp>
        <p:nvSpPr>
          <p:cNvPr id="5" name="Rectangle 4"/>
          <p:cNvSpPr/>
          <p:nvPr userDrawn="1"/>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pic>
        <p:nvPicPr>
          <p:cNvPr id="6" name="Picture 24" descr="Untitled-1.jpg"/>
          <p:cNvPicPr>
            <a:picLocks noChangeAspect="1"/>
          </p:cNvPicPr>
          <p:nvPr userDrawn="1"/>
        </p:nvPicPr>
        <p:blipFill>
          <a:blip r:embed="rId2" cstate="print"/>
          <a:srcRect/>
          <a:stretch>
            <a:fillRect/>
          </a:stretch>
        </p:blipFill>
        <p:spPr bwMode="auto">
          <a:xfrm>
            <a:off x="6265863" y="6362700"/>
            <a:ext cx="2609850" cy="320675"/>
          </a:xfrm>
          <a:prstGeom prst="rect">
            <a:avLst/>
          </a:prstGeom>
          <a:noFill/>
          <a:ln w="9525">
            <a:noFill/>
            <a:miter lim="800000"/>
            <a:headEnd/>
            <a:tailEnd/>
          </a:ln>
        </p:spPr>
      </p:pic>
      <p:sp>
        <p:nvSpPr>
          <p:cNvPr id="7" name="Rectangle 33"/>
          <p:cNvSpPr>
            <a:spLocks noChangeArrowheads="1"/>
          </p:cNvSpPr>
          <p:nvPr userDrawn="1"/>
        </p:nvSpPr>
        <p:spPr bwMode="auto">
          <a:xfrm>
            <a:off x="428625" y="6407150"/>
            <a:ext cx="5181600" cy="3810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336699"/>
                </a:solidFill>
                <a:ea typeface="ＭＳ Ｐゴシック" charset="-128"/>
                <a:cs typeface="Arial" pitchFamily="34" charset="0"/>
              </a:rPr>
              <a:t>     |  ©2009, Cognizant Technology Solutions	                 Confidential</a:t>
            </a:r>
          </a:p>
        </p:txBody>
      </p:sp>
      <p:sp>
        <p:nvSpPr>
          <p:cNvPr id="8" name="TextBox 7"/>
          <p:cNvSpPr txBox="1"/>
          <p:nvPr userDrawn="1"/>
        </p:nvSpPr>
        <p:spPr>
          <a:xfrm>
            <a:off x="65088" y="6362700"/>
            <a:ext cx="582612" cy="461963"/>
          </a:xfrm>
          <a:prstGeom prst="rect">
            <a:avLst/>
          </a:prstGeom>
          <a:noFill/>
        </p:spPr>
        <p:txBody>
          <a:bodyPr>
            <a:spAutoFit/>
          </a:bodyPr>
          <a:lstStyle/>
          <a:p>
            <a:pPr algn="ctr">
              <a:defRPr/>
            </a:pPr>
            <a:r>
              <a:rPr lang="en-US" b="1" dirty="0">
                <a:solidFill>
                  <a:srgbClr val="336699"/>
                </a:solidFill>
                <a:latin typeface="Arial Bold" charset="0"/>
                <a:ea typeface="ＭＳ Ｐゴシック" charset="-128"/>
                <a:cs typeface="Arial Bold" charset="0"/>
              </a:rPr>
              <a:t> </a:t>
            </a:r>
            <a:fld id="{6F07904A-3242-4C49-9A15-29D0B96A5B22}" type="slidenum">
              <a:rPr lang="en-US" sz="1200" b="1">
                <a:solidFill>
                  <a:srgbClr val="336699"/>
                </a:solidFill>
                <a:latin typeface="Arial Bold" charset="0"/>
                <a:ea typeface="ＭＳ Ｐゴシック" charset="-128"/>
                <a:cs typeface="Arial Bold" charset="0"/>
              </a:rPr>
              <a:pPr algn="ctr">
                <a:defRPr/>
              </a:pPr>
              <a:t>‹#›</a:t>
            </a:fld>
            <a:r>
              <a:rPr lang="en-US" sz="1200" b="1" dirty="0">
                <a:solidFill>
                  <a:srgbClr val="336699"/>
                </a:solidFill>
                <a:latin typeface="Arial Bold" charset="0"/>
                <a:ea typeface="ＭＳ Ｐゴシック" charset="-128"/>
                <a:cs typeface="Arial Bold" charset="0"/>
              </a:rPr>
              <a:t> </a:t>
            </a:r>
            <a:endParaRPr lang="en-US" sz="1200" dirty="0">
              <a:solidFill>
                <a:srgbClr val="336699"/>
              </a:solidFill>
              <a:latin typeface="Arial"/>
              <a:ea typeface="ＭＳ Ｐゴシック" charset="-128"/>
            </a:endParaRPr>
          </a:p>
        </p:txBody>
      </p:sp>
      <p:pic>
        <p:nvPicPr>
          <p:cNvPr id="9" name="Picture 27" descr="image.jpg"/>
          <p:cNvPicPr>
            <a:picLocks noChangeAspect="1"/>
          </p:cNvPicPr>
          <p:nvPr userDrawn="1"/>
        </p:nvPicPr>
        <p:blipFill>
          <a:blip r:embed="rId3" cstate="print"/>
          <a:srcRect/>
          <a:stretch>
            <a:fillRect/>
          </a:stretch>
        </p:blipFill>
        <p:spPr bwMode="auto">
          <a:xfrm>
            <a:off x="7720013" y="0"/>
            <a:ext cx="1423987" cy="823913"/>
          </a:xfrm>
          <a:prstGeom prst="rect">
            <a:avLst/>
          </a:prstGeom>
          <a:noFill/>
          <a:ln w="9525">
            <a:noFill/>
            <a:miter lim="800000"/>
            <a:headEnd/>
            <a:tailEnd/>
          </a:ln>
        </p:spPr>
      </p:pic>
      <p:pic>
        <p:nvPicPr>
          <p:cNvPr id="10" name="Picture 28" descr="text.jpg"/>
          <p:cNvPicPr>
            <a:picLocks noChangeAspect="1"/>
          </p:cNvPicPr>
          <p:nvPr userDrawn="1"/>
        </p:nvPicPr>
        <p:blipFill>
          <a:blip r:embed="rId4"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pic>
        <p:nvPicPr>
          <p:cNvPr id="11" name="Picture 8" descr="front_slide.jpg"/>
          <p:cNvPicPr>
            <a:picLocks noChangeAspect="1"/>
          </p:cNvPicPr>
          <p:nvPr userDrawn="1"/>
        </p:nvPicPr>
        <p:blipFill>
          <a:blip r:embed="rId5" cstate="print"/>
          <a:srcRect/>
          <a:stretch>
            <a:fillRect/>
          </a:stretch>
        </p:blipFill>
        <p:spPr bwMode="auto">
          <a:xfrm>
            <a:off x="0" y="0"/>
            <a:ext cx="9156700" cy="6858000"/>
          </a:xfrm>
          <a:prstGeom prst="rect">
            <a:avLst/>
          </a:prstGeom>
          <a:noFill/>
          <a:ln w="9525">
            <a:noFill/>
            <a:miter lim="800000"/>
            <a:headEnd/>
            <a:tailEnd/>
          </a:ln>
        </p:spPr>
      </p:pic>
      <p:sp>
        <p:nvSpPr>
          <p:cNvPr id="3" name="Title 2"/>
          <p:cNvSpPr>
            <a:spLocks noGrp="1" noChangeArrowheads="1"/>
          </p:cNvSpPr>
          <p:nvPr>
            <p:ph type="ctrTitle"/>
          </p:nvPr>
        </p:nvSpPr>
        <p:spPr>
          <a:xfrm>
            <a:off x="4827591" y="3200399"/>
            <a:ext cx="4052943" cy="1268433"/>
          </a:xfrm>
          <a:prstGeom prst="rect">
            <a:avLst/>
          </a:prstGeom>
        </p:spPr>
        <p:txBody>
          <a:bodyPr anchor="b"/>
          <a:lstStyle>
            <a:lvl1pPr algn="l" rtl="0" eaLnBrk="0" fontAlgn="base" hangingPunct="0">
              <a:spcBef>
                <a:spcPct val="0"/>
              </a:spcBef>
              <a:spcAft>
                <a:spcPct val="0"/>
              </a:spcAft>
              <a:defRPr lang="en-US" sz="2400" b="1" dirty="0">
                <a:solidFill>
                  <a:srgbClr val="3D97BB"/>
                </a:solidFill>
                <a:latin typeface="+mj-lt"/>
                <a:ea typeface="ＭＳ Ｐゴシック"/>
                <a:cs typeface="+mj-cs"/>
              </a:defRPr>
            </a:lvl1pPr>
          </a:lstStyle>
          <a:p>
            <a:r>
              <a:rPr lang="de-DE" dirty="0" smtClean="0"/>
              <a:t>Titelmasterformat durch Klicken bearbeiten</a:t>
            </a:r>
            <a:endParaRPr lang="en-US" dirty="0"/>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B">
    <p:spTree>
      <p:nvGrpSpPr>
        <p:cNvPr id="1" name=""/>
        <p:cNvGrpSpPr/>
        <p:nvPr/>
      </p:nvGrpSpPr>
      <p:grpSpPr>
        <a:xfrm>
          <a:off x="0" y="0"/>
          <a:ext cx="0" cy="0"/>
          <a:chOff x="0" y="0"/>
          <a:chExt cx="0" cy="0"/>
        </a:xfrm>
      </p:grpSpPr>
      <p:sp>
        <p:nvSpPr>
          <p:cNvPr id="3" name="Rectangle 2"/>
          <p:cNvSpPr/>
          <p:nvPr userDrawn="1"/>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sp>
        <p:nvSpPr>
          <p:cNvPr id="5" name="Rectangle 4"/>
          <p:cNvSpPr/>
          <p:nvPr userDrawn="1"/>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pic>
        <p:nvPicPr>
          <p:cNvPr id="6" name="Picture 24" descr="Untitled-1.jpg"/>
          <p:cNvPicPr>
            <a:picLocks noChangeAspect="1"/>
          </p:cNvPicPr>
          <p:nvPr userDrawn="1"/>
        </p:nvPicPr>
        <p:blipFill>
          <a:blip r:embed="rId2" cstate="print"/>
          <a:srcRect/>
          <a:stretch>
            <a:fillRect/>
          </a:stretch>
        </p:blipFill>
        <p:spPr bwMode="auto">
          <a:xfrm>
            <a:off x="6265863" y="6362700"/>
            <a:ext cx="2609850" cy="320675"/>
          </a:xfrm>
          <a:prstGeom prst="rect">
            <a:avLst/>
          </a:prstGeom>
          <a:noFill/>
          <a:ln w="9525">
            <a:noFill/>
            <a:miter lim="800000"/>
            <a:headEnd/>
            <a:tailEnd/>
          </a:ln>
        </p:spPr>
      </p:pic>
      <p:sp>
        <p:nvSpPr>
          <p:cNvPr id="7" name="Rectangle 33"/>
          <p:cNvSpPr>
            <a:spLocks noChangeArrowheads="1"/>
          </p:cNvSpPr>
          <p:nvPr userDrawn="1"/>
        </p:nvSpPr>
        <p:spPr bwMode="auto">
          <a:xfrm>
            <a:off x="428625" y="6407150"/>
            <a:ext cx="5181600" cy="3810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336699"/>
                </a:solidFill>
                <a:ea typeface="ＭＳ Ｐゴシック" charset="-128"/>
                <a:cs typeface="Arial" pitchFamily="34" charset="0"/>
              </a:rPr>
              <a:t>     |  ©2009, Cognizant Technology Solutions	                 Confidential</a:t>
            </a:r>
          </a:p>
        </p:txBody>
      </p:sp>
      <p:sp>
        <p:nvSpPr>
          <p:cNvPr id="8" name="TextBox 7"/>
          <p:cNvSpPr txBox="1"/>
          <p:nvPr userDrawn="1"/>
        </p:nvSpPr>
        <p:spPr>
          <a:xfrm>
            <a:off x="65088" y="6362700"/>
            <a:ext cx="582612" cy="461963"/>
          </a:xfrm>
          <a:prstGeom prst="rect">
            <a:avLst/>
          </a:prstGeom>
          <a:noFill/>
        </p:spPr>
        <p:txBody>
          <a:bodyPr>
            <a:spAutoFit/>
          </a:bodyPr>
          <a:lstStyle/>
          <a:p>
            <a:pPr algn="ctr">
              <a:defRPr/>
            </a:pPr>
            <a:r>
              <a:rPr lang="en-US" b="1" dirty="0">
                <a:solidFill>
                  <a:srgbClr val="336699"/>
                </a:solidFill>
                <a:latin typeface="Arial Bold" charset="0"/>
                <a:ea typeface="ＭＳ Ｐゴシック" charset="-128"/>
                <a:cs typeface="Arial Bold" charset="0"/>
              </a:rPr>
              <a:t> </a:t>
            </a:r>
            <a:fld id="{FDF46C7F-12D7-4BC0-9C2C-6447906D2E3D}" type="slidenum">
              <a:rPr lang="en-US" sz="1200" b="1">
                <a:solidFill>
                  <a:srgbClr val="336699"/>
                </a:solidFill>
                <a:latin typeface="Arial Bold" charset="0"/>
                <a:ea typeface="ＭＳ Ｐゴシック" charset="-128"/>
                <a:cs typeface="Arial Bold" charset="0"/>
              </a:rPr>
              <a:pPr algn="ctr">
                <a:defRPr/>
              </a:pPr>
              <a:t>‹#›</a:t>
            </a:fld>
            <a:r>
              <a:rPr lang="en-US" sz="1200" b="1" dirty="0">
                <a:solidFill>
                  <a:srgbClr val="336699"/>
                </a:solidFill>
                <a:latin typeface="Arial Bold" charset="0"/>
                <a:ea typeface="ＭＳ Ｐゴシック" charset="-128"/>
                <a:cs typeface="Arial Bold" charset="0"/>
              </a:rPr>
              <a:t> </a:t>
            </a:r>
            <a:endParaRPr lang="en-US" sz="1200" dirty="0">
              <a:solidFill>
                <a:srgbClr val="336699"/>
              </a:solidFill>
              <a:latin typeface="Arial"/>
              <a:ea typeface="ＭＳ Ｐゴシック" charset="-128"/>
            </a:endParaRPr>
          </a:p>
        </p:txBody>
      </p:sp>
      <p:pic>
        <p:nvPicPr>
          <p:cNvPr id="9" name="Picture 27" descr="image.jpg"/>
          <p:cNvPicPr>
            <a:picLocks noChangeAspect="1"/>
          </p:cNvPicPr>
          <p:nvPr userDrawn="1"/>
        </p:nvPicPr>
        <p:blipFill>
          <a:blip r:embed="rId3" cstate="print"/>
          <a:srcRect/>
          <a:stretch>
            <a:fillRect/>
          </a:stretch>
        </p:blipFill>
        <p:spPr bwMode="auto">
          <a:xfrm>
            <a:off x="7720013" y="0"/>
            <a:ext cx="1423987" cy="823913"/>
          </a:xfrm>
          <a:prstGeom prst="rect">
            <a:avLst/>
          </a:prstGeom>
          <a:noFill/>
          <a:ln w="9525">
            <a:noFill/>
            <a:miter lim="800000"/>
            <a:headEnd/>
            <a:tailEnd/>
          </a:ln>
        </p:spPr>
      </p:pic>
      <p:pic>
        <p:nvPicPr>
          <p:cNvPr id="10" name="Picture 28" descr="text.jpg"/>
          <p:cNvPicPr>
            <a:picLocks noChangeAspect="1"/>
          </p:cNvPicPr>
          <p:nvPr userDrawn="1"/>
        </p:nvPicPr>
        <p:blipFill>
          <a:blip r:embed="rId4"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pic>
        <p:nvPicPr>
          <p:cNvPr id="11" name="Picture 8" descr="sep.jpg"/>
          <p:cNvPicPr>
            <a:picLocks noChangeAspect="1"/>
          </p:cNvPicPr>
          <p:nvPr userDrawn="1"/>
        </p:nvPicPr>
        <p:blipFill>
          <a:blip r:embed="rId5" cstate="print"/>
          <a:srcRect/>
          <a:stretch>
            <a:fillRect/>
          </a:stretch>
        </p:blipFill>
        <p:spPr bwMode="auto">
          <a:xfrm>
            <a:off x="0" y="0"/>
            <a:ext cx="9144000" cy="6858000"/>
          </a:xfrm>
          <a:prstGeom prst="rect">
            <a:avLst/>
          </a:prstGeom>
          <a:noFill/>
          <a:ln w="9525">
            <a:noFill/>
            <a:miter lim="800000"/>
            <a:headEnd/>
            <a:tailEnd/>
          </a:ln>
        </p:spPr>
      </p:pic>
      <p:sp>
        <p:nvSpPr>
          <p:cNvPr id="4" name="Title 1"/>
          <p:cNvSpPr>
            <a:spLocks noGrp="1"/>
          </p:cNvSpPr>
          <p:nvPr>
            <p:ph type="title"/>
          </p:nvPr>
        </p:nvSpPr>
        <p:spPr>
          <a:xfrm>
            <a:off x="190441" y="204755"/>
            <a:ext cx="8690095" cy="850900"/>
          </a:xfrm>
          <a:prstGeom prst="rect">
            <a:avLst/>
          </a:prstGeom>
        </p:spPr>
        <p:txBody>
          <a:bodyPr anchor="ctr" anchorCtr="0"/>
          <a:lstStyle>
            <a:lvl1pPr algn="l" rtl="0" eaLnBrk="0" fontAlgn="base" hangingPunct="0">
              <a:spcBef>
                <a:spcPct val="0"/>
              </a:spcBef>
              <a:spcAft>
                <a:spcPct val="0"/>
              </a:spcAft>
              <a:defRPr lang="en-US" sz="3200" b="1" dirty="0">
                <a:solidFill>
                  <a:srgbClr val="C00000"/>
                </a:solidFill>
                <a:effectLst/>
                <a:latin typeface="+mj-lt"/>
                <a:ea typeface="ＭＳ Ｐゴシック"/>
                <a:cs typeface="+mj-cs"/>
              </a:defRPr>
            </a:lvl1pPr>
          </a:lstStyle>
          <a:p>
            <a:r>
              <a:rPr lang="de-DE" dirty="0" smtClean="0"/>
              <a:t>Titelmasterformat durch Klicken bearbeiten</a:t>
            </a:r>
            <a:endParaRPr lang="en-US" dirty="0"/>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s A">
    <p:spTree>
      <p:nvGrpSpPr>
        <p:cNvPr id="1" name=""/>
        <p:cNvGrpSpPr/>
        <p:nvPr/>
      </p:nvGrpSpPr>
      <p:grpSpPr>
        <a:xfrm>
          <a:off x="0" y="0"/>
          <a:ext cx="0" cy="0"/>
          <a:chOff x="0" y="0"/>
          <a:chExt cx="0" cy="0"/>
        </a:xfrm>
      </p:grpSpPr>
      <p:sp>
        <p:nvSpPr>
          <p:cNvPr id="11" name="Title 1"/>
          <p:cNvSpPr>
            <a:spLocks noGrp="1"/>
          </p:cNvSpPr>
          <p:nvPr>
            <p:ph type="title"/>
          </p:nvPr>
        </p:nvSpPr>
        <p:spPr>
          <a:xfrm>
            <a:off x="190440" y="0"/>
            <a:ext cx="6170696" cy="850900"/>
          </a:xfrm>
          <a:prstGeom prst="rect">
            <a:avLst/>
          </a:prstGeom>
        </p:spPr>
        <p:txBody>
          <a:bodyPr anchor="ctr" anchorCtr="0"/>
          <a:lstStyle>
            <a:lvl1pPr algn="l" rtl="0" eaLnBrk="0" fontAlgn="base" hangingPunct="0">
              <a:spcBef>
                <a:spcPct val="0"/>
              </a:spcBef>
              <a:spcAft>
                <a:spcPct val="0"/>
              </a:spcAft>
              <a:defRPr lang="en-US" sz="2200" b="1" dirty="0">
                <a:solidFill>
                  <a:srgbClr val="3D97BB"/>
                </a:solidFill>
                <a:latin typeface="Arial" pitchFamily="34" charset="0"/>
                <a:ea typeface="ＭＳ Ｐゴシック"/>
                <a:cs typeface="Arial" pitchFamily="34" charset="0"/>
              </a:defRPr>
            </a:lvl1pPr>
          </a:lstStyle>
          <a:p>
            <a:r>
              <a:rPr lang="de-DE" dirty="0" smtClean="0"/>
              <a:t>Titelmasterformat durch Klicken bearbeiten</a:t>
            </a:r>
            <a:endParaRPr lang="en-US" dirty="0"/>
          </a:p>
        </p:txBody>
      </p:sp>
    </p:spTree>
  </p:cSld>
  <p:clrMapOvr>
    <a:masterClrMapping/>
  </p:clrMapOvr>
  <p:transition advClick="0"/>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A">
    <p:spTree>
      <p:nvGrpSpPr>
        <p:cNvPr id="1" name=""/>
        <p:cNvGrpSpPr/>
        <p:nvPr/>
      </p:nvGrpSpPr>
      <p:grpSpPr>
        <a:xfrm>
          <a:off x="0" y="0"/>
          <a:ext cx="0" cy="0"/>
          <a:chOff x="0" y="0"/>
          <a:chExt cx="0" cy="0"/>
        </a:xfrm>
      </p:grpSpPr>
      <p:sp>
        <p:nvSpPr>
          <p:cNvPr id="4" name="Rectangle 3"/>
          <p:cNvSpPr/>
          <p:nvPr userDrawn="1"/>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sp>
        <p:nvSpPr>
          <p:cNvPr id="5" name="Rectangle 4"/>
          <p:cNvSpPr/>
          <p:nvPr userDrawn="1"/>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pic>
        <p:nvPicPr>
          <p:cNvPr id="6" name="Picture 24" descr="Untitled-1.jpg"/>
          <p:cNvPicPr>
            <a:picLocks noChangeAspect="1"/>
          </p:cNvPicPr>
          <p:nvPr userDrawn="1"/>
        </p:nvPicPr>
        <p:blipFill>
          <a:blip r:embed="rId2" cstate="print"/>
          <a:srcRect/>
          <a:stretch>
            <a:fillRect/>
          </a:stretch>
        </p:blipFill>
        <p:spPr bwMode="auto">
          <a:xfrm>
            <a:off x="6265863" y="6362700"/>
            <a:ext cx="2609850" cy="320675"/>
          </a:xfrm>
          <a:prstGeom prst="rect">
            <a:avLst/>
          </a:prstGeom>
          <a:noFill/>
          <a:ln w="9525">
            <a:noFill/>
            <a:miter lim="800000"/>
            <a:headEnd/>
            <a:tailEnd/>
          </a:ln>
        </p:spPr>
      </p:pic>
      <p:sp>
        <p:nvSpPr>
          <p:cNvPr id="7" name="Rectangle 33"/>
          <p:cNvSpPr>
            <a:spLocks noChangeArrowheads="1"/>
          </p:cNvSpPr>
          <p:nvPr userDrawn="1"/>
        </p:nvSpPr>
        <p:spPr bwMode="auto">
          <a:xfrm>
            <a:off x="428625" y="6407150"/>
            <a:ext cx="5181600" cy="3810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336699"/>
                </a:solidFill>
                <a:ea typeface="ＭＳ Ｐゴシック" charset="-128"/>
                <a:cs typeface="Arial" pitchFamily="34" charset="0"/>
              </a:rPr>
              <a:t>     |  ©2009, Cognizant Technology Solutions	                 Confidential</a:t>
            </a:r>
          </a:p>
        </p:txBody>
      </p:sp>
      <p:sp>
        <p:nvSpPr>
          <p:cNvPr id="8" name="TextBox 7"/>
          <p:cNvSpPr txBox="1"/>
          <p:nvPr userDrawn="1"/>
        </p:nvSpPr>
        <p:spPr>
          <a:xfrm>
            <a:off x="65088" y="6362700"/>
            <a:ext cx="582612" cy="461963"/>
          </a:xfrm>
          <a:prstGeom prst="rect">
            <a:avLst/>
          </a:prstGeom>
          <a:noFill/>
        </p:spPr>
        <p:txBody>
          <a:bodyPr>
            <a:spAutoFit/>
          </a:bodyPr>
          <a:lstStyle/>
          <a:p>
            <a:pPr algn="ctr">
              <a:defRPr/>
            </a:pPr>
            <a:r>
              <a:rPr lang="en-US" b="1" dirty="0">
                <a:solidFill>
                  <a:srgbClr val="336699"/>
                </a:solidFill>
                <a:latin typeface="Arial Bold" charset="0"/>
                <a:ea typeface="ＭＳ Ｐゴシック" charset="-128"/>
                <a:cs typeface="Arial Bold" charset="0"/>
              </a:rPr>
              <a:t> </a:t>
            </a:r>
            <a:fld id="{DDF48E22-5611-4338-ACED-7C075F972E4A}" type="slidenum">
              <a:rPr lang="en-US" sz="1200" b="1">
                <a:solidFill>
                  <a:srgbClr val="336699"/>
                </a:solidFill>
                <a:latin typeface="Arial Bold" charset="0"/>
                <a:ea typeface="ＭＳ Ｐゴシック" charset="-128"/>
                <a:cs typeface="Arial Bold" charset="0"/>
              </a:rPr>
              <a:pPr algn="ctr">
                <a:defRPr/>
              </a:pPr>
              <a:t>‹#›</a:t>
            </a:fld>
            <a:r>
              <a:rPr lang="en-US" sz="1200" b="1" dirty="0">
                <a:solidFill>
                  <a:srgbClr val="336699"/>
                </a:solidFill>
                <a:latin typeface="Arial Bold" charset="0"/>
                <a:ea typeface="ＭＳ Ｐゴシック" charset="-128"/>
                <a:cs typeface="Arial Bold" charset="0"/>
              </a:rPr>
              <a:t> </a:t>
            </a:r>
            <a:endParaRPr lang="en-US" sz="1200" dirty="0">
              <a:solidFill>
                <a:srgbClr val="336699"/>
              </a:solidFill>
              <a:latin typeface="Arial"/>
              <a:ea typeface="ＭＳ Ｐゴシック" charset="-128"/>
            </a:endParaRPr>
          </a:p>
        </p:txBody>
      </p:sp>
      <p:pic>
        <p:nvPicPr>
          <p:cNvPr id="9" name="Picture 27" descr="image.jpg"/>
          <p:cNvPicPr>
            <a:picLocks noChangeAspect="1"/>
          </p:cNvPicPr>
          <p:nvPr userDrawn="1"/>
        </p:nvPicPr>
        <p:blipFill>
          <a:blip r:embed="rId3" cstate="print"/>
          <a:srcRect/>
          <a:stretch>
            <a:fillRect/>
          </a:stretch>
        </p:blipFill>
        <p:spPr bwMode="auto">
          <a:xfrm>
            <a:off x="7720013" y="0"/>
            <a:ext cx="1423987" cy="823913"/>
          </a:xfrm>
          <a:prstGeom prst="rect">
            <a:avLst/>
          </a:prstGeom>
          <a:noFill/>
          <a:ln w="9525">
            <a:noFill/>
            <a:miter lim="800000"/>
            <a:headEnd/>
            <a:tailEnd/>
          </a:ln>
        </p:spPr>
      </p:pic>
      <p:pic>
        <p:nvPicPr>
          <p:cNvPr id="10" name="Picture 28" descr="text.jpg"/>
          <p:cNvPicPr>
            <a:picLocks noChangeAspect="1"/>
          </p:cNvPicPr>
          <p:nvPr userDrawn="1"/>
        </p:nvPicPr>
        <p:blipFill>
          <a:blip r:embed="rId4"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pic>
        <p:nvPicPr>
          <p:cNvPr id="11" name="Picture 8" descr="front_slide.jpg"/>
          <p:cNvPicPr>
            <a:picLocks noChangeAspect="1"/>
          </p:cNvPicPr>
          <p:nvPr userDrawn="1"/>
        </p:nvPicPr>
        <p:blipFill>
          <a:blip r:embed="rId5" cstate="print"/>
          <a:srcRect/>
          <a:stretch>
            <a:fillRect/>
          </a:stretch>
        </p:blipFill>
        <p:spPr bwMode="auto">
          <a:xfrm>
            <a:off x="0" y="0"/>
            <a:ext cx="9156700" cy="6858000"/>
          </a:xfrm>
          <a:prstGeom prst="rect">
            <a:avLst/>
          </a:prstGeom>
          <a:noFill/>
          <a:ln w="9525">
            <a:noFill/>
            <a:miter lim="800000"/>
            <a:headEnd/>
            <a:tailEnd/>
          </a:ln>
        </p:spPr>
      </p:pic>
      <p:sp>
        <p:nvSpPr>
          <p:cNvPr id="3" name="Title 2"/>
          <p:cNvSpPr>
            <a:spLocks noGrp="1" noChangeArrowheads="1"/>
          </p:cNvSpPr>
          <p:nvPr>
            <p:ph type="ctrTitle"/>
          </p:nvPr>
        </p:nvSpPr>
        <p:spPr>
          <a:xfrm>
            <a:off x="4827591" y="3200399"/>
            <a:ext cx="4052943" cy="1268433"/>
          </a:xfrm>
          <a:prstGeom prst="rect">
            <a:avLst/>
          </a:prstGeom>
        </p:spPr>
        <p:txBody>
          <a:bodyPr anchor="b"/>
          <a:lstStyle>
            <a:lvl1pPr algn="l" rtl="0" eaLnBrk="0" fontAlgn="base" hangingPunct="0">
              <a:spcBef>
                <a:spcPct val="0"/>
              </a:spcBef>
              <a:spcAft>
                <a:spcPct val="0"/>
              </a:spcAft>
              <a:defRPr lang="en-US" sz="2400" b="1" dirty="0">
                <a:solidFill>
                  <a:srgbClr val="3D97BB"/>
                </a:solidFill>
                <a:latin typeface="+mj-lt"/>
                <a:ea typeface="ＭＳ Ｐゴシック"/>
                <a:cs typeface="+mj-cs"/>
              </a:defRPr>
            </a:lvl1pPr>
          </a:lstStyle>
          <a:p>
            <a:r>
              <a:rPr lang="de-DE" dirty="0" smtClean="0"/>
              <a:t>Titelmasterformat durch Klicken bearbeiten</a:t>
            </a:r>
            <a:endParaRPr lang="en-US" dirty="0"/>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B">
    <p:spTree>
      <p:nvGrpSpPr>
        <p:cNvPr id="1" name=""/>
        <p:cNvGrpSpPr/>
        <p:nvPr/>
      </p:nvGrpSpPr>
      <p:grpSpPr>
        <a:xfrm>
          <a:off x="0" y="0"/>
          <a:ext cx="0" cy="0"/>
          <a:chOff x="0" y="0"/>
          <a:chExt cx="0" cy="0"/>
        </a:xfrm>
      </p:grpSpPr>
      <p:sp>
        <p:nvSpPr>
          <p:cNvPr id="3" name="Rectangle 2"/>
          <p:cNvSpPr/>
          <p:nvPr userDrawn="1"/>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sp>
        <p:nvSpPr>
          <p:cNvPr id="5" name="Rectangle 4"/>
          <p:cNvSpPr/>
          <p:nvPr userDrawn="1"/>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pic>
        <p:nvPicPr>
          <p:cNvPr id="6" name="Picture 24" descr="Untitled-1.jpg"/>
          <p:cNvPicPr>
            <a:picLocks noChangeAspect="1"/>
          </p:cNvPicPr>
          <p:nvPr userDrawn="1"/>
        </p:nvPicPr>
        <p:blipFill>
          <a:blip r:embed="rId2" cstate="print"/>
          <a:srcRect/>
          <a:stretch>
            <a:fillRect/>
          </a:stretch>
        </p:blipFill>
        <p:spPr bwMode="auto">
          <a:xfrm>
            <a:off x="6265863" y="6362700"/>
            <a:ext cx="2609850" cy="320675"/>
          </a:xfrm>
          <a:prstGeom prst="rect">
            <a:avLst/>
          </a:prstGeom>
          <a:noFill/>
          <a:ln w="9525">
            <a:noFill/>
            <a:miter lim="800000"/>
            <a:headEnd/>
            <a:tailEnd/>
          </a:ln>
        </p:spPr>
      </p:pic>
      <p:sp>
        <p:nvSpPr>
          <p:cNvPr id="7" name="Rectangle 33"/>
          <p:cNvSpPr>
            <a:spLocks noChangeArrowheads="1"/>
          </p:cNvSpPr>
          <p:nvPr userDrawn="1"/>
        </p:nvSpPr>
        <p:spPr bwMode="auto">
          <a:xfrm>
            <a:off x="428625" y="6407150"/>
            <a:ext cx="5181600" cy="3810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336699"/>
                </a:solidFill>
                <a:ea typeface="ＭＳ Ｐゴシック" charset="-128"/>
                <a:cs typeface="Arial" pitchFamily="34" charset="0"/>
              </a:rPr>
              <a:t>     |  ©2009, Cognizant Technology Solutions	                 Confidential</a:t>
            </a:r>
          </a:p>
        </p:txBody>
      </p:sp>
      <p:sp>
        <p:nvSpPr>
          <p:cNvPr id="8" name="TextBox 7"/>
          <p:cNvSpPr txBox="1"/>
          <p:nvPr userDrawn="1"/>
        </p:nvSpPr>
        <p:spPr>
          <a:xfrm>
            <a:off x="65088" y="6362700"/>
            <a:ext cx="582612" cy="461963"/>
          </a:xfrm>
          <a:prstGeom prst="rect">
            <a:avLst/>
          </a:prstGeom>
          <a:noFill/>
        </p:spPr>
        <p:txBody>
          <a:bodyPr>
            <a:spAutoFit/>
          </a:bodyPr>
          <a:lstStyle/>
          <a:p>
            <a:pPr algn="ctr">
              <a:defRPr/>
            </a:pPr>
            <a:r>
              <a:rPr lang="en-US" b="1" dirty="0">
                <a:solidFill>
                  <a:srgbClr val="336699"/>
                </a:solidFill>
                <a:latin typeface="Arial Bold" charset="0"/>
                <a:ea typeface="ＭＳ Ｐゴシック" charset="-128"/>
                <a:cs typeface="Arial Bold" charset="0"/>
              </a:rPr>
              <a:t> </a:t>
            </a:r>
            <a:fld id="{75DE33F2-51FB-4A42-88FE-D378262F1DC3}" type="slidenum">
              <a:rPr lang="en-US" sz="1200" b="1">
                <a:solidFill>
                  <a:srgbClr val="336699"/>
                </a:solidFill>
                <a:latin typeface="Arial Bold" charset="0"/>
                <a:ea typeface="ＭＳ Ｐゴシック" charset="-128"/>
                <a:cs typeface="Arial Bold" charset="0"/>
              </a:rPr>
              <a:pPr algn="ctr">
                <a:defRPr/>
              </a:pPr>
              <a:t>‹#›</a:t>
            </a:fld>
            <a:r>
              <a:rPr lang="en-US" sz="1200" b="1" dirty="0">
                <a:solidFill>
                  <a:srgbClr val="336699"/>
                </a:solidFill>
                <a:latin typeface="Arial Bold" charset="0"/>
                <a:ea typeface="ＭＳ Ｐゴシック" charset="-128"/>
                <a:cs typeface="Arial Bold" charset="0"/>
              </a:rPr>
              <a:t> </a:t>
            </a:r>
            <a:endParaRPr lang="en-US" sz="1200" dirty="0">
              <a:solidFill>
                <a:srgbClr val="336699"/>
              </a:solidFill>
              <a:latin typeface="Arial"/>
              <a:ea typeface="ＭＳ Ｐゴシック" charset="-128"/>
            </a:endParaRPr>
          </a:p>
        </p:txBody>
      </p:sp>
      <p:pic>
        <p:nvPicPr>
          <p:cNvPr id="9" name="Picture 27" descr="image.jpg"/>
          <p:cNvPicPr>
            <a:picLocks noChangeAspect="1"/>
          </p:cNvPicPr>
          <p:nvPr userDrawn="1"/>
        </p:nvPicPr>
        <p:blipFill>
          <a:blip r:embed="rId3" cstate="print"/>
          <a:srcRect/>
          <a:stretch>
            <a:fillRect/>
          </a:stretch>
        </p:blipFill>
        <p:spPr bwMode="auto">
          <a:xfrm>
            <a:off x="7720013" y="0"/>
            <a:ext cx="1423987" cy="823913"/>
          </a:xfrm>
          <a:prstGeom prst="rect">
            <a:avLst/>
          </a:prstGeom>
          <a:noFill/>
          <a:ln w="9525">
            <a:noFill/>
            <a:miter lim="800000"/>
            <a:headEnd/>
            <a:tailEnd/>
          </a:ln>
        </p:spPr>
      </p:pic>
      <p:pic>
        <p:nvPicPr>
          <p:cNvPr id="10" name="Picture 28" descr="text.jpg"/>
          <p:cNvPicPr>
            <a:picLocks noChangeAspect="1"/>
          </p:cNvPicPr>
          <p:nvPr userDrawn="1"/>
        </p:nvPicPr>
        <p:blipFill>
          <a:blip r:embed="rId4"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pic>
        <p:nvPicPr>
          <p:cNvPr id="11" name="Picture 8" descr="sep.jpg"/>
          <p:cNvPicPr>
            <a:picLocks noChangeAspect="1"/>
          </p:cNvPicPr>
          <p:nvPr userDrawn="1"/>
        </p:nvPicPr>
        <p:blipFill>
          <a:blip r:embed="rId5" cstate="print"/>
          <a:srcRect/>
          <a:stretch>
            <a:fillRect/>
          </a:stretch>
        </p:blipFill>
        <p:spPr bwMode="auto">
          <a:xfrm>
            <a:off x="0" y="0"/>
            <a:ext cx="9144000" cy="6858000"/>
          </a:xfrm>
          <a:prstGeom prst="rect">
            <a:avLst/>
          </a:prstGeom>
          <a:noFill/>
          <a:ln w="9525">
            <a:noFill/>
            <a:miter lim="800000"/>
            <a:headEnd/>
            <a:tailEnd/>
          </a:ln>
        </p:spPr>
      </p:pic>
      <p:sp>
        <p:nvSpPr>
          <p:cNvPr id="4" name="Title 1"/>
          <p:cNvSpPr>
            <a:spLocks noGrp="1"/>
          </p:cNvSpPr>
          <p:nvPr>
            <p:ph type="title"/>
          </p:nvPr>
        </p:nvSpPr>
        <p:spPr>
          <a:xfrm>
            <a:off x="190441" y="204755"/>
            <a:ext cx="8690095" cy="850900"/>
          </a:xfrm>
          <a:prstGeom prst="rect">
            <a:avLst/>
          </a:prstGeom>
        </p:spPr>
        <p:txBody>
          <a:bodyPr anchor="ctr" anchorCtr="0"/>
          <a:lstStyle>
            <a:lvl1pPr algn="l" rtl="0" eaLnBrk="0" fontAlgn="base" hangingPunct="0">
              <a:spcBef>
                <a:spcPct val="0"/>
              </a:spcBef>
              <a:spcAft>
                <a:spcPct val="0"/>
              </a:spcAft>
              <a:defRPr lang="en-US" sz="3200" b="1" dirty="0">
                <a:solidFill>
                  <a:srgbClr val="C00000"/>
                </a:solidFill>
                <a:effectLst/>
                <a:latin typeface="+mj-lt"/>
                <a:ea typeface="ＭＳ Ｐゴシック"/>
                <a:cs typeface="+mj-cs"/>
              </a:defRPr>
            </a:lvl1pPr>
          </a:lstStyle>
          <a:p>
            <a:r>
              <a:rPr lang="de-DE" dirty="0" smtClean="0"/>
              <a:t>Titelmasterformat durch Klicken bearbeiten</a:t>
            </a:r>
            <a:endParaRPr lang="en-US" dirty="0"/>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jpe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7.jpeg"/><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3.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2.jpeg"/><Relationship Id="rId5" Type="http://schemas.openxmlformats.org/officeDocument/2006/relationships/image" Target="../media/image1.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4.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3.jpe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2.jpe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slideLayout" Target="../slideLayouts/slideLayout24.xml"/><Relationship Id="rId7" Type="http://schemas.openxmlformats.org/officeDocument/2006/relationships/image" Target="../media/image1.jpe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5.xml"/><Relationship Id="rId5" Type="http://schemas.openxmlformats.org/officeDocument/2006/relationships/slideLayout" Target="../slideLayouts/slideLayout26.xml"/><Relationship Id="rId4" Type="http://schemas.openxmlformats.org/officeDocument/2006/relationships/slideLayout" Target="../slideLayouts/slideLayout25.xml"/><Relationship Id="rId9" Type="http://schemas.openxmlformats.org/officeDocument/2006/relationships/image" Target="../media/image3.jpe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image" Target="../media/image3.jpeg"/><Relationship Id="rId5" Type="http://schemas.openxmlformats.org/officeDocument/2006/relationships/slideLayout" Target="../slideLayouts/slideLayout31.xml"/><Relationship Id="rId10" Type="http://schemas.openxmlformats.org/officeDocument/2006/relationships/image" Target="../media/image17.jpeg"/><Relationship Id="rId4" Type="http://schemas.openxmlformats.org/officeDocument/2006/relationships/slideLayout" Target="../slideLayouts/slideLayout30.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mn-ea"/>
            </a:endParaRPr>
          </a:p>
        </p:txBody>
      </p:sp>
      <p:sp>
        <p:nvSpPr>
          <p:cNvPr id="15" name="Rectangle 14"/>
          <p:cNvSpPr/>
          <p:nvPr/>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mn-ea"/>
            </a:endParaRPr>
          </a:p>
        </p:txBody>
      </p:sp>
      <p:pic>
        <p:nvPicPr>
          <p:cNvPr id="1028" name="Picture 8" descr="Untitled-1.jpg"/>
          <p:cNvPicPr>
            <a:picLocks noChangeAspect="1"/>
          </p:cNvPicPr>
          <p:nvPr/>
        </p:nvPicPr>
        <p:blipFill>
          <a:blip r:embed="rId6" cstate="print"/>
          <a:srcRect/>
          <a:stretch>
            <a:fillRect/>
          </a:stretch>
        </p:blipFill>
        <p:spPr bwMode="auto">
          <a:xfrm>
            <a:off x="6807200" y="6572250"/>
            <a:ext cx="2330450" cy="285750"/>
          </a:xfrm>
          <a:prstGeom prst="rect">
            <a:avLst/>
          </a:prstGeom>
          <a:noFill/>
          <a:ln w="9525">
            <a:noFill/>
            <a:miter lim="800000"/>
            <a:headEnd/>
            <a:tailEnd/>
          </a:ln>
        </p:spPr>
      </p:pic>
      <p:sp>
        <p:nvSpPr>
          <p:cNvPr id="12" name="Rectangle 33"/>
          <p:cNvSpPr>
            <a:spLocks noChangeArrowheads="1"/>
          </p:cNvSpPr>
          <p:nvPr/>
        </p:nvSpPr>
        <p:spPr bwMode="auto">
          <a:xfrm>
            <a:off x="1066800" y="6578600"/>
            <a:ext cx="5181600" cy="381000"/>
          </a:xfrm>
          <a:prstGeom prst="rect">
            <a:avLst/>
          </a:prstGeom>
          <a:noFill/>
          <a:ln w="9525">
            <a:noFill/>
            <a:miter lim="800000"/>
            <a:headEnd/>
            <a:tailEnd/>
          </a:ln>
          <a:effectLst/>
        </p:spPr>
        <p:txBody>
          <a:bodyPr/>
          <a:lstStyle/>
          <a:p>
            <a:pPr eaLnBrk="0" hangingPunct="0">
              <a:lnSpc>
                <a:spcPct val="190000"/>
              </a:lnSpc>
              <a:defRPr/>
            </a:pPr>
            <a:r>
              <a:rPr lang="en-US" sz="800" dirty="0">
                <a:solidFill>
                  <a:srgbClr val="336699"/>
                </a:solidFill>
                <a:ea typeface="ＭＳ Ｐゴシック" charset="-128"/>
                <a:cs typeface="Arial" pitchFamily="34" charset="0"/>
              </a:rPr>
              <a:t>© 2009, Cognizant Technology Solutions	                 Confidential</a:t>
            </a:r>
          </a:p>
        </p:txBody>
      </p:sp>
      <p:sp>
        <p:nvSpPr>
          <p:cNvPr id="13" name="TextBox 12"/>
          <p:cNvSpPr txBox="1"/>
          <p:nvPr/>
        </p:nvSpPr>
        <p:spPr>
          <a:xfrm>
            <a:off x="14288" y="6642100"/>
            <a:ext cx="582612" cy="246063"/>
          </a:xfrm>
          <a:prstGeom prst="rect">
            <a:avLst/>
          </a:prstGeom>
          <a:noFill/>
        </p:spPr>
        <p:txBody>
          <a:bodyPr>
            <a:spAutoFit/>
          </a:bodyPr>
          <a:lstStyle/>
          <a:p>
            <a:pPr algn="ctr">
              <a:defRPr/>
            </a:pPr>
            <a:fld id="{A6403493-E044-4116-BDB6-4B63CC4D31B5}" type="slidenum">
              <a:rPr lang="en-US" sz="1000" b="1">
                <a:solidFill>
                  <a:srgbClr val="336699"/>
                </a:solidFill>
                <a:latin typeface="Arial Bold"/>
                <a:ea typeface="Arial Bold"/>
                <a:cs typeface="Arial Bold"/>
              </a:rPr>
              <a:pPr algn="ctr">
                <a:defRPr/>
              </a:pPr>
              <a:t>‹#›</a:t>
            </a:fld>
            <a:r>
              <a:rPr lang="en-US" sz="1000" b="1" dirty="0">
                <a:solidFill>
                  <a:srgbClr val="336699"/>
                </a:solidFill>
                <a:latin typeface="Arial Bold"/>
                <a:ea typeface="Arial Bold"/>
                <a:cs typeface="Arial Bold"/>
              </a:rPr>
              <a:t> </a:t>
            </a:r>
            <a:endParaRPr lang="en-US" sz="1000" dirty="0">
              <a:solidFill>
                <a:srgbClr val="336699"/>
              </a:solidFill>
              <a:ea typeface="ＭＳ Ｐゴシック" charset="-128"/>
            </a:endParaRPr>
          </a:p>
        </p:txBody>
      </p:sp>
      <p:pic>
        <p:nvPicPr>
          <p:cNvPr id="1031" name="Picture 15" descr="image.jpg"/>
          <p:cNvPicPr>
            <a:picLocks noChangeAspect="1"/>
          </p:cNvPicPr>
          <p:nvPr/>
        </p:nvPicPr>
        <p:blipFill>
          <a:blip r:embed="rId7" cstate="print"/>
          <a:srcRect/>
          <a:stretch>
            <a:fillRect/>
          </a:stretch>
        </p:blipFill>
        <p:spPr bwMode="auto">
          <a:xfrm>
            <a:off x="7720013" y="0"/>
            <a:ext cx="1423987" cy="823913"/>
          </a:xfrm>
          <a:prstGeom prst="rect">
            <a:avLst/>
          </a:prstGeom>
          <a:noFill/>
          <a:ln w="9525">
            <a:noFill/>
            <a:miter lim="800000"/>
            <a:headEnd/>
            <a:tailEnd/>
          </a:ln>
        </p:spPr>
      </p:pic>
      <p:pic>
        <p:nvPicPr>
          <p:cNvPr id="1032" name="Picture 16" descr="text.jpg"/>
          <p:cNvPicPr>
            <a:picLocks noChangeAspect="1"/>
          </p:cNvPicPr>
          <p:nvPr/>
        </p:nvPicPr>
        <p:blipFill>
          <a:blip r:embed="rId8"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490" r:id="rId1"/>
    <p:sldLayoutId id="2147486491" r:id="rId2"/>
    <p:sldLayoutId id="2147486469" r:id="rId3"/>
    <p:sldLayoutId id="2147486492" r:id="rId4"/>
  </p:sldLayoutIdLst>
  <p:transition advClick="0"/>
  <p:hf hdr="0" dt="0"/>
  <p:txStyles>
    <p:titleStyle>
      <a:lvl1pPr algn="l" rtl="0" eaLnBrk="0" fontAlgn="base" hangingPunct="0">
        <a:spcBef>
          <a:spcPct val="0"/>
        </a:spcBef>
        <a:spcAft>
          <a:spcPct val="0"/>
        </a:spcAft>
        <a:defRPr sz="2400" b="1">
          <a:solidFill>
            <a:srgbClr val="3D97BB"/>
          </a:solidFill>
          <a:latin typeface="+mj-lt"/>
          <a:ea typeface="ＭＳ Ｐゴシック"/>
          <a:cs typeface="+mj-cs"/>
        </a:defRPr>
      </a:lvl1pPr>
      <a:lvl2pPr algn="l" rtl="0" eaLnBrk="0" fontAlgn="base" hangingPunct="0">
        <a:spcBef>
          <a:spcPct val="0"/>
        </a:spcBef>
        <a:spcAft>
          <a:spcPct val="0"/>
        </a:spcAft>
        <a:defRPr sz="2400" b="1">
          <a:solidFill>
            <a:srgbClr val="3D97BB"/>
          </a:solidFill>
          <a:latin typeface="Verdana" pitchFamily="-12" charset="0"/>
          <a:ea typeface="ＭＳ Ｐゴシック"/>
          <a:cs typeface="ＭＳ Ｐゴシック" pitchFamily="-12" charset="-128"/>
        </a:defRPr>
      </a:lvl2pPr>
      <a:lvl3pPr algn="l" rtl="0" eaLnBrk="0" fontAlgn="base" hangingPunct="0">
        <a:spcBef>
          <a:spcPct val="0"/>
        </a:spcBef>
        <a:spcAft>
          <a:spcPct val="0"/>
        </a:spcAft>
        <a:defRPr sz="2400" b="1">
          <a:solidFill>
            <a:srgbClr val="3D97BB"/>
          </a:solidFill>
          <a:latin typeface="Verdana" pitchFamily="-12" charset="0"/>
          <a:ea typeface="ＭＳ Ｐゴシック"/>
          <a:cs typeface="ＭＳ Ｐゴシック" pitchFamily="-12" charset="-128"/>
        </a:defRPr>
      </a:lvl3pPr>
      <a:lvl4pPr algn="l" rtl="0" eaLnBrk="0" fontAlgn="base" hangingPunct="0">
        <a:spcBef>
          <a:spcPct val="0"/>
        </a:spcBef>
        <a:spcAft>
          <a:spcPct val="0"/>
        </a:spcAft>
        <a:defRPr sz="2400" b="1">
          <a:solidFill>
            <a:srgbClr val="3D97BB"/>
          </a:solidFill>
          <a:latin typeface="Verdana" pitchFamily="-12" charset="0"/>
          <a:ea typeface="ＭＳ Ｐゴシック"/>
          <a:cs typeface="ＭＳ Ｐゴシック" pitchFamily="-12" charset="-128"/>
        </a:defRPr>
      </a:lvl4pPr>
      <a:lvl5pPr algn="l" rtl="0" eaLnBrk="0" fontAlgn="base" hangingPunct="0">
        <a:spcBef>
          <a:spcPct val="0"/>
        </a:spcBef>
        <a:spcAft>
          <a:spcPct val="0"/>
        </a:spcAft>
        <a:defRPr sz="2400" b="1">
          <a:solidFill>
            <a:srgbClr val="3D97BB"/>
          </a:solidFill>
          <a:latin typeface="Verdana" pitchFamily="-12" charset="0"/>
          <a:ea typeface="ＭＳ Ｐゴシック"/>
          <a:cs typeface="ＭＳ Ｐゴシック" pitchFamily="-12" charset="-128"/>
        </a:defRPr>
      </a:lvl5pPr>
      <a:lvl6pPr marL="4572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342900" indent="-342900" algn="l" rtl="0" eaLnBrk="0" fontAlgn="base" hangingPunct="0">
        <a:spcBef>
          <a:spcPct val="20000"/>
        </a:spcBef>
        <a:spcAft>
          <a:spcPct val="0"/>
        </a:spcAft>
        <a:buChar char="•"/>
        <a:defRPr sz="2100">
          <a:solidFill>
            <a:srgbClr val="5F604B"/>
          </a:solidFill>
          <a:latin typeface="+mn-lt"/>
          <a:ea typeface="ＭＳ Ｐゴシック"/>
          <a:cs typeface="+mn-cs"/>
        </a:defRPr>
      </a:lvl1pPr>
      <a:lvl2pPr marL="742950" indent="-285750" algn="l" rtl="0" eaLnBrk="0" fontAlgn="base" hangingPunct="0">
        <a:spcBef>
          <a:spcPct val="20000"/>
        </a:spcBef>
        <a:spcAft>
          <a:spcPct val="0"/>
        </a:spcAft>
        <a:buChar char="–"/>
        <a:defRPr sz="2800">
          <a:solidFill>
            <a:srgbClr val="5F604B"/>
          </a:solidFill>
          <a:latin typeface="+mn-lt"/>
          <a:ea typeface="ＭＳ Ｐゴシック"/>
          <a:cs typeface="ＭＳ Ｐゴシック"/>
        </a:defRPr>
      </a:lvl2pPr>
      <a:lvl3pPr marL="1143000" indent="-228600" algn="l" rtl="0" eaLnBrk="0" fontAlgn="base" hangingPunct="0">
        <a:spcBef>
          <a:spcPct val="20000"/>
        </a:spcBef>
        <a:spcAft>
          <a:spcPct val="0"/>
        </a:spcAft>
        <a:buChar char="•"/>
        <a:defRPr sz="2400">
          <a:solidFill>
            <a:srgbClr val="5F604B"/>
          </a:solidFill>
          <a:latin typeface="+mn-lt"/>
          <a:ea typeface="ＭＳ Ｐゴシック"/>
          <a:cs typeface="ＭＳ Ｐゴシック"/>
        </a:defRPr>
      </a:lvl3pPr>
      <a:lvl4pPr marL="1600200" indent="-228600" algn="l" rtl="0" eaLnBrk="0" fontAlgn="base" hangingPunct="0">
        <a:spcBef>
          <a:spcPct val="20000"/>
        </a:spcBef>
        <a:spcAft>
          <a:spcPct val="0"/>
        </a:spcAft>
        <a:buChar char="–"/>
        <a:defRPr sz="2000">
          <a:solidFill>
            <a:srgbClr val="5F604B"/>
          </a:solidFill>
          <a:latin typeface="+mn-lt"/>
          <a:ea typeface="ＭＳ Ｐゴシック"/>
          <a:cs typeface="ＭＳ Ｐゴシック"/>
        </a:defRPr>
      </a:lvl4pPr>
      <a:lvl5pPr marL="2057400" indent="-228600" algn="l" rtl="0" eaLnBrk="0" fontAlgn="base" hangingPunct="0">
        <a:spcBef>
          <a:spcPct val="20000"/>
        </a:spcBef>
        <a:spcAft>
          <a:spcPct val="0"/>
        </a:spcAft>
        <a:buChar char="»"/>
        <a:defRPr sz="2000">
          <a:solidFill>
            <a:srgbClr val="5F604B"/>
          </a:solidFill>
          <a:latin typeface="+mn-lt"/>
          <a:ea typeface="ＭＳ Ｐゴシック"/>
          <a:cs typeface="ＭＳ Ｐゴシック"/>
        </a:defRPr>
      </a:lvl5pPr>
      <a:lvl6pPr marL="2514600" indent="-228600" algn="l" rtl="0" eaLnBrk="1" fontAlgn="base" hangingPunct="1">
        <a:spcBef>
          <a:spcPct val="20000"/>
        </a:spcBef>
        <a:spcAft>
          <a:spcPct val="0"/>
        </a:spcAft>
        <a:buChar char="»"/>
        <a:defRPr sz="2000">
          <a:solidFill>
            <a:srgbClr val="5F604B"/>
          </a:solidFill>
          <a:latin typeface="+mn-lt"/>
          <a:ea typeface="+mn-ea"/>
        </a:defRPr>
      </a:lvl6pPr>
      <a:lvl7pPr marL="2971800" indent="-228600" algn="l" rtl="0" eaLnBrk="1" fontAlgn="base" hangingPunct="1">
        <a:spcBef>
          <a:spcPct val="20000"/>
        </a:spcBef>
        <a:spcAft>
          <a:spcPct val="0"/>
        </a:spcAft>
        <a:buChar char="»"/>
        <a:defRPr sz="2000">
          <a:solidFill>
            <a:srgbClr val="5F604B"/>
          </a:solidFill>
          <a:latin typeface="+mn-lt"/>
          <a:ea typeface="+mn-ea"/>
        </a:defRPr>
      </a:lvl7pPr>
      <a:lvl8pPr marL="3429000" indent="-228600" algn="l" rtl="0" eaLnBrk="1" fontAlgn="base" hangingPunct="1">
        <a:spcBef>
          <a:spcPct val="20000"/>
        </a:spcBef>
        <a:spcAft>
          <a:spcPct val="0"/>
        </a:spcAft>
        <a:buChar char="»"/>
        <a:defRPr sz="2000">
          <a:solidFill>
            <a:srgbClr val="5F604B"/>
          </a:solidFill>
          <a:latin typeface="+mn-lt"/>
          <a:ea typeface="+mn-ea"/>
        </a:defRPr>
      </a:lvl8pPr>
      <a:lvl9pPr marL="3886200" indent="-228600" algn="l" rtl="0" eaLnBrk="1" fontAlgn="base" hangingPunct="1">
        <a:spcBef>
          <a:spcPct val="20000"/>
        </a:spcBef>
        <a:spcAft>
          <a:spcPct val="0"/>
        </a:spcAft>
        <a:buChar char="»"/>
        <a:defRPr sz="2000">
          <a:solidFill>
            <a:srgbClr val="5F604B"/>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Rectangle 22"/>
          <p:cNvSpPr/>
          <p:nvPr/>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sp>
        <p:nvSpPr>
          <p:cNvPr id="24" name="Rectangle 23"/>
          <p:cNvSpPr/>
          <p:nvPr/>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pic>
        <p:nvPicPr>
          <p:cNvPr id="2052" name="Picture 24" descr="Untitled-1.jpg"/>
          <p:cNvPicPr>
            <a:picLocks noChangeAspect="1"/>
          </p:cNvPicPr>
          <p:nvPr/>
        </p:nvPicPr>
        <p:blipFill>
          <a:blip r:embed="rId5" cstate="print"/>
          <a:srcRect/>
          <a:stretch>
            <a:fillRect/>
          </a:stretch>
        </p:blipFill>
        <p:spPr bwMode="auto">
          <a:xfrm>
            <a:off x="7086600" y="6605588"/>
            <a:ext cx="2057400" cy="252412"/>
          </a:xfrm>
          <a:prstGeom prst="rect">
            <a:avLst/>
          </a:prstGeom>
          <a:noFill/>
          <a:ln w="9525">
            <a:noFill/>
            <a:miter lim="800000"/>
            <a:headEnd/>
            <a:tailEnd/>
          </a:ln>
        </p:spPr>
      </p:pic>
      <p:sp>
        <p:nvSpPr>
          <p:cNvPr id="26" name="Rectangle 33"/>
          <p:cNvSpPr>
            <a:spLocks noChangeArrowheads="1"/>
          </p:cNvSpPr>
          <p:nvPr/>
        </p:nvSpPr>
        <p:spPr bwMode="auto">
          <a:xfrm>
            <a:off x="1371600" y="6565900"/>
            <a:ext cx="5181600" cy="3810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336699"/>
                </a:solidFill>
                <a:ea typeface="ＭＳ Ｐゴシック" charset="-128"/>
                <a:cs typeface="Arial" pitchFamily="34" charset="0"/>
              </a:rPr>
              <a:t>© 2009, Cognizant Technology Solutions	                 Confidential</a:t>
            </a:r>
          </a:p>
        </p:txBody>
      </p:sp>
      <p:sp>
        <p:nvSpPr>
          <p:cNvPr id="27" name="TextBox 26"/>
          <p:cNvSpPr txBox="1"/>
          <p:nvPr/>
        </p:nvSpPr>
        <p:spPr>
          <a:xfrm>
            <a:off x="-25400" y="6642100"/>
            <a:ext cx="582613" cy="246063"/>
          </a:xfrm>
          <a:prstGeom prst="rect">
            <a:avLst/>
          </a:prstGeom>
          <a:noFill/>
        </p:spPr>
        <p:txBody>
          <a:bodyPr>
            <a:spAutoFit/>
          </a:bodyPr>
          <a:lstStyle/>
          <a:p>
            <a:pPr algn="ctr">
              <a:defRPr/>
            </a:pPr>
            <a:r>
              <a:rPr lang="en-US" sz="1000" dirty="0">
                <a:solidFill>
                  <a:srgbClr val="336699"/>
                </a:solidFill>
                <a:latin typeface="Arial Bold"/>
                <a:ea typeface="Arial Bold"/>
                <a:cs typeface="Arial Bold"/>
              </a:rPr>
              <a:t> </a:t>
            </a:r>
            <a:fld id="{A1FDF9A6-4053-48B2-9529-FD6E50DFC959}" type="slidenum">
              <a:rPr lang="en-US" sz="1000">
                <a:solidFill>
                  <a:srgbClr val="336699"/>
                </a:solidFill>
                <a:latin typeface="Arial Bold"/>
                <a:ea typeface="Arial Bold"/>
                <a:cs typeface="Arial Bold"/>
              </a:rPr>
              <a:pPr algn="ctr">
                <a:defRPr/>
              </a:pPr>
              <a:t>‹#›</a:t>
            </a:fld>
            <a:r>
              <a:rPr lang="en-US" sz="1000" dirty="0">
                <a:solidFill>
                  <a:srgbClr val="336699"/>
                </a:solidFill>
                <a:latin typeface="Arial Bold"/>
                <a:ea typeface="Arial Bold"/>
                <a:cs typeface="Arial Bold"/>
              </a:rPr>
              <a:t> </a:t>
            </a:r>
            <a:endParaRPr lang="en-US" sz="1000" dirty="0">
              <a:solidFill>
                <a:srgbClr val="336699"/>
              </a:solidFill>
              <a:ea typeface="ＭＳ Ｐゴシック" charset="-128"/>
            </a:endParaRPr>
          </a:p>
        </p:txBody>
      </p:sp>
      <p:pic>
        <p:nvPicPr>
          <p:cNvPr id="2055" name="Picture 27" descr="image.jpg"/>
          <p:cNvPicPr>
            <a:picLocks noChangeAspect="1"/>
          </p:cNvPicPr>
          <p:nvPr/>
        </p:nvPicPr>
        <p:blipFill>
          <a:blip r:embed="rId6" cstate="print"/>
          <a:srcRect/>
          <a:stretch>
            <a:fillRect/>
          </a:stretch>
        </p:blipFill>
        <p:spPr bwMode="auto">
          <a:xfrm>
            <a:off x="7720013" y="0"/>
            <a:ext cx="1423987" cy="823913"/>
          </a:xfrm>
          <a:prstGeom prst="rect">
            <a:avLst/>
          </a:prstGeom>
          <a:noFill/>
          <a:ln w="9525">
            <a:noFill/>
            <a:miter lim="800000"/>
            <a:headEnd/>
            <a:tailEnd/>
          </a:ln>
        </p:spPr>
      </p:pic>
      <p:pic>
        <p:nvPicPr>
          <p:cNvPr id="2056" name="Picture 28" descr="text.jpg"/>
          <p:cNvPicPr>
            <a:picLocks noChangeAspect="1"/>
          </p:cNvPicPr>
          <p:nvPr/>
        </p:nvPicPr>
        <p:blipFill>
          <a:blip r:embed="rId7"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493" r:id="rId1"/>
    <p:sldLayoutId id="2147486494" r:id="rId2"/>
    <p:sldLayoutId id="2147486470" r:id="rId3"/>
  </p:sldLayoutIdLst>
  <p:transition advClick="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Rectangle 22"/>
          <p:cNvSpPr/>
          <p:nvPr/>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sp>
        <p:nvSpPr>
          <p:cNvPr id="24" name="Rectangle 23"/>
          <p:cNvSpPr/>
          <p:nvPr/>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pic>
        <p:nvPicPr>
          <p:cNvPr id="3076" name="Picture 24" descr="Untitled-1.jpg"/>
          <p:cNvPicPr>
            <a:picLocks noChangeAspect="1"/>
          </p:cNvPicPr>
          <p:nvPr/>
        </p:nvPicPr>
        <p:blipFill>
          <a:blip r:embed="rId5" cstate="print"/>
          <a:srcRect/>
          <a:stretch>
            <a:fillRect/>
          </a:stretch>
        </p:blipFill>
        <p:spPr bwMode="auto">
          <a:xfrm>
            <a:off x="6265863" y="6362700"/>
            <a:ext cx="2609850" cy="320675"/>
          </a:xfrm>
          <a:prstGeom prst="rect">
            <a:avLst/>
          </a:prstGeom>
          <a:noFill/>
          <a:ln w="9525">
            <a:noFill/>
            <a:miter lim="800000"/>
            <a:headEnd/>
            <a:tailEnd/>
          </a:ln>
        </p:spPr>
      </p:pic>
      <p:sp>
        <p:nvSpPr>
          <p:cNvPr id="26" name="Rectangle 33"/>
          <p:cNvSpPr>
            <a:spLocks noChangeArrowheads="1"/>
          </p:cNvSpPr>
          <p:nvPr/>
        </p:nvSpPr>
        <p:spPr bwMode="auto">
          <a:xfrm>
            <a:off x="428625" y="6407150"/>
            <a:ext cx="5181600" cy="3810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336699"/>
                </a:solidFill>
                <a:ea typeface="ＭＳ Ｐゴシック" charset="-128"/>
                <a:cs typeface="Arial" pitchFamily="34" charset="0"/>
              </a:rPr>
              <a:t>     |  ©2009, Cognizant Technology Solutions	                 Confidential</a:t>
            </a:r>
          </a:p>
        </p:txBody>
      </p:sp>
      <p:sp>
        <p:nvSpPr>
          <p:cNvPr id="27" name="TextBox 26"/>
          <p:cNvSpPr txBox="1"/>
          <p:nvPr/>
        </p:nvSpPr>
        <p:spPr>
          <a:xfrm>
            <a:off x="65088" y="6362700"/>
            <a:ext cx="582612" cy="461963"/>
          </a:xfrm>
          <a:prstGeom prst="rect">
            <a:avLst/>
          </a:prstGeom>
          <a:noFill/>
        </p:spPr>
        <p:txBody>
          <a:bodyPr>
            <a:spAutoFit/>
          </a:bodyPr>
          <a:lstStyle/>
          <a:p>
            <a:pPr algn="ctr">
              <a:defRPr/>
            </a:pPr>
            <a:r>
              <a:rPr lang="en-US" b="1" dirty="0">
                <a:solidFill>
                  <a:srgbClr val="336699"/>
                </a:solidFill>
                <a:latin typeface="Arial Bold" charset="0"/>
                <a:ea typeface="ＭＳ Ｐゴシック" charset="-128"/>
                <a:cs typeface="Arial Bold" charset="0"/>
              </a:rPr>
              <a:t> </a:t>
            </a:r>
            <a:fld id="{77ED4394-288D-4B6B-AD9A-C6CC2156FAD1}" type="slidenum">
              <a:rPr lang="en-US" sz="1200" b="1">
                <a:solidFill>
                  <a:srgbClr val="336699"/>
                </a:solidFill>
                <a:latin typeface="Arial Bold" charset="0"/>
                <a:ea typeface="ＭＳ Ｐゴシック" charset="-128"/>
                <a:cs typeface="Arial Bold" charset="0"/>
              </a:rPr>
              <a:pPr algn="ctr">
                <a:defRPr/>
              </a:pPr>
              <a:t>‹#›</a:t>
            </a:fld>
            <a:r>
              <a:rPr lang="en-US" sz="1200" b="1" dirty="0">
                <a:solidFill>
                  <a:srgbClr val="336699"/>
                </a:solidFill>
                <a:latin typeface="Arial Bold" charset="0"/>
                <a:ea typeface="ＭＳ Ｐゴシック" charset="-128"/>
                <a:cs typeface="Arial Bold" charset="0"/>
              </a:rPr>
              <a:t> </a:t>
            </a:r>
            <a:endParaRPr lang="en-US" sz="1200" dirty="0">
              <a:solidFill>
                <a:srgbClr val="336699"/>
              </a:solidFill>
              <a:latin typeface="Arial"/>
              <a:ea typeface="ＭＳ Ｐゴシック" charset="-128"/>
            </a:endParaRPr>
          </a:p>
        </p:txBody>
      </p:sp>
      <p:pic>
        <p:nvPicPr>
          <p:cNvPr id="3079" name="Picture 27" descr="image.jpg"/>
          <p:cNvPicPr>
            <a:picLocks noChangeAspect="1"/>
          </p:cNvPicPr>
          <p:nvPr/>
        </p:nvPicPr>
        <p:blipFill>
          <a:blip r:embed="rId6" cstate="print"/>
          <a:srcRect/>
          <a:stretch>
            <a:fillRect/>
          </a:stretch>
        </p:blipFill>
        <p:spPr bwMode="auto">
          <a:xfrm>
            <a:off x="7720013" y="0"/>
            <a:ext cx="1423987" cy="823913"/>
          </a:xfrm>
          <a:prstGeom prst="rect">
            <a:avLst/>
          </a:prstGeom>
          <a:noFill/>
          <a:ln w="9525">
            <a:noFill/>
            <a:miter lim="800000"/>
            <a:headEnd/>
            <a:tailEnd/>
          </a:ln>
        </p:spPr>
      </p:pic>
      <p:pic>
        <p:nvPicPr>
          <p:cNvPr id="3080" name="Picture 28" descr="text.jpg"/>
          <p:cNvPicPr>
            <a:picLocks noChangeAspect="1"/>
          </p:cNvPicPr>
          <p:nvPr/>
        </p:nvPicPr>
        <p:blipFill>
          <a:blip r:embed="rId7"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495" r:id="rId1"/>
    <p:sldLayoutId id="2147486496" r:id="rId2"/>
    <p:sldLayoutId id="2147486471" r:id="rId3"/>
  </p:sldLayoutIdLst>
  <p:transition advClick="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 name="Rectangle 22"/>
          <p:cNvSpPr/>
          <p:nvPr/>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sp>
        <p:nvSpPr>
          <p:cNvPr id="24" name="Rectangle 23"/>
          <p:cNvSpPr/>
          <p:nvPr/>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pic>
        <p:nvPicPr>
          <p:cNvPr id="4100" name="Picture 24" descr="Untitled-1.jpg"/>
          <p:cNvPicPr>
            <a:picLocks noChangeAspect="1"/>
          </p:cNvPicPr>
          <p:nvPr/>
        </p:nvPicPr>
        <p:blipFill>
          <a:blip r:embed="rId13" cstate="print"/>
          <a:srcRect/>
          <a:stretch>
            <a:fillRect/>
          </a:stretch>
        </p:blipFill>
        <p:spPr bwMode="auto">
          <a:xfrm>
            <a:off x="6265863" y="6362700"/>
            <a:ext cx="2609850" cy="320675"/>
          </a:xfrm>
          <a:prstGeom prst="rect">
            <a:avLst/>
          </a:prstGeom>
          <a:noFill/>
          <a:ln w="9525">
            <a:noFill/>
            <a:miter lim="800000"/>
            <a:headEnd/>
            <a:tailEnd/>
          </a:ln>
        </p:spPr>
      </p:pic>
      <p:sp>
        <p:nvSpPr>
          <p:cNvPr id="26" name="Rectangle 33"/>
          <p:cNvSpPr>
            <a:spLocks noChangeArrowheads="1"/>
          </p:cNvSpPr>
          <p:nvPr/>
        </p:nvSpPr>
        <p:spPr bwMode="auto">
          <a:xfrm>
            <a:off x="428625" y="6407150"/>
            <a:ext cx="5181600" cy="381000"/>
          </a:xfrm>
          <a:prstGeom prst="rect">
            <a:avLst/>
          </a:prstGeom>
          <a:noFill/>
          <a:ln w="9525">
            <a:noFill/>
            <a:miter lim="800000"/>
            <a:headEnd/>
            <a:tailEnd/>
          </a:ln>
          <a:effectLst/>
        </p:spPr>
        <p:txBody>
          <a:bodyPr/>
          <a:lstStyle/>
          <a:p>
            <a:pPr eaLnBrk="0" fontAlgn="auto" hangingPunct="0">
              <a:lnSpc>
                <a:spcPct val="190000"/>
              </a:lnSpc>
              <a:spcBef>
                <a:spcPts val="0"/>
              </a:spcBef>
              <a:spcAft>
                <a:spcPts val="0"/>
              </a:spcAft>
              <a:defRPr/>
            </a:pPr>
            <a:r>
              <a:rPr lang="en-US" sz="900" dirty="0">
                <a:solidFill>
                  <a:srgbClr val="336699"/>
                </a:solidFill>
                <a:ea typeface="ＭＳ Ｐゴシック" charset="-128"/>
                <a:cs typeface="Arial" pitchFamily="34" charset="0"/>
              </a:rPr>
              <a:t>     |  ©2009, Cognizant Technology Solutions	                 Confidential</a:t>
            </a:r>
          </a:p>
        </p:txBody>
      </p:sp>
      <p:sp>
        <p:nvSpPr>
          <p:cNvPr id="27" name="TextBox 26"/>
          <p:cNvSpPr txBox="1"/>
          <p:nvPr/>
        </p:nvSpPr>
        <p:spPr>
          <a:xfrm>
            <a:off x="65088" y="6362700"/>
            <a:ext cx="582612" cy="369888"/>
          </a:xfrm>
          <a:prstGeom prst="rect">
            <a:avLst/>
          </a:prstGeom>
          <a:noFill/>
        </p:spPr>
        <p:txBody>
          <a:bodyPr>
            <a:spAutoFit/>
          </a:bodyPr>
          <a:lstStyle/>
          <a:p>
            <a:pPr algn="ctr" fontAlgn="auto">
              <a:spcBef>
                <a:spcPts val="0"/>
              </a:spcBef>
              <a:spcAft>
                <a:spcPts val="0"/>
              </a:spcAft>
              <a:defRPr/>
            </a:pPr>
            <a:r>
              <a:rPr lang="en-US" sz="1800" b="1" kern="0" dirty="0">
                <a:solidFill>
                  <a:srgbClr val="336699"/>
                </a:solidFill>
                <a:latin typeface="Arial Bold" charset="0"/>
                <a:ea typeface="ＭＳ Ｐゴシック" charset="-128"/>
                <a:cs typeface="Arial Bold" charset="0"/>
              </a:rPr>
              <a:t> </a:t>
            </a:r>
            <a:fld id="{EBBC5E90-DB09-4E87-B099-BC9D0413B135}" type="slidenum">
              <a:rPr lang="en-US" sz="1200" b="1" kern="0">
                <a:solidFill>
                  <a:srgbClr val="336699"/>
                </a:solidFill>
                <a:latin typeface="Arial Bold" charset="0"/>
                <a:ea typeface="ＭＳ Ｐゴシック" charset="-128"/>
                <a:cs typeface="Arial Bold" charset="0"/>
              </a:rPr>
              <a:pPr algn="ctr" fontAlgn="auto">
                <a:spcBef>
                  <a:spcPts val="0"/>
                </a:spcBef>
                <a:spcAft>
                  <a:spcPts val="0"/>
                </a:spcAft>
                <a:defRPr/>
              </a:pPr>
              <a:t>‹#›</a:t>
            </a:fld>
            <a:r>
              <a:rPr lang="en-US" sz="1200" b="1" kern="0" dirty="0">
                <a:solidFill>
                  <a:srgbClr val="336699"/>
                </a:solidFill>
                <a:latin typeface="Arial Bold" charset="0"/>
                <a:ea typeface="ＭＳ Ｐゴシック" charset="-128"/>
                <a:cs typeface="Arial Bold" charset="0"/>
              </a:rPr>
              <a:t> </a:t>
            </a:r>
            <a:endParaRPr lang="en-US" sz="1200" kern="0" dirty="0">
              <a:solidFill>
                <a:srgbClr val="336699"/>
              </a:solidFill>
              <a:latin typeface="Arial"/>
              <a:ea typeface="ＭＳ Ｐゴシック" charset="-128"/>
            </a:endParaRPr>
          </a:p>
        </p:txBody>
      </p:sp>
      <p:pic>
        <p:nvPicPr>
          <p:cNvPr id="4103" name="Picture 27" descr="image.jpg"/>
          <p:cNvPicPr>
            <a:picLocks noChangeAspect="1"/>
          </p:cNvPicPr>
          <p:nvPr/>
        </p:nvPicPr>
        <p:blipFill>
          <a:blip r:embed="rId14" cstate="print"/>
          <a:srcRect/>
          <a:stretch>
            <a:fillRect/>
          </a:stretch>
        </p:blipFill>
        <p:spPr bwMode="auto">
          <a:xfrm>
            <a:off x="7720013" y="0"/>
            <a:ext cx="1423987" cy="823913"/>
          </a:xfrm>
          <a:prstGeom prst="rect">
            <a:avLst/>
          </a:prstGeom>
          <a:noFill/>
          <a:ln w="9525">
            <a:noFill/>
            <a:miter lim="800000"/>
            <a:headEnd/>
            <a:tailEnd/>
          </a:ln>
        </p:spPr>
      </p:pic>
      <p:pic>
        <p:nvPicPr>
          <p:cNvPr id="4104" name="Picture 28" descr="text.jpg"/>
          <p:cNvPicPr>
            <a:picLocks noChangeAspect="1"/>
          </p:cNvPicPr>
          <p:nvPr/>
        </p:nvPicPr>
        <p:blipFill>
          <a:blip r:embed="rId15"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472" r:id="rId1"/>
    <p:sldLayoutId id="2147486473" r:id="rId2"/>
    <p:sldLayoutId id="2147486474" r:id="rId3"/>
    <p:sldLayoutId id="2147486475" r:id="rId4"/>
    <p:sldLayoutId id="2147486476" r:id="rId5"/>
    <p:sldLayoutId id="2147486477" r:id="rId6"/>
    <p:sldLayoutId id="2147486478" r:id="rId7"/>
    <p:sldLayoutId id="2147486479" r:id="rId8"/>
    <p:sldLayoutId id="2147486480" r:id="rId9"/>
    <p:sldLayoutId id="2147486481" r:id="rId10"/>
    <p:sldLayoutId id="2147486482" r:id="rId11"/>
  </p:sldLayoutIdLst>
  <p:transition advClick="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defRPr>
      </a:lvl5pPr>
      <a:lvl6pPr marL="2514600" indent="-228600" algn="l" rtl="0" fontAlgn="base">
        <a:spcBef>
          <a:spcPct val="20000"/>
        </a:spcBef>
        <a:spcAft>
          <a:spcPct val="0"/>
        </a:spcAft>
        <a:buFont typeface="Arial" pitchFamily="34" charset="0"/>
        <a:buChar char="»"/>
        <a:defRPr sz="2000">
          <a:solidFill>
            <a:schemeClr val="tx1"/>
          </a:solidFill>
          <a:latin typeface="+mn-lt"/>
        </a:defRPr>
      </a:lvl6pPr>
      <a:lvl7pPr marL="2971800" indent="-228600" algn="l" rtl="0" fontAlgn="base">
        <a:spcBef>
          <a:spcPct val="20000"/>
        </a:spcBef>
        <a:spcAft>
          <a:spcPct val="0"/>
        </a:spcAft>
        <a:buFont typeface="Arial" pitchFamily="34" charset="0"/>
        <a:buChar char="»"/>
        <a:defRPr sz="2000">
          <a:solidFill>
            <a:schemeClr val="tx1"/>
          </a:solidFill>
          <a:latin typeface="+mn-lt"/>
        </a:defRPr>
      </a:lvl7pPr>
      <a:lvl8pPr marL="3429000" indent="-228600" algn="l" rtl="0" fontAlgn="base">
        <a:spcBef>
          <a:spcPct val="20000"/>
        </a:spcBef>
        <a:spcAft>
          <a:spcPct val="0"/>
        </a:spcAft>
        <a:buFont typeface="Arial" pitchFamily="34" charset="0"/>
        <a:buChar char="»"/>
        <a:defRPr sz="2000">
          <a:solidFill>
            <a:schemeClr val="tx1"/>
          </a:solidFill>
          <a:latin typeface="+mn-lt"/>
        </a:defRPr>
      </a:lvl8pPr>
      <a:lvl9pPr marL="3886200" indent="-228600" algn="l" rtl="0" fontAlgn="base">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Rectangle 22"/>
          <p:cNvSpPr/>
          <p:nvPr/>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sp>
        <p:nvSpPr>
          <p:cNvPr id="24" name="Rectangle 23"/>
          <p:cNvSpPr/>
          <p:nvPr/>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pic>
        <p:nvPicPr>
          <p:cNvPr id="5124" name="Picture 24" descr="Untitled-1.jpg"/>
          <p:cNvPicPr>
            <a:picLocks noChangeAspect="1"/>
          </p:cNvPicPr>
          <p:nvPr/>
        </p:nvPicPr>
        <p:blipFill>
          <a:blip r:embed="rId7" cstate="print"/>
          <a:srcRect/>
          <a:stretch>
            <a:fillRect/>
          </a:stretch>
        </p:blipFill>
        <p:spPr bwMode="auto">
          <a:xfrm>
            <a:off x="6265863" y="6362700"/>
            <a:ext cx="2609850" cy="320675"/>
          </a:xfrm>
          <a:prstGeom prst="rect">
            <a:avLst/>
          </a:prstGeom>
          <a:noFill/>
          <a:ln w="9525">
            <a:noFill/>
            <a:miter lim="800000"/>
            <a:headEnd/>
            <a:tailEnd/>
          </a:ln>
        </p:spPr>
      </p:pic>
      <p:sp>
        <p:nvSpPr>
          <p:cNvPr id="26" name="Rectangle 33"/>
          <p:cNvSpPr>
            <a:spLocks noChangeArrowheads="1"/>
          </p:cNvSpPr>
          <p:nvPr/>
        </p:nvSpPr>
        <p:spPr bwMode="auto">
          <a:xfrm>
            <a:off x="428625" y="6407150"/>
            <a:ext cx="5181600" cy="3810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336699"/>
                </a:solidFill>
                <a:ea typeface="ＭＳ Ｐゴシック" charset="-128"/>
                <a:cs typeface="Arial" pitchFamily="34" charset="0"/>
              </a:rPr>
              <a:t>     |  ©2009, Cognizant Technology Solutions	                 Confidential</a:t>
            </a:r>
          </a:p>
        </p:txBody>
      </p:sp>
      <p:sp>
        <p:nvSpPr>
          <p:cNvPr id="27" name="TextBox 26"/>
          <p:cNvSpPr txBox="1"/>
          <p:nvPr/>
        </p:nvSpPr>
        <p:spPr>
          <a:xfrm>
            <a:off x="65088" y="6316663"/>
            <a:ext cx="582612" cy="461962"/>
          </a:xfrm>
          <a:prstGeom prst="rect">
            <a:avLst/>
          </a:prstGeom>
          <a:noFill/>
        </p:spPr>
        <p:txBody>
          <a:bodyPr>
            <a:spAutoFit/>
          </a:bodyPr>
          <a:lstStyle/>
          <a:p>
            <a:pPr algn="ctr">
              <a:defRPr/>
            </a:pPr>
            <a:r>
              <a:rPr lang="en-US" b="1" dirty="0">
                <a:solidFill>
                  <a:srgbClr val="336699"/>
                </a:solidFill>
                <a:latin typeface="Arial Bold" charset="0"/>
                <a:ea typeface="ＭＳ Ｐゴシック" charset="-128"/>
                <a:cs typeface="Arial Bold" charset="0"/>
              </a:rPr>
              <a:t> </a:t>
            </a:r>
            <a:fld id="{726A4A02-EE86-486C-9FBE-81E57AE4EA0B}" type="slidenum">
              <a:rPr lang="en-US" sz="1200" b="1">
                <a:solidFill>
                  <a:srgbClr val="336699"/>
                </a:solidFill>
                <a:latin typeface="Arial Bold" charset="0"/>
                <a:ea typeface="ＭＳ Ｐゴシック" charset="-128"/>
                <a:cs typeface="Arial Bold" charset="0"/>
              </a:rPr>
              <a:pPr algn="ctr">
                <a:defRPr/>
              </a:pPr>
              <a:t>‹#›</a:t>
            </a:fld>
            <a:r>
              <a:rPr lang="en-US" sz="1200" b="1" dirty="0">
                <a:solidFill>
                  <a:srgbClr val="336699"/>
                </a:solidFill>
                <a:latin typeface="Arial Bold" charset="0"/>
                <a:ea typeface="ＭＳ Ｐゴシック" charset="-128"/>
                <a:cs typeface="Arial Bold" charset="0"/>
              </a:rPr>
              <a:t> </a:t>
            </a:r>
            <a:endParaRPr lang="en-US" sz="1200" dirty="0">
              <a:solidFill>
                <a:srgbClr val="336699"/>
              </a:solidFill>
              <a:latin typeface="Arial"/>
              <a:ea typeface="ＭＳ Ｐゴシック" charset="-128"/>
            </a:endParaRPr>
          </a:p>
        </p:txBody>
      </p:sp>
      <p:pic>
        <p:nvPicPr>
          <p:cNvPr id="5127" name="Picture 27" descr="image.jpg"/>
          <p:cNvPicPr>
            <a:picLocks noChangeAspect="1"/>
          </p:cNvPicPr>
          <p:nvPr/>
        </p:nvPicPr>
        <p:blipFill>
          <a:blip r:embed="rId8" cstate="print"/>
          <a:srcRect/>
          <a:stretch>
            <a:fillRect/>
          </a:stretch>
        </p:blipFill>
        <p:spPr bwMode="auto">
          <a:xfrm>
            <a:off x="7720013" y="0"/>
            <a:ext cx="1423987" cy="823913"/>
          </a:xfrm>
          <a:prstGeom prst="rect">
            <a:avLst/>
          </a:prstGeom>
          <a:noFill/>
          <a:ln w="9525">
            <a:noFill/>
            <a:miter lim="800000"/>
            <a:headEnd/>
            <a:tailEnd/>
          </a:ln>
        </p:spPr>
      </p:pic>
      <p:pic>
        <p:nvPicPr>
          <p:cNvPr id="5128" name="Picture 28" descr="text.jpg"/>
          <p:cNvPicPr>
            <a:picLocks noChangeAspect="1"/>
          </p:cNvPicPr>
          <p:nvPr/>
        </p:nvPicPr>
        <p:blipFill>
          <a:blip r:embed="rId9"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483" r:id="rId1"/>
    <p:sldLayoutId id="2147486497" r:id="rId2"/>
    <p:sldLayoutId id="2147486498" r:id="rId3"/>
    <p:sldLayoutId id="2147486484" r:id="rId4"/>
    <p:sldLayoutId id="2147486485" r:id="rId5"/>
  </p:sldLayoutIdLst>
  <p:transition advClick="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Rectangle 22"/>
          <p:cNvSpPr/>
          <p:nvPr/>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sp>
        <p:nvSpPr>
          <p:cNvPr id="24" name="Rectangle 23"/>
          <p:cNvSpPr/>
          <p:nvPr/>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pic>
        <p:nvPicPr>
          <p:cNvPr id="6148" name="Picture 24" descr="Untitled-1.jpg"/>
          <p:cNvPicPr>
            <a:picLocks noChangeAspect="1"/>
          </p:cNvPicPr>
          <p:nvPr/>
        </p:nvPicPr>
        <p:blipFill>
          <a:blip r:embed="rId9" cstate="print"/>
          <a:srcRect/>
          <a:stretch>
            <a:fillRect/>
          </a:stretch>
        </p:blipFill>
        <p:spPr bwMode="auto">
          <a:xfrm>
            <a:off x="6265863" y="6362700"/>
            <a:ext cx="2609850" cy="320675"/>
          </a:xfrm>
          <a:prstGeom prst="rect">
            <a:avLst/>
          </a:prstGeom>
          <a:noFill/>
          <a:ln w="9525">
            <a:noFill/>
            <a:miter lim="800000"/>
            <a:headEnd/>
            <a:tailEnd/>
          </a:ln>
        </p:spPr>
      </p:pic>
      <p:sp>
        <p:nvSpPr>
          <p:cNvPr id="26" name="Rectangle 33"/>
          <p:cNvSpPr>
            <a:spLocks noChangeArrowheads="1"/>
          </p:cNvSpPr>
          <p:nvPr/>
        </p:nvSpPr>
        <p:spPr bwMode="auto">
          <a:xfrm>
            <a:off x="428625" y="6407150"/>
            <a:ext cx="5181600" cy="3810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336699"/>
                </a:solidFill>
                <a:ea typeface="ＭＳ Ｐゴシック" charset="-128"/>
                <a:cs typeface="Arial" pitchFamily="34" charset="0"/>
              </a:rPr>
              <a:t>     |  ©2009, Cognizant Technology Solutions	                 Confidential</a:t>
            </a:r>
          </a:p>
        </p:txBody>
      </p:sp>
      <p:sp>
        <p:nvSpPr>
          <p:cNvPr id="27" name="TextBox 26"/>
          <p:cNvSpPr txBox="1"/>
          <p:nvPr/>
        </p:nvSpPr>
        <p:spPr>
          <a:xfrm>
            <a:off x="65088" y="6362700"/>
            <a:ext cx="582612" cy="461963"/>
          </a:xfrm>
          <a:prstGeom prst="rect">
            <a:avLst/>
          </a:prstGeom>
          <a:noFill/>
        </p:spPr>
        <p:txBody>
          <a:bodyPr>
            <a:spAutoFit/>
          </a:bodyPr>
          <a:lstStyle/>
          <a:p>
            <a:pPr algn="ctr">
              <a:defRPr/>
            </a:pPr>
            <a:r>
              <a:rPr lang="en-US" b="1" dirty="0">
                <a:solidFill>
                  <a:srgbClr val="336699"/>
                </a:solidFill>
                <a:latin typeface="Arial Bold" charset="0"/>
                <a:ea typeface="ＭＳ Ｐゴシック" charset="-128"/>
                <a:cs typeface="Arial Bold" charset="0"/>
              </a:rPr>
              <a:t> </a:t>
            </a:r>
            <a:fld id="{89896E33-E52F-43A8-A56E-0819F97E3500}" type="slidenum">
              <a:rPr lang="en-US" sz="1200" b="1">
                <a:solidFill>
                  <a:srgbClr val="336699"/>
                </a:solidFill>
                <a:latin typeface="Arial Bold" charset="0"/>
                <a:ea typeface="ＭＳ Ｐゴシック" charset="-128"/>
                <a:cs typeface="Arial Bold" charset="0"/>
              </a:rPr>
              <a:pPr algn="ctr">
                <a:defRPr/>
              </a:pPr>
              <a:t>‹#›</a:t>
            </a:fld>
            <a:r>
              <a:rPr lang="en-US" sz="1200" b="1" dirty="0">
                <a:solidFill>
                  <a:srgbClr val="336699"/>
                </a:solidFill>
                <a:latin typeface="Arial Bold" charset="0"/>
                <a:ea typeface="ＭＳ Ｐゴシック" charset="-128"/>
                <a:cs typeface="Arial Bold" charset="0"/>
              </a:rPr>
              <a:t> </a:t>
            </a:r>
            <a:endParaRPr lang="en-US" sz="1200" dirty="0">
              <a:solidFill>
                <a:srgbClr val="336699"/>
              </a:solidFill>
              <a:latin typeface="Arial"/>
              <a:ea typeface="ＭＳ Ｐゴシック" charset="-128"/>
            </a:endParaRPr>
          </a:p>
        </p:txBody>
      </p:sp>
      <p:pic>
        <p:nvPicPr>
          <p:cNvPr id="6151" name="Picture 27" descr="image.jpg"/>
          <p:cNvPicPr>
            <a:picLocks noChangeAspect="1"/>
          </p:cNvPicPr>
          <p:nvPr/>
        </p:nvPicPr>
        <p:blipFill>
          <a:blip r:embed="rId10" cstate="print"/>
          <a:srcRect/>
          <a:stretch>
            <a:fillRect/>
          </a:stretch>
        </p:blipFill>
        <p:spPr bwMode="auto">
          <a:xfrm>
            <a:off x="7720013" y="0"/>
            <a:ext cx="1423987" cy="823913"/>
          </a:xfrm>
          <a:prstGeom prst="rect">
            <a:avLst/>
          </a:prstGeom>
          <a:noFill/>
          <a:ln w="9525">
            <a:noFill/>
            <a:miter lim="800000"/>
            <a:headEnd/>
            <a:tailEnd/>
          </a:ln>
        </p:spPr>
      </p:pic>
      <p:pic>
        <p:nvPicPr>
          <p:cNvPr id="6152" name="Picture 28" descr="text.jpg"/>
          <p:cNvPicPr>
            <a:picLocks noChangeAspect="1"/>
          </p:cNvPicPr>
          <p:nvPr/>
        </p:nvPicPr>
        <p:blipFill>
          <a:blip r:embed="rId11"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499" r:id="rId1"/>
    <p:sldLayoutId id="2147486500" r:id="rId2"/>
    <p:sldLayoutId id="2147486486" r:id="rId3"/>
    <p:sldLayoutId id="2147486487" r:id="rId4"/>
    <p:sldLayoutId id="2147486488" r:id="rId5"/>
    <p:sldLayoutId id="2147486501" r:id="rId6"/>
    <p:sldLayoutId id="2147486489" r:id="rId7"/>
  </p:sldLayoutIdLst>
  <p:transition advClick="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ounded Rectangle 3"/>
          <p:cNvSpPr>
            <a:spLocks noChangeArrowheads="1"/>
          </p:cNvSpPr>
          <p:nvPr/>
        </p:nvSpPr>
        <p:spPr bwMode="auto">
          <a:xfrm>
            <a:off x="4800600" y="4038600"/>
            <a:ext cx="4114800" cy="990600"/>
          </a:xfrm>
          <a:prstGeom prst="roundRect">
            <a:avLst>
              <a:gd name="adj" fmla="val 16667"/>
            </a:avLst>
          </a:prstGeom>
          <a:noFill/>
          <a:ln w="9525" algn="ctr">
            <a:noFill/>
            <a:round/>
            <a:headEnd/>
            <a:tailEnd/>
          </a:ln>
        </p:spPr>
        <p:txBody>
          <a:bodyPr/>
          <a:lstStyle/>
          <a:p>
            <a:pPr eaLnBrk="0" hangingPunct="0"/>
            <a:endParaRPr lang="en-US" dirty="0"/>
          </a:p>
        </p:txBody>
      </p:sp>
      <p:sp>
        <p:nvSpPr>
          <p:cNvPr id="19459" name="Rectangle 35"/>
          <p:cNvSpPr>
            <a:spLocks noGrp="1" noChangeArrowheads="1"/>
          </p:cNvSpPr>
          <p:nvPr>
            <p:ph type="ctrTitle"/>
          </p:nvPr>
        </p:nvSpPr>
        <p:spPr bwMode="auto">
          <a:xfrm>
            <a:off x="4800600" y="4495800"/>
            <a:ext cx="4038600" cy="533400"/>
          </a:xfrm>
          <a:gradFill>
            <a:gsLst>
              <a:gs pos="0">
                <a:srgbClr val="00B0F0"/>
              </a:gs>
              <a:gs pos="50000">
                <a:schemeClr val="accent1">
                  <a:tint val="44500"/>
                  <a:satMod val="160000"/>
                </a:schemeClr>
              </a:gs>
              <a:gs pos="100000">
                <a:schemeClr val="accent1">
                  <a:tint val="23500"/>
                  <a:satMod val="160000"/>
                </a:schemeClr>
              </a:gs>
            </a:gsLst>
            <a:lin ang="5400000" scaled="0"/>
          </a:gradFill>
          <a:ln>
            <a:miter lim="800000"/>
            <a:headEnd/>
            <a:tailEnd/>
          </a:ln>
          <a:scene3d>
            <a:camera prst="orthographicFront"/>
            <a:lightRig rig="threePt" dir="t"/>
          </a:scene3d>
          <a:sp3d extrusionH="76200">
            <a:bevelT w="6350"/>
            <a:bevelB w="6350" h="69850"/>
            <a:extrusionClr>
              <a:schemeClr val="accent3">
                <a:lumMod val="60000"/>
                <a:lumOff val="40000"/>
              </a:schemeClr>
            </a:extrusionClr>
          </a:sp3d>
        </p:spPr>
        <p:txBody>
          <a:bodyPr vert="horz" wrap="square" lIns="91440" tIns="45720" rIns="91440" bIns="45720" numCol="1" anchor="ctr" anchorCtr="0" compatLnSpc="1">
            <a:prstTxWarp prst="textNoShape">
              <a:avLst/>
            </a:prstTxWarp>
          </a:bodyPr>
          <a:lstStyle/>
          <a:p>
            <a:pPr algn="ctr" eaLnBrk="1" hangingPunct="1"/>
            <a:r>
              <a:rPr lang="en-US" sz="2300" dirty="0" smtClean="0">
                <a:solidFill>
                  <a:srgbClr val="002A13"/>
                </a:solidFill>
                <a:latin typeface="Calibri" pitchFamily="34" charset="0"/>
                <a:ea typeface="ＭＳ Ｐゴシック" pitchFamily="34" charset="-128"/>
              </a:rPr>
              <a:t>C-TPAT on VSA and VMA</a:t>
            </a:r>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C-TPAT</a:t>
            </a:r>
            <a:endParaRPr lang="en-US" dirty="0"/>
          </a:p>
        </p:txBody>
      </p:sp>
      <p:sp>
        <p:nvSpPr>
          <p:cNvPr id="4" name="Rectangle 3"/>
          <p:cNvSpPr/>
          <p:nvPr/>
        </p:nvSpPr>
        <p:spPr>
          <a:xfrm>
            <a:off x="304800" y="762000"/>
            <a:ext cx="8458200" cy="449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381000" y="609600"/>
            <a:ext cx="1143000" cy="228600"/>
          </a:xfrm>
          <a:prstGeom prst="roundRect">
            <a:avLst/>
          </a:prstGeom>
          <a:solidFill>
            <a:srgbClr val="00B0F0"/>
          </a:solid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smtClean="0">
                <a:latin typeface="Verdana" pitchFamily="34" charset="0"/>
                <a:ea typeface="Verdana" pitchFamily="34" charset="0"/>
                <a:cs typeface="Verdana" pitchFamily="34" charset="0"/>
              </a:rPr>
              <a:t>In-Scope</a:t>
            </a:r>
            <a:endParaRPr lang="en-US" sz="1400" dirty="0">
              <a:latin typeface="Verdana" pitchFamily="34" charset="0"/>
              <a:ea typeface="Verdana" pitchFamily="34" charset="0"/>
              <a:cs typeface="Verdana" pitchFamily="34" charset="0"/>
            </a:endParaRPr>
          </a:p>
        </p:txBody>
      </p:sp>
      <p:sp>
        <p:nvSpPr>
          <p:cNvPr id="6" name="Content Placeholder 7"/>
          <p:cNvSpPr txBox="1">
            <a:spLocks/>
          </p:cNvSpPr>
          <p:nvPr/>
        </p:nvSpPr>
        <p:spPr>
          <a:xfrm>
            <a:off x="381000" y="914400"/>
            <a:ext cx="8305800" cy="4191000"/>
          </a:xfrm>
          <a:prstGeom prst="rect">
            <a:avLst/>
          </a:prstGeom>
        </p:spPr>
        <p:txBody>
          <a:bodyPr vert="horz" lIns="91440" tIns="45720" rIns="91440" bIns="45720" rtlCol="0">
            <a:normAutofit fontScale="2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000" b="0" i="0" u="none" strike="noStrike" kern="1200" cap="none" spc="0" normalizeH="0" baseline="0" noProof="0" dirty="0" smtClean="0">
              <a:ln>
                <a:noFill/>
              </a:ln>
              <a:solidFill>
                <a:schemeClr val="tx1"/>
              </a:solidFill>
              <a:effectLst/>
              <a:uLnTx/>
              <a:uFillTx/>
              <a:latin typeface="Verdana" pitchFamily="34" charset="0"/>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A new functionality will be developed for the admin people to set questions and answers for the vendors.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Vendor can answer the questions which have been set by the admin or he can enter the C-TPAT certificate number along with expiration date of the certificate.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Once C-TPAT details are submitted by the vendor, an Email notification will be sent  to Customs Authorized Corporate Users for verification. E-mail will contain direct link to the review page.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Authorized  Corporate Users view the answers in a grouped manner. He can approve or reject the vendor.</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Authorized  Corporate Users should view the  list of import vendors and vendor’s questionnaire/certificate status after log in to the application.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New function to be added in authenticator to give access to corporate users.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CM should be able to view the C-TPAT compliance status of the import vendor in his queue irrespective of Authorized Corporate Users approval /rejection. The status can be either “In Progress” or “Approved” or “Rejected.</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MSR should be able to view the C-TPAT compliance status of  the import vendor in his queue after CM approves the vendor. The status can be either  “Approved” or “Rejected”.</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MSR will be able to create new vendor with C-TPAT details.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Weekly batch job has to monitor the C-TPAT questionnaire and certificate status of the vendors.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Reminder e-mail has to be sent to the vendor before expiration of the answers or before the expiration of the certificate if the vendor has a C-TPAT certificate. This e-mail will contain a link to C-TPAT detail page.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Once the vendor clicks on the link, vendor  will be taken to the VMA application and will be asked to enter the certificate number. If the vendor does not have certificate number, he will be asked to enter the C-TPAT questionnaire.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Once C-TPAT details are submitted by the vendor in VMA application, an Email notification will be sent  to Customs Authorized Corporate Users for verification . E-mail will contain direct link to the review page.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Upon clicking the link  provide in the e-mail, Authorized  Corporate Users is taken to the VMA application and he can view the answers in a grouped manner  .He can approve or reject the vendor.</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40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Authorized  Corporate Users should view the  list of import vendors and vendor’s questionnaire/certificate status after log in to the VMA application.</a:t>
            </a:r>
          </a:p>
          <a:p>
            <a:pPr marL="342900" indent="-342900" algn="just" eaLnBrk="0" hangingPunct="0">
              <a:spcBef>
                <a:spcPct val="20000"/>
              </a:spcBef>
              <a:buFont typeface="Arial" pitchFamily="34" charset="0"/>
              <a:buChar char="•"/>
            </a:pPr>
            <a:r>
              <a:rPr lang="en-US" sz="4000" dirty="0" smtClean="0">
                <a:latin typeface="Verdana" pitchFamily="34" charset="0"/>
                <a:ea typeface="Verdana" pitchFamily="34" charset="0"/>
                <a:cs typeface="Verdana" pitchFamily="34" charset="0"/>
              </a:rPr>
              <a:t>E-mail should be sent to all the vendors who have neither  entered the C-TPAT certificate number  nor entered the C-TPAT detailed questionnaire’s answer.</a:t>
            </a:r>
          </a:p>
          <a:p>
            <a:pPr marL="342900" indent="-342900" algn="just" eaLnBrk="0" hangingPunct="0">
              <a:spcBef>
                <a:spcPct val="20000"/>
              </a:spcBef>
              <a:buFont typeface="Arial" pitchFamily="34" charset="0"/>
              <a:buChar char="•"/>
            </a:pPr>
            <a:r>
              <a:rPr lang="en-US" sz="4000" dirty="0" smtClean="0">
                <a:latin typeface="Verdana" pitchFamily="34" charset="0"/>
                <a:ea typeface="Verdana" pitchFamily="34" charset="0"/>
                <a:cs typeface="Verdana" pitchFamily="34" charset="0"/>
              </a:rPr>
              <a:t>Alert will be displayed to the vendors to remind about the C-TPAT expiry in the application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0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smtClean="0">
                <a:ln>
                  <a:noFill/>
                </a:ln>
                <a:solidFill>
                  <a:schemeClr val="tx1"/>
                </a:solidFill>
                <a:effectLst/>
                <a:uLnTx/>
                <a:uFillTx/>
                <a:latin typeface="Verdana" pitchFamily="34" charset="0"/>
                <a:ea typeface="+mn-ea"/>
                <a:cs typeface="+mn-cs"/>
              </a:rPr>
              <a:t>					</a:t>
            </a:r>
          </a:p>
        </p:txBody>
      </p:sp>
      <p:sp>
        <p:nvSpPr>
          <p:cNvPr id="7" name="Rectangle 6"/>
          <p:cNvSpPr/>
          <p:nvPr/>
        </p:nvSpPr>
        <p:spPr>
          <a:xfrm>
            <a:off x="304800" y="5562600"/>
            <a:ext cx="8458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381000" y="5486400"/>
            <a:ext cx="1524000" cy="228600"/>
          </a:xfrm>
          <a:prstGeom prst="roundRect">
            <a:avLst/>
          </a:prstGeom>
          <a:solidFill>
            <a:srgbClr val="2B89C3"/>
          </a:solid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smtClean="0">
                <a:latin typeface="Verdana" pitchFamily="34" charset="0"/>
                <a:ea typeface="Verdana" pitchFamily="34" charset="0"/>
                <a:cs typeface="Verdana" pitchFamily="34" charset="0"/>
              </a:rPr>
              <a:t>Out-of-Scope</a:t>
            </a:r>
            <a:endParaRPr lang="en-US" sz="1400" dirty="0">
              <a:latin typeface="Verdana" pitchFamily="34" charset="0"/>
              <a:ea typeface="Verdana" pitchFamily="34" charset="0"/>
              <a:cs typeface="Verdana" pitchFamily="34" charset="0"/>
            </a:endParaRPr>
          </a:p>
        </p:txBody>
      </p:sp>
      <p:sp>
        <p:nvSpPr>
          <p:cNvPr id="9" name="Content Placeholder 7"/>
          <p:cNvSpPr txBox="1">
            <a:spLocks/>
          </p:cNvSpPr>
          <p:nvPr/>
        </p:nvSpPr>
        <p:spPr>
          <a:xfrm>
            <a:off x="381000" y="5638800"/>
            <a:ext cx="6400800" cy="685800"/>
          </a:xfrm>
          <a:prstGeom prst="rect">
            <a:avLst/>
          </a:prstGeom>
        </p:spPr>
        <p:txBody>
          <a:bodyPr/>
          <a:lstStyle/>
          <a:p>
            <a:pPr marL="342900" indent="-342900" algn="just" eaLnBrk="0" hangingPunct="0">
              <a:spcBef>
                <a:spcPct val="20000"/>
              </a:spcBef>
              <a:buFont typeface="Arial" pitchFamily="34" charset="0"/>
              <a:buChar char="•"/>
            </a:pPr>
            <a:endParaRPr lang="en-US" sz="1000" dirty="0" smtClean="0">
              <a:latin typeface="Verdana" pitchFamily="34" charset="0"/>
              <a:ea typeface="Verdana" pitchFamily="34" charset="0"/>
              <a:cs typeface="Verdana" pitchFamily="34" charset="0"/>
            </a:endParaRPr>
          </a:p>
          <a:p>
            <a:pPr marL="342900" indent="-342900" algn="just" eaLnBrk="0" hangingPunct="0">
              <a:spcBef>
                <a:spcPct val="20000"/>
              </a:spcBef>
              <a:buFont typeface="Arial" pitchFamily="34" charset="0"/>
              <a:buChar char="•"/>
            </a:pPr>
            <a:r>
              <a:rPr lang="en-US" sz="900" dirty="0" smtClean="0">
                <a:latin typeface="Verdana" pitchFamily="34" charset="0"/>
                <a:ea typeface="Verdana" pitchFamily="34" charset="0"/>
                <a:cs typeface="Verdana" pitchFamily="34" charset="0"/>
              </a:rPr>
              <a:t>Authentication of the newly registered vendor is not in scope.</a:t>
            </a:r>
          </a:p>
          <a:p>
            <a:pPr marL="342900" indent="-342900" algn="just" eaLnBrk="0" hangingPunct="0">
              <a:spcBef>
                <a:spcPct val="20000"/>
              </a:spcBef>
              <a:buFont typeface="Arial" pitchFamily="34" charset="0"/>
              <a:buChar char="•"/>
            </a:pPr>
            <a:r>
              <a:rPr lang="en-US" sz="900" dirty="0" smtClean="0">
                <a:latin typeface="Verdana" pitchFamily="34" charset="0"/>
                <a:ea typeface="Verdana" pitchFamily="34" charset="0"/>
                <a:cs typeface="Verdana" pitchFamily="34" charset="0"/>
              </a:rPr>
              <a:t>Mail server set up is not in scope.</a:t>
            </a:r>
          </a:p>
          <a:p>
            <a:pPr marL="342900" indent="-342900" algn="just" eaLnBrk="0" hangingPunct="0">
              <a:spcBef>
                <a:spcPct val="20000"/>
              </a:spcBef>
              <a:buFont typeface="Arial" pitchFamily="34" charset="0"/>
              <a:buChar char="•"/>
            </a:pPr>
            <a:r>
              <a:rPr lang="en-US" sz="900" dirty="0" smtClean="0">
                <a:latin typeface="Verdana" pitchFamily="34" charset="0"/>
                <a:ea typeface="Verdana" pitchFamily="34" charset="0"/>
                <a:cs typeface="Verdana" pitchFamily="34" charset="0"/>
              </a:rPr>
              <a:t>Installation and setup of tools required for the development or testing</a:t>
            </a:r>
            <a:r>
              <a:rPr lang="en-US" sz="800" dirty="0" smtClean="0">
                <a:latin typeface="Verdana" pitchFamily="34" charset="0"/>
                <a:ea typeface="Verdana" pitchFamily="34" charset="0"/>
                <a:cs typeface="Verdana" pitchFamily="34" charset="0"/>
              </a:rPr>
              <a:t>.</a:t>
            </a:r>
          </a:p>
          <a:p>
            <a:pPr marL="342900" marR="0" lvl="0" indent="-342900" algn="just" defTabSz="914400" eaLnBrk="0" latinLnBrk="0" hangingPunct="0">
              <a:lnSpc>
                <a:spcPct val="100000"/>
              </a:lnSpc>
              <a:spcBef>
                <a:spcPct val="20000"/>
              </a:spcBef>
              <a:buClrTx/>
              <a:buSzTx/>
              <a:buFont typeface="Arial" pitchFamily="34" charset="0"/>
              <a:buChar char="•"/>
              <a:tabLst/>
              <a:defRPr/>
            </a:pPr>
            <a:endParaRPr lang="en-US" sz="1000" dirty="0" smtClean="0">
              <a:latin typeface="Verdana" pitchFamily="34" charset="0"/>
              <a:ea typeface="Verdana" pitchFamily="34" charset="0"/>
              <a:cs typeface="Verdana" pitchFamily="34" charset="0"/>
            </a:endParaRPr>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3" name="Rectangle 2"/>
          <p:cNvSpPr/>
          <p:nvPr/>
        </p:nvSpPr>
        <p:spPr>
          <a:xfrm>
            <a:off x="381000" y="1219200"/>
            <a:ext cx="7467600" cy="3810000"/>
          </a:xfrm>
          <a:prstGeom prst="rect">
            <a:avLst/>
          </a:prstGeom>
          <a:no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06400" indent="-406400">
              <a:buFont typeface="Arial" pitchFamily="34" charset="0"/>
              <a:buChar char="•"/>
              <a:defRPr/>
            </a:pPr>
            <a:endParaRPr lang="en-US" sz="1400" dirty="0">
              <a:solidFill>
                <a:schemeClr val="tx1">
                  <a:lumMod val="65000"/>
                  <a:lumOff val="35000"/>
                </a:schemeClr>
              </a:solidFill>
            </a:endParaRPr>
          </a:p>
          <a:p>
            <a:pPr marL="406400" indent="-406400" algn="just">
              <a:defRPr/>
            </a:pPr>
            <a:endParaRPr lang="en-US" sz="1400" dirty="0">
              <a:solidFill>
                <a:schemeClr val="tx1">
                  <a:lumMod val="65000"/>
                  <a:lumOff val="35000"/>
                </a:schemeClr>
              </a:solidFill>
            </a:endParaRPr>
          </a:p>
        </p:txBody>
      </p:sp>
      <p:sp>
        <p:nvSpPr>
          <p:cNvPr id="4" name="Rounded Rectangle 3"/>
          <p:cNvSpPr/>
          <p:nvPr/>
        </p:nvSpPr>
        <p:spPr>
          <a:xfrm>
            <a:off x="685800" y="990600"/>
            <a:ext cx="3505200" cy="381000"/>
          </a:xfrm>
          <a:prstGeom prst="roundRect">
            <a:avLst/>
          </a:prstGeom>
          <a:solidFill>
            <a:srgbClr val="2B89C3"/>
          </a:solid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smtClean="0">
                <a:latin typeface="Verdana" pitchFamily="34" charset="0"/>
                <a:ea typeface="Verdana" pitchFamily="34" charset="0"/>
                <a:cs typeface="Verdana" pitchFamily="34" charset="0"/>
              </a:rPr>
              <a:t>Date &amp; Duration</a:t>
            </a:r>
            <a:endParaRPr lang="en-US" sz="1400" dirty="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761992" y="1676400"/>
          <a:ext cx="6781815" cy="2079474"/>
        </p:xfrm>
        <a:graphic>
          <a:graphicData uri="http://schemas.openxmlformats.org/drawingml/2006/table">
            <a:tbl>
              <a:tblPr/>
              <a:tblGrid>
                <a:gridCol w="1457769"/>
                <a:gridCol w="253526"/>
                <a:gridCol w="253526"/>
                <a:gridCol w="253526"/>
                <a:gridCol w="253526"/>
                <a:gridCol w="253526"/>
                <a:gridCol w="253526"/>
                <a:gridCol w="253526"/>
                <a:gridCol w="253526"/>
                <a:gridCol w="253526"/>
                <a:gridCol w="253526"/>
                <a:gridCol w="253526"/>
                <a:gridCol w="253526"/>
                <a:gridCol w="253526"/>
                <a:gridCol w="253526"/>
                <a:gridCol w="253526"/>
                <a:gridCol w="253526"/>
                <a:gridCol w="253526"/>
                <a:gridCol w="253526"/>
                <a:gridCol w="253526"/>
                <a:gridCol w="253526"/>
                <a:gridCol w="253526"/>
              </a:tblGrid>
              <a:tr h="804729">
                <a:tc>
                  <a:txBody>
                    <a:bodyPr/>
                    <a:lstStyle/>
                    <a:p>
                      <a:pPr algn="r" fontAlgn="b"/>
                      <a:r>
                        <a:rPr lang="en-US" sz="700" b="1" i="0" u="none" strike="noStrike" dirty="0">
                          <a:latin typeface="Calibri"/>
                        </a:rPr>
                        <a:t>Tasks</a:t>
                      </a:r>
                    </a:p>
                  </a:txBody>
                  <a:tcPr marL="7121" marR="7121" marT="7121"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800" b="1" i="0" u="none" strike="noStrike">
                          <a:solidFill>
                            <a:srgbClr val="000000"/>
                          </a:solidFill>
                          <a:latin typeface="Calibri"/>
                        </a:rPr>
                        <a:t>5-Sep-11</a:t>
                      </a:r>
                    </a:p>
                  </a:txBody>
                  <a:tcPr marL="7121" marR="7121" marT="7121"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800" b="1" i="0" u="none" strike="noStrike">
                          <a:solidFill>
                            <a:srgbClr val="000000"/>
                          </a:solidFill>
                          <a:latin typeface="Calibri"/>
                        </a:rPr>
                        <a:t>12-Sep-11</a:t>
                      </a:r>
                    </a:p>
                  </a:txBody>
                  <a:tcPr marL="7121" marR="7121" marT="7121"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800" b="1" i="0" u="none" strike="noStrike">
                          <a:solidFill>
                            <a:srgbClr val="000000"/>
                          </a:solidFill>
                          <a:latin typeface="Calibri"/>
                        </a:rPr>
                        <a:t>19-Sep-11</a:t>
                      </a:r>
                    </a:p>
                  </a:txBody>
                  <a:tcPr marL="7121" marR="7121" marT="7121"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800" b="1" i="0" u="none" strike="noStrike">
                          <a:solidFill>
                            <a:srgbClr val="000000"/>
                          </a:solidFill>
                          <a:latin typeface="Calibri"/>
                        </a:rPr>
                        <a:t>26-Sep-11</a:t>
                      </a:r>
                    </a:p>
                  </a:txBody>
                  <a:tcPr marL="7121" marR="7121" marT="7121"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800" b="1" i="0" u="none" strike="noStrike">
                          <a:solidFill>
                            <a:srgbClr val="000000"/>
                          </a:solidFill>
                          <a:latin typeface="Calibri"/>
                        </a:rPr>
                        <a:t>3-Oct-11</a:t>
                      </a:r>
                    </a:p>
                  </a:txBody>
                  <a:tcPr marL="7121" marR="7121" marT="7121"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800" b="1" i="0" u="none" strike="noStrike">
                          <a:solidFill>
                            <a:srgbClr val="000000"/>
                          </a:solidFill>
                          <a:latin typeface="Calibri"/>
                        </a:rPr>
                        <a:t>10-Oct-11</a:t>
                      </a:r>
                    </a:p>
                  </a:txBody>
                  <a:tcPr marL="7121" marR="7121" marT="7121"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800" b="1" i="0" u="none" strike="noStrike">
                          <a:solidFill>
                            <a:srgbClr val="000000"/>
                          </a:solidFill>
                          <a:latin typeface="Calibri"/>
                        </a:rPr>
                        <a:t>17-Oct-11</a:t>
                      </a:r>
                    </a:p>
                  </a:txBody>
                  <a:tcPr marL="7121" marR="7121" marT="7121"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800" b="1" i="0" u="none" strike="noStrike">
                          <a:solidFill>
                            <a:srgbClr val="000000"/>
                          </a:solidFill>
                          <a:latin typeface="Calibri"/>
                        </a:rPr>
                        <a:t>24-Oct-11</a:t>
                      </a:r>
                    </a:p>
                  </a:txBody>
                  <a:tcPr marL="7121" marR="7121" marT="7121"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800" b="1" i="0" u="none" strike="noStrike">
                          <a:solidFill>
                            <a:srgbClr val="000000"/>
                          </a:solidFill>
                          <a:latin typeface="Calibri"/>
                        </a:rPr>
                        <a:t>31-Oct-11</a:t>
                      </a:r>
                    </a:p>
                  </a:txBody>
                  <a:tcPr marL="7121" marR="7121" marT="7121"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800" b="1" i="0" u="none" strike="noStrike" dirty="0">
                          <a:solidFill>
                            <a:srgbClr val="000000"/>
                          </a:solidFill>
                          <a:latin typeface="Calibri"/>
                        </a:rPr>
                        <a:t>7-Nov-11</a:t>
                      </a:r>
                    </a:p>
                  </a:txBody>
                  <a:tcPr marL="7121" marR="7121" marT="7121"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800" b="1" i="0" u="none" strike="noStrike">
                          <a:solidFill>
                            <a:srgbClr val="000000"/>
                          </a:solidFill>
                          <a:latin typeface="Calibri"/>
                        </a:rPr>
                        <a:t>14-Nov-11</a:t>
                      </a:r>
                    </a:p>
                  </a:txBody>
                  <a:tcPr marL="7121" marR="7121" marT="7121"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800" b="1" i="0" u="none" strike="noStrike">
                          <a:solidFill>
                            <a:srgbClr val="000000"/>
                          </a:solidFill>
                          <a:latin typeface="Calibri"/>
                        </a:rPr>
                        <a:t>21-Nov-11</a:t>
                      </a:r>
                    </a:p>
                  </a:txBody>
                  <a:tcPr marL="7121" marR="7121" marT="7121"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800" b="1" i="0" u="none" strike="noStrike">
                          <a:solidFill>
                            <a:srgbClr val="000000"/>
                          </a:solidFill>
                          <a:latin typeface="Calibri"/>
                        </a:rPr>
                        <a:t>28-Nov-11</a:t>
                      </a:r>
                    </a:p>
                  </a:txBody>
                  <a:tcPr marL="7121" marR="7121" marT="7121"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800" b="1" i="0" u="none" strike="noStrike">
                          <a:solidFill>
                            <a:srgbClr val="000000"/>
                          </a:solidFill>
                          <a:latin typeface="Calibri"/>
                        </a:rPr>
                        <a:t>5-Dec-11</a:t>
                      </a:r>
                    </a:p>
                  </a:txBody>
                  <a:tcPr marL="7121" marR="7121" marT="7121"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800" b="1" i="0" u="none" strike="noStrike">
                          <a:solidFill>
                            <a:srgbClr val="000000"/>
                          </a:solidFill>
                          <a:latin typeface="Calibri"/>
                        </a:rPr>
                        <a:t>12-Dec-11</a:t>
                      </a:r>
                    </a:p>
                  </a:txBody>
                  <a:tcPr marL="7121" marR="7121" marT="7121"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800" b="1" i="0" u="none" strike="noStrike">
                          <a:solidFill>
                            <a:srgbClr val="000000"/>
                          </a:solidFill>
                          <a:latin typeface="Calibri"/>
                        </a:rPr>
                        <a:t>19-Dec-11</a:t>
                      </a:r>
                    </a:p>
                  </a:txBody>
                  <a:tcPr marL="7121" marR="7121" marT="7121"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800" b="1" i="0" u="none" strike="noStrike">
                          <a:solidFill>
                            <a:srgbClr val="000000"/>
                          </a:solidFill>
                          <a:latin typeface="Calibri"/>
                        </a:rPr>
                        <a:t>26-Dec-11</a:t>
                      </a:r>
                    </a:p>
                  </a:txBody>
                  <a:tcPr marL="7121" marR="7121" marT="7121"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800" b="1" i="0" u="none" strike="noStrike">
                          <a:solidFill>
                            <a:srgbClr val="000000"/>
                          </a:solidFill>
                          <a:latin typeface="Calibri"/>
                        </a:rPr>
                        <a:t>2-Jan-12</a:t>
                      </a:r>
                    </a:p>
                  </a:txBody>
                  <a:tcPr marL="7121" marR="7121" marT="7121"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800" b="1" i="0" u="none" strike="noStrike">
                          <a:solidFill>
                            <a:srgbClr val="000000"/>
                          </a:solidFill>
                          <a:latin typeface="Calibri"/>
                        </a:rPr>
                        <a:t>9-Jan-12</a:t>
                      </a:r>
                    </a:p>
                  </a:txBody>
                  <a:tcPr marL="7121" marR="7121" marT="7121"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800" b="1" i="0" u="none" strike="noStrike">
                          <a:solidFill>
                            <a:srgbClr val="000000"/>
                          </a:solidFill>
                          <a:latin typeface="Calibri"/>
                        </a:rPr>
                        <a:t>16-Jan-12</a:t>
                      </a:r>
                    </a:p>
                  </a:txBody>
                  <a:tcPr marL="7121" marR="7121" marT="7121"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800" b="1" i="0" u="none" strike="noStrike">
                          <a:solidFill>
                            <a:srgbClr val="000000"/>
                          </a:solidFill>
                          <a:latin typeface="Calibri"/>
                        </a:rPr>
                        <a:t>23-Jan-12</a:t>
                      </a:r>
                    </a:p>
                  </a:txBody>
                  <a:tcPr marL="7121" marR="7121" marT="7121"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21065">
                <a:tc>
                  <a:txBody>
                    <a:bodyPr/>
                    <a:lstStyle/>
                    <a:p>
                      <a:pPr algn="l" fontAlgn="b"/>
                      <a:r>
                        <a:rPr lang="en-US" sz="700" b="1" i="0" u="none" strike="noStrike">
                          <a:latin typeface="Calibri"/>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700" b="1" i="0" u="none" strike="noStrike">
                          <a:latin typeface="Calibri"/>
                        </a:rPr>
                        <a:t>W1</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700" b="1" i="0" u="none" strike="noStrike">
                          <a:latin typeface="Calibri"/>
                        </a:rPr>
                        <a:t>W2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700" b="1" i="0" u="none" strike="noStrike">
                          <a:latin typeface="Calibri"/>
                        </a:rPr>
                        <a:t>W3</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700" b="1" i="0" u="none" strike="noStrike">
                          <a:latin typeface="Calibri"/>
                        </a:rPr>
                        <a:t>W4</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700" b="1" i="0" u="none" strike="noStrike">
                          <a:latin typeface="Calibri"/>
                        </a:rPr>
                        <a:t>W5</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700" b="1" i="0" u="none" strike="noStrike">
                          <a:latin typeface="Calibri"/>
                        </a:rPr>
                        <a:t>W6</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700" b="1" i="0" u="none" strike="noStrike">
                          <a:latin typeface="Calibri"/>
                        </a:rPr>
                        <a:t>W7</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700" b="1" i="0" u="none" strike="noStrike">
                          <a:latin typeface="Calibri"/>
                        </a:rPr>
                        <a:t>W8</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700" b="1" i="0" u="none" strike="noStrike">
                          <a:latin typeface="Calibri"/>
                        </a:rPr>
                        <a:t>W9</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700" b="1" i="0" u="none" strike="noStrike">
                          <a:latin typeface="Calibri"/>
                        </a:rPr>
                        <a:t>W10</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700" b="1" i="0" u="none" strike="noStrike">
                          <a:latin typeface="Calibri"/>
                        </a:rPr>
                        <a:t>W11</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700" b="1" i="0" u="none" strike="noStrike">
                          <a:latin typeface="Calibri"/>
                        </a:rPr>
                        <a:t>W12</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700" b="1" i="0" u="none" strike="noStrike">
                          <a:latin typeface="Calibri"/>
                        </a:rPr>
                        <a:t>W13</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700" b="1" i="0" u="none" strike="noStrike">
                          <a:latin typeface="Calibri"/>
                        </a:rPr>
                        <a:t>W14</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700" b="1" i="0" u="none" strike="noStrike">
                          <a:latin typeface="Calibri"/>
                        </a:rPr>
                        <a:t>W15</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700" b="1" i="0" u="none" strike="noStrike">
                          <a:latin typeface="Calibri"/>
                        </a:rPr>
                        <a:t>W16</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700" b="1" i="0" u="none" strike="noStrike">
                          <a:latin typeface="Calibri"/>
                        </a:rPr>
                        <a:t>W17</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700" b="1" i="0" u="none" strike="noStrike">
                          <a:latin typeface="Calibri"/>
                        </a:rPr>
                        <a:t>W18</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700" b="1" i="0" u="none" strike="noStrike">
                          <a:latin typeface="Calibri"/>
                        </a:rPr>
                        <a:t>W19</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700" b="1" i="0" u="none" strike="noStrike">
                          <a:latin typeface="Calibri"/>
                        </a:rPr>
                        <a:t>W20</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700" b="1" i="0" u="none" strike="noStrike">
                          <a:latin typeface="Calibri"/>
                        </a:rPr>
                        <a:t>W21</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92280">
                <a:tc>
                  <a:txBody>
                    <a:bodyPr/>
                    <a:lstStyle/>
                    <a:p>
                      <a:pPr algn="l" fontAlgn="b"/>
                      <a:r>
                        <a:rPr lang="en-US" sz="700" b="1" i="0" u="none" strike="noStrike">
                          <a:latin typeface="Arial"/>
                        </a:rPr>
                        <a:t>Analysis &amp; Design</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280">
                <a:tc>
                  <a:txBody>
                    <a:bodyPr/>
                    <a:lstStyle/>
                    <a:p>
                      <a:pPr algn="l" fontAlgn="b"/>
                      <a:r>
                        <a:rPr lang="en-US" sz="700" b="1" i="0" u="none" strike="noStrike">
                          <a:latin typeface="Arial"/>
                        </a:rPr>
                        <a:t>Coding &amp; Unit Testing</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latin typeface="Arial"/>
                      </a:endParaRP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280">
                <a:tc>
                  <a:txBody>
                    <a:bodyPr/>
                    <a:lstStyle/>
                    <a:p>
                      <a:pPr algn="l" fontAlgn="b"/>
                      <a:r>
                        <a:rPr lang="en-US" sz="700" b="1" i="0" u="none" strike="noStrike">
                          <a:latin typeface="Arial"/>
                        </a:rPr>
                        <a:t>System Integration Testing</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latin typeface="Arial"/>
                      </a:endParaRP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280">
                <a:tc>
                  <a:txBody>
                    <a:bodyPr/>
                    <a:lstStyle/>
                    <a:p>
                      <a:pPr algn="l" fontAlgn="b"/>
                      <a:r>
                        <a:rPr lang="en-US" sz="700" b="1" i="0" u="none" strike="noStrike">
                          <a:latin typeface="Arial"/>
                        </a:rPr>
                        <a:t>Acceptance Testing</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280">
                <a:tc>
                  <a:txBody>
                    <a:bodyPr/>
                    <a:lstStyle/>
                    <a:p>
                      <a:pPr algn="l" fontAlgn="b"/>
                      <a:r>
                        <a:rPr lang="en-US" sz="700" b="1" i="0" u="none" strike="noStrike">
                          <a:latin typeface="Arial"/>
                        </a:rPr>
                        <a:t>Implementation</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5A5A"/>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latin typeface="Arial"/>
                      </a:endParaRP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2280">
                <a:tc>
                  <a:txBody>
                    <a:bodyPr/>
                    <a:lstStyle/>
                    <a:p>
                      <a:pPr algn="l" fontAlgn="b"/>
                      <a:r>
                        <a:rPr lang="en-US" sz="800" b="1" i="0" u="none" strike="noStrike" dirty="0">
                          <a:solidFill>
                            <a:srgbClr val="000000"/>
                          </a:solidFill>
                          <a:latin typeface="Calibri"/>
                        </a:rPr>
                        <a:t>Warranty Support</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700" b="0" i="0" u="none" strike="noStrike">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700" b="0" i="0" u="none" strike="noStrike" dirty="0">
                          <a:latin typeface="Arial"/>
                        </a:rPr>
                        <a:t> </a:t>
                      </a:r>
                    </a:p>
                  </a:txBody>
                  <a:tcPr marL="7121" marR="7121" marT="71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bl>
          </a:graphicData>
        </a:graphic>
      </p:graphicFrame>
      <p:sp>
        <p:nvSpPr>
          <p:cNvPr id="6" name="TextBox 5"/>
          <p:cNvSpPr txBox="1"/>
          <p:nvPr/>
        </p:nvSpPr>
        <p:spPr>
          <a:xfrm>
            <a:off x="762000" y="3962400"/>
            <a:ext cx="2895600" cy="261610"/>
          </a:xfrm>
          <a:prstGeom prst="rect">
            <a:avLst/>
          </a:prstGeom>
          <a:noFill/>
        </p:spPr>
        <p:txBody>
          <a:bodyPr wrap="square" rtlCol="0">
            <a:spAutoFit/>
          </a:bodyPr>
          <a:lstStyle/>
          <a:p>
            <a:r>
              <a:rPr lang="en-US" sz="1100" b="1" dirty="0" smtClean="0"/>
              <a:t>Go Live </a:t>
            </a:r>
            <a:r>
              <a:rPr lang="en-US" sz="1100" b="1" dirty="0" smtClean="0"/>
              <a:t>- Last </a:t>
            </a:r>
            <a:r>
              <a:rPr lang="en-US" sz="1100" b="1" dirty="0" smtClean="0"/>
              <a:t>week of November</a:t>
            </a:r>
            <a:endParaRPr lang="en-US" sz="1100" b="1" dirty="0"/>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90440" y="0"/>
            <a:ext cx="6170696" cy="85090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1" i="0" u="none" strike="noStrike" kern="1200" cap="none" spc="0" normalizeH="0" baseline="0" noProof="0" dirty="0" smtClean="0">
                <a:ln>
                  <a:noFill/>
                </a:ln>
                <a:solidFill>
                  <a:srgbClr val="3D97BB"/>
                </a:solidFill>
                <a:effectLst/>
                <a:uLnTx/>
                <a:uFillTx/>
                <a:latin typeface="Arial" pitchFamily="34" charset="0"/>
                <a:ea typeface="ＭＳ Ｐゴシック" pitchFamily="34" charset="-128"/>
                <a:cs typeface="Arial" charset="0"/>
              </a:rPr>
              <a:t>Pricing</a:t>
            </a:r>
          </a:p>
        </p:txBody>
      </p:sp>
      <p:sp>
        <p:nvSpPr>
          <p:cNvPr id="4" name="Content Placeholder 7"/>
          <p:cNvSpPr txBox="1">
            <a:spLocks/>
          </p:cNvSpPr>
          <p:nvPr/>
        </p:nvSpPr>
        <p:spPr>
          <a:xfrm>
            <a:off x="381000" y="1524000"/>
            <a:ext cx="8229600" cy="1981200"/>
          </a:xfrm>
          <a:prstGeom prst="rect">
            <a:avLst/>
          </a:prstGeom>
        </p:spPr>
        <p:txBody>
          <a:bodyPr/>
          <a:lstStyle/>
          <a:p>
            <a:pPr marL="114300" marR="0" lvl="0" indent="-114300" algn="ctr" defTabSz="914400" rtl="0" eaLnBrk="1" fontAlgn="base" latinLnBrk="0" hangingPunct="1">
              <a:lnSpc>
                <a:spcPct val="100000"/>
              </a:lnSpc>
              <a:spcBef>
                <a:spcPts val="0"/>
              </a:spcBef>
              <a:spcAft>
                <a:spcPts val="0"/>
              </a:spcAft>
              <a:buClrTx/>
              <a:buSzTx/>
              <a:buFont typeface="Arial" pitchFamily="34" charset="0"/>
              <a:buNone/>
              <a:tabLst/>
              <a:defRPr/>
            </a:pPr>
            <a:r>
              <a:rPr kumimoji="0" lang="en-US" sz="1400" b="1" i="0" u="none" strike="noStrike" kern="1200" cap="none" spc="0" normalizeH="0" baseline="0" noProof="0" dirty="0" smtClean="0">
                <a:ln>
                  <a:noFill/>
                </a:ln>
                <a:solidFill>
                  <a:srgbClr val="FF0000"/>
                </a:solidFill>
                <a:effectLst/>
                <a:uLnTx/>
                <a:uFillTx/>
                <a:latin typeface="Verdana" pitchFamily="34" charset="0"/>
                <a:ea typeface="Verdana" pitchFamily="34" charset="0"/>
                <a:cs typeface="Verdana" pitchFamily="34" charset="0"/>
              </a:rPr>
              <a:t>Total Fixed Price for this Engagement is  112,000   inclusive of all T&amp;E.</a:t>
            </a:r>
          </a:p>
          <a:p>
            <a:pPr marL="114300" marR="0" lvl="0" indent="-114300" algn="just" defTabSz="914400" rtl="0" eaLnBrk="1" fontAlgn="base" latinLnBrk="0" hangingPunct="1">
              <a:lnSpc>
                <a:spcPct val="100000"/>
              </a:lnSpc>
              <a:spcBef>
                <a:spcPts val="0"/>
              </a:spcBef>
              <a:spcAft>
                <a:spcPts val="0"/>
              </a:spcAft>
              <a:buClrTx/>
              <a:buSzTx/>
              <a:buFont typeface="Arial" pitchFamily="34" charset="0"/>
              <a:buChar char="•"/>
              <a:tabLst/>
              <a:defRPr/>
            </a:pPr>
            <a:endParaRPr kumimoji="0" lang="en-US" sz="1000" b="0" i="0" u="none" strike="noStrike" kern="1200" cap="none" spc="0" normalizeH="0" baseline="0" noProof="0" dirty="0" smtClean="0">
              <a:ln>
                <a:noFill/>
              </a:ln>
              <a:solidFill>
                <a:srgbClr val="000000"/>
              </a:solidFill>
              <a:effectLst/>
              <a:uLnTx/>
              <a:uFillTx/>
              <a:latin typeface="Verdana" pitchFamily="34" charset="0"/>
              <a:ea typeface="Verdana" pitchFamily="34" charset="0"/>
              <a:cs typeface="Verdana" pitchFamily="34" charset="0"/>
            </a:endParaRPr>
          </a:p>
          <a:p>
            <a:pPr marL="114300" marR="0" lvl="0" indent="-114300" algn="just" defTabSz="914400" rtl="0" eaLnBrk="1" fontAlgn="base" latinLnBrk="0" hangingPunct="1">
              <a:lnSpc>
                <a:spcPct val="10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Verdana" pitchFamily="34" charset="0"/>
                <a:ea typeface="Verdana" pitchFamily="34" charset="0"/>
                <a:cs typeface="Verdana" pitchFamily="34" charset="0"/>
              </a:rPr>
              <a:t>Pricing Assumptions:</a:t>
            </a:r>
          </a:p>
          <a:p>
            <a:pPr marL="114300" marR="0" lvl="0" indent="-114300" algn="just" defTabSz="914400" rtl="0" eaLnBrk="1" fontAlgn="base" latinLnBrk="0" hangingPunct="1">
              <a:lnSpc>
                <a:spcPct val="100000"/>
              </a:lnSpc>
              <a:spcBef>
                <a:spcPts val="0"/>
              </a:spcBef>
              <a:spcAft>
                <a:spcPts val="0"/>
              </a:spcAft>
              <a:buClrTx/>
              <a:buSzTx/>
              <a:buFont typeface="Arial" pitchFamily="34" charset="0"/>
              <a:buNone/>
              <a:tabLst/>
              <a:defRPr/>
            </a:pPr>
            <a:endParaRPr kumimoji="0" lang="en-US" sz="1000" b="0" i="0" u="none" strike="noStrike" kern="1200" cap="none" spc="0" normalizeH="0" baseline="0" noProof="0" dirty="0" smtClean="0">
              <a:ln>
                <a:noFill/>
              </a:ln>
              <a:solidFill>
                <a:srgbClr val="000000"/>
              </a:solidFill>
              <a:effectLst/>
              <a:uLnTx/>
              <a:uFillTx/>
              <a:latin typeface="Verdana" pitchFamily="34" charset="0"/>
              <a:ea typeface="Verdana" pitchFamily="34" charset="0"/>
              <a:cs typeface="Verdana" pitchFamily="34" charset="0"/>
            </a:endParaRPr>
          </a:p>
          <a:p>
            <a:pPr marL="228600" marR="0" lvl="0" indent="-228600" algn="l" defTabSz="914400" rtl="0" eaLnBrk="0" fontAlgn="base" latinLnBrk="0" hangingPunct="0">
              <a:lnSpc>
                <a:spcPct val="100000"/>
              </a:lnSpc>
              <a:spcBef>
                <a:spcPts val="0"/>
              </a:spcBef>
              <a:spcAft>
                <a:spcPct val="0"/>
              </a:spcAft>
              <a:buClrTx/>
              <a:buSzTx/>
              <a:buFont typeface="Arial" pitchFamily="34" charset="0"/>
              <a:buChar char="•"/>
              <a:tabLst/>
              <a:defRPr/>
            </a:pPr>
            <a:r>
              <a:rPr kumimoji="0" lang="en-US" sz="10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The pricing provided is a fixed-bid price inclusive of ALL standard T&amp;E costs to / in Deerfield, USA.</a:t>
            </a:r>
          </a:p>
          <a:p>
            <a:pPr marL="228600" marR="0" lvl="0" indent="-228600" algn="l" defTabSz="914400" rtl="0" eaLnBrk="0" fontAlgn="base" latinLnBrk="0" hangingPunct="0">
              <a:lnSpc>
                <a:spcPct val="100000"/>
              </a:lnSpc>
              <a:spcBef>
                <a:spcPts val="0"/>
              </a:spcBef>
              <a:spcAft>
                <a:spcPct val="0"/>
              </a:spcAft>
              <a:buClrTx/>
              <a:buSzTx/>
              <a:buFont typeface="Arial" pitchFamily="34" charset="0"/>
              <a:buChar char="•"/>
              <a:tabLst/>
              <a:defRPr/>
            </a:pPr>
            <a:r>
              <a:rPr kumimoji="0" lang="en-US" sz="10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If resources need to commute between multiple locations, additional T&amp;E will be applied.</a:t>
            </a:r>
          </a:p>
          <a:p>
            <a:pPr marL="228600" marR="0" lvl="0" indent="-228600" algn="l" defTabSz="914400" rtl="0" eaLnBrk="0" fontAlgn="base" latinLnBrk="0" hangingPunct="0">
              <a:lnSpc>
                <a:spcPct val="100000"/>
              </a:lnSpc>
              <a:spcBef>
                <a:spcPts val="0"/>
              </a:spcBef>
              <a:spcAft>
                <a:spcPct val="0"/>
              </a:spcAft>
              <a:buClrTx/>
              <a:buSzTx/>
              <a:buFont typeface="Arial" pitchFamily="34" charset="0"/>
              <a:buChar char="•"/>
              <a:tabLst/>
              <a:defRPr/>
            </a:pPr>
            <a:r>
              <a:rPr kumimoji="0" lang="en-US" sz="10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On completion of Analysis phase, estimates and pricing may be revisited / revised.</a:t>
            </a:r>
          </a:p>
          <a:p>
            <a:pPr marL="228600" marR="0" lvl="0" indent="-228600" algn="l" defTabSz="914400" rtl="0" eaLnBrk="0" fontAlgn="base" latinLnBrk="0" hangingPunct="0">
              <a:lnSpc>
                <a:spcPct val="100000"/>
              </a:lnSpc>
              <a:spcBef>
                <a:spcPts val="0"/>
              </a:spcBef>
              <a:spcAft>
                <a:spcPct val="0"/>
              </a:spcAft>
              <a:buClrTx/>
              <a:buSzTx/>
              <a:buFont typeface="Arial" pitchFamily="34" charset="0"/>
              <a:buChar char="•"/>
              <a:tabLst/>
              <a:defRPr/>
            </a:pPr>
            <a:r>
              <a:rPr kumimoji="0" lang="en-US" sz="10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This price does not include the cost of Walgreens resources.</a:t>
            </a:r>
          </a:p>
          <a:p>
            <a:pPr marL="228600" marR="0" lvl="0" indent="-228600" algn="l" defTabSz="914400" rtl="0" eaLnBrk="0" fontAlgn="base" latinLnBrk="0" hangingPunct="0">
              <a:lnSpc>
                <a:spcPct val="100000"/>
              </a:lnSpc>
              <a:spcBef>
                <a:spcPts val="0"/>
              </a:spcBef>
              <a:spcAft>
                <a:spcPct val="0"/>
              </a:spcAft>
              <a:buClrTx/>
              <a:buSzTx/>
              <a:buFont typeface="Arial" pitchFamily="34" charset="0"/>
              <a:buChar char="•"/>
              <a:tabLst/>
              <a:defRPr/>
            </a:pPr>
            <a:r>
              <a:rPr kumimoji="0" lang="en-US" sz="1000" b="0"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This price does not include the hardware, software  and any other license costs – those are assumed to be a Walgreens responsibility.</a:t>
            </a:r>
          </a:p>
          <a:p>
            <a:pPr marL="114300" marR="0" lvl="0" indent="-114300" algn="just" defTabSz="914400" rtl="0" eaLnBrk="1" fontAlgn="base" latinLnBrk="0" hangingPunct="1">
              <a:lnSpc>
                <a:spcPct val="100000"/>
              </a:lnSpc>
              <a:spcBef>
                <a:spcPts val="0"/>
              </a:spcBef>
              <a:spcAft>
                <a:spcPts val="0"/>
              </a:spcAft>
              <a:buClrTx/>
              <a:buSzTx/>
              <a:buFont typeface="Arial" pitchFamily="34" charset="0"/>
              <a:buChar char="•"/>
              <a:tabLst/>
              <a:defRPr/>
            </a:pPr>
            <a:endParaRPr kumimoji="0" lang="en-US" sz="1000" b="0" i="0" u="none" strike="noStrike" kern="1200" cap="none" spc="0" normalizeH="0" baseline="0" noProof="0" dirty="0" smtClean="0">
              <a:ln>
                <a:noFill/>
              </a:ln>
              <a:solidFill>
                <a:srgbClr val="000000"/>
              </a:solidFill>
              <a:effectLst/>
              <a:uLnTx/>
              <a:uFillTx/>
              <a:latin typeface="Verdana" pitchFamily="34" charset="0"/>
              <a:ea typeface="Verdana" pitchFamily="34" charset="0"/>
              <a:cs typeface="Verdana" pitchFamily="34" charset="0"/>
            </a:endParaRPr>
          </a:p>
          <a:p>
            <a:pPr marL="114300" marR="0" lvl="0" indent="-114300" algn="just" defTabSz="914400" rtl="0" eaLnBrk="1" fontAlgn="base" latinLnBrk="0" hangingPunct="1">
              <a:lnSpc>
                <a:spcPct val="100000"/>
              </a:lnSpc>
              <a:spcBef>
                <a:spcPts val="0"/>
              </a:spcBef>
              <a:spcAft>
                <a:spcPts val="0"/>
              </a:spcAft>
              <a:buClrTx/>
              <a:buSzTx/>
              <a:buFont typeface="Arial" pitchFamily="34" charset="0"/>
              <a:buNone/>
              <a:tabLst/>
              <a:defRPr/>
            </a:pPr>
            <a:endParaRPr kumimoji="0" lang="en-US" sz="1000" b="0" i="0" u="none" strike="noStrike" kern="1200" cap="none" spc="0" normalizeH="0" baseline="0" noProof="0" dirty="0" smtClean="0">
              <a:ln>
                <a:noFill/>
              </a:ln>
              <a:solidFill>
                <a:srgbClr val="000000"/>
              </a:solidFill>
              <a:effectLst/>
              <a:uLnTx/>
              <a:uFillTx/>
              <a:latin typeface="Verdana" pitchFamily="34" charset="0"/>
              <a:ea typeface="Verdana" pitchFamily="34" charset="0"/>
              <a:cs typeface="Verdana" pitchFamily="34" charset="0"/>
            </a:endParaRPr>
          </a:p>
          <a:p>
            <a:pPr marL="114300" marR="0" lvl="0" indent="-114300" algn="just" defTabSz="914400" rtl="0" eaLnBrk="1" fontAlgn="base" latinLnBrk="0" hangingPunct="1">
              <a:lnSpc>
                <a:spcPct val="100000"/>
              </a:lnSpc>
              <a:spcBef>
                <a:spcPts val="0"/>
              </a:spcBef>
              <a:spcAft>
                <a:spcPts val="0"/>
              </a:spcAft>
              <a:buClrTx/>
              <a:buSzTx/>
              <a:buFont typeface="Arial" pitchFamily="34" charset="0"/>
              <a:buNone/>
              <a:tabLst/>
              <a:defRPr/>
            </a:pPr>
            <a:endParaRPr kumimoji="0" lang="en-US" sz="1000" b="0" i="0" u="none" strike="noStrike" kern="1200" cap="none" spc="0" normalizeH="0" baseline="0" noProof="0" dirty="0" smtClean="0">
              <a:ln>
                <a:noFill/>
              </a:ln>
              <a:solidFill>
                <a:srgbClr val="000000"/>
              </a:solidFill>
              <a:effectLst/>
              <a:uLnTx/>
              <a:uFillTx/>
              <a:latin typeface="Verdana" pitchFamily="34" charset="0"/>
              <a:ea typeface="Verdana" pitchFamily="34" charset="0"/>
              <a:cs typeface="Verdana" pitchFamily="34" charset="0"/>
            </a:endParaRPr>
          </a:p>
          <a:p>
            <a:pPr marL="114300" marR="0" lvl="0" indent="-114300" algn="just" defTabSz="914400" rtl="0" eaLnBrk="1" fontAlgn="base" latinLnBrk="0" hangingPunct="1">
              <a:lnSpc>
                <a:spcPct val="100000"/>
              </a:lnSpc>
              <a:spcBef>
                <a:spcPts val="0"/>
              </a:spcBef>
              <a:spcAft>
                <a:spcPts val="0"/>
              </a:spcAft>
              <a:buClrTx/>
              <a:buSzTx/>
              <a:buFont typeface="Arial" pitchFamily="34" charset="0"/>
              <a:buNone/>
              <a:tabLst/>
              <a:defRPr/>
            </a:pPr>
            <a:endParaRPr kumimoji="0" lang="en-US" sz="1000" b="0" i="0" u="none" strike="noStrike" kern="1200" cap="none" spc="0" normalizeH="0" baseline="0" noProof="0" dirty="0" smtClean="0">
              <a:ln>
                <a:noFill/>
              </a:ln>
              <a:solidFill>
                <a:srgbClr val="000000"/>
              </a:solidFill>
              <a:effectLst/>
              <a:uLnTx/>
              <a:uFillTx/>
              <a:latin typeface="Verdana" pitchFamily="34" charset="0"/>
              <a:ea typeface="Verdana" pitchFamily="34" charset="0"/>
              <a:cs typeface="Verdana" pitchFamily="34" charset="0"/>
            </a:endParaRPr>
          </a:p>
          <a:p>
            <a:pPr marL="114300" marR="0" lvl="0" indent="-114300" algn="just" defTabSz="914400" rtl="0" eaLnBrk="1" fontAlgn="base" latinLnBrk="0" hangingPunct="1">
              <a:lnSpc>
                <a:spcPct val="100000"/>
              </a:lnSpc>
              <a:spcBef>
                <a:spcPts val="0"/>
              </a:spcBef>
              <a:spcAft>
                <a:spcPts val="0"/>
              </a:spcAft>
              <a:buClrTx/>
              <a:buSzTx/>
              <a:buFont typeface="Arial" pitchFamily="34" charset="0"/>
              <a:buNone/>
              <a:tabLst/>
              <a:defRPr/>
            </a:pPr>
            <a:endParaRPr kumimoji="0" lang="en-US" sz="1000" b="0" i="0" u="none" strike="noStrike" kern="1200" cap="none" spc="0" normalizeH="0" baseline="0" noProof="0" dirty="0" smtClean="0">
              <a:ln>
                <a:noFill/>
              </a:ln>
              <a:solidFill>
                <a:srgbClr val="000000"/>
              </a:solidFill>
              <a:effectLst/>
              <a:uLnTx/>
              <a:uFillTx/>
              <a:latin typeface="Verdana" pitchFamily="34" charset="0"/>
              <a:ea typeface="Verdana" pitchFamily="34" charset="0"/>
              <a:cs typeface="Verdana" pitchFamily="34" charset="0"/>
            </a:endParaRPr>
          </a:p>
        </p:txBody>
      </p:sp>
      <p:sp>
        <p:nvSpPr>
          <p:cNvPr id="5" name="Rectangle 4"/>
          <p:cNvSpPr/>
          <p:nvPr/>
        </p:nvSpPr>
        <p:spPr>
          <a:xfrm>
            <a:off x="381000" y="1295400"/>
            <a:ext cx="8382000" cy="1981200"/>
          </a:xfrm>
          <a:prstGeom prst="rect">
            <a:avLst/>
          </a:prstGeom>
          <a:no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06400" indent="-406400">
              <a:buFont typeface="Arial" pitchFamily="34" charset="0"/>
              <a:buChar char="•"/>
              <a:defRPr/>
            </a:pPr>
            <a:endParaRPr lang="en-US" sz="1400" dirty="0">
              <a:solidFill>
                <a:schemeClr val="tx1">
                  <a:lumMod val="65000"/>
                  <a:lumOff val="35000"/>
                </a:schemeClr>
              </a:solidFill>
            </a:endParaRPr>
          </a:p>
          <a:p>
            <a:pPr marL="406400" indent="-406400" algn="just">
              <a:defRPr/>
            </a:pPr>
            <a:endParaRPr lang="en-US" sz="1400" dirty="0">
              <a:solidFill>
                <a:schemeClr val="tx1">
                  <a:lumMod val="65000"/>
                  <a:lumOff val="35000"/>
                </a:schemeClr>
              </a:solidFill>
            </a:endParaRPr>
          </a:p>
        </p:txBody>
      </p:sp>
      <p:sp>
        <p:nvSpPr>
          <p:cNvPr id="6" name="Rounded Rectangle 5"/>
          <p:cNvSpPr/>
          <p:nvPr/>
        </p:nvSpPr>
        <p:spPr>
          <a:xfrm>
            <a:off x="685800" y="1066800"/>
            <a:ext cx="3505200" cy="381000"/>
          </a:xfrm>
          <a:prstGeom prst="roundRect">
            <a:avLst/>
          </a:prstGeom>
          <a:solidFill>
            <a:srgbClr val="2B89C3"/>
          </a:solid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smtClean="0">
                <a:latin typeface="Verdana" pitchFamily="34" charset="0"/>
                <a:ea typeface="Verdana" pitchFamily="34" charset="0"/>
                <a:cs typeface="Verdana" pitchFamily="34" charset="0"/>
              </a:rPr>
              <a:t>Pricing </a:t>
            </a:r>
            <a:endParaRPr lang="en-US" sz="1400" dirty="0">
              <a:latin typeface="Verdana" pitchFamily="34" charset="0"/>
              <a:ea typeface="Verdana" pitchFamily="34" charset="0"/>
              <a:cs typeface="Verdana" pitchFamily="34" charset="0"/>
            </a:endParaRPr>
          </a:p>
        </p:txBody>
      </p:sp>
    </p:spTree>
  </p:cSld>
  <p:clrMapOvr>
    <a:masterClrMapping/>
  </p:clrMapOvr>
  <p:transition advClick="0"/>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257&quot;/&gt;&lt;partner val=&quot;612&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1&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1475"/>
</p:tagLst>
</file>

<file path=ppt/theme/theme1.xml><?xml version="1.0" encoding="utf-8"?>
<a:theme xmlns:a="http://schemas.openxmlformats.org/drawingml/2006/main" name="3_Cognizant09">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Blank Presentation">
      <a:majorFont>
        <a:latin typeface="Verdana"/>
        <a:ea typeface="ＭＳ Ｐゴシック"/>
        <a:cs typeface="ＭＳ Ｐゴシック"/>
      </a:majorFont>
      <a:minorFont>
        <a:latin typeface="Verdana"/>
        <a:ea typeface="ＭＳ Ｐゴシック"/>
        <a:cs typeface="ＭＳ Ｐゴシック"/>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Walgreens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allgree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Walgreens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allgree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7_Walgreens Theme">
  <a:themeElements>
    <a:clrScheme name="7_Walgreens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Walgreens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Walgreens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0_Walgreens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allgree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1_Walgreens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allgree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120CDD8F88D640A652726B8ADC7442" ma:contentTypeVersion="0" ma:contentTypeDescription="Create a new document." ma:contentTypeScope="" ma:versionID="6a057dc08d3598de35eca5fa2f370ec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69F606-7072-4AE0-967A-A03CE4867D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8905902-87B9-4DF2-859F-54BEC10BA803}">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5C2BED75-3552-4979-855B-94C684D521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84650</TotalTime>
  <Words>673</Words>
  <Application>Microsoft Office PowerPoint</Application>
  <PresentationFormat>On-screen Show (4:3)</PresentationFormat>
  <Paragraphs>220</Paragraphs>
  <Slides>4</Slides>
  <Notes>1</Notes>
  <HiddenSlides>0</HiddenSlides>
  <MMClips>0</MMClips>
  <ScaleCrop>false</ScaleCrop>
  <HeadingPairs>
    <vt:vector size="4" baseType="variant">
      <vt:variant>
        <vt:lpstr>Theme</vt:lpstr>
      </vt:variant>
      <vt:variant>
        <vt:i4>6</vt:i4>
      </vt:variant>
      <vt:variant>
        <vt:lpstr>Slide Titles</vt:lpstr>
      </vt:variant>
      <vt:variant>
        <vt:i4>4</vt:i4>
      </vt:variant>
    </vt:vector>
  </HeadingPairs>
  <TitlesOfParts>
    <vt:vector size="10" baseType="lpstr">
      <vt:lpstr>3_Cognizant09</vt:lpstr>
      <vt:lpstr>Walgreens Theme</vt:lpstr>
      <vt:lpstr>1_Walgreens Theme</vt:lpstr>
      <vt:lpstr>7_Walgreens Theme</vt:lpstr>
      <vt:lpstr>10_Walgreens Theme</vt:lpstr>
      <vt:lpstr>11_Walgreens Theme</vt:lpstr>
      <vt:lpstr>C-TPAT on VSA and VMA</vt:lpstr>
      <vt:lpstr>C-TPAT</vt:lpstr>
      <vt:lpstr>Timeline</vt:lpstr>
      <vt:lpstr>Slide 3</vt:lpstr>
    </vt:vector>
  </TitlesOfParts>
  <Company>Booz&amp;Co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DTR Sourcing Strategy Work Plan</dc:title>
  <dc:creator>RDT</dc:creator>
  <cp:lastModifiedBy>MariaMikeGolda</cp:lastModifiedBy>
  <cp:revision>2612</cp:revision>
  <cp:lastPrinted>2009-02-23T19:59:33Z</cp:lastPrinted>
  <dcterms:created xsi:type="dcterms:W3CDTF">2007-10-19T16:34:44Z</dcterms:created>
  <dcterms:modified xsi:type="dcterms:W3CDTF">2011-08-17T14:23:58Z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0x01010073120CDD8F88D640A652726B8ADC7442</vt:lpwstr>
  </property>
</Properties>
</file>