
<file path=[Content_Types].xml><?xml version="1.0" encoding="utf-8"?>
<Types xmlns="http://schemas.openxmlformats.org/package/2006/content-types">
  <Override PartName="/customXml/itemProps3.xml" ContentType="application/vnd.openxmlformats-officedocument.customXmlProperties+xml"/>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Layouts/slideLayout2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85" r:id="rId4"/>
    <p:sldMasterId id="2147483783" r:id="rId5"/>
    <p:sldMasterId id="2147483787" r:id="rId6"/>
    <p:sldMasterId id="2147484311" r:id="rId7"/>
    <p:sldMasterId id="2147484624" r:id="rId8"/>
    <p:sldMasterId id="2147484717" r:id="rId9"/>
  </p:sldMasterIdLst>
  <p:notesMasterIdLst>
    <p:notesMasterId r:id="rId25"/>
  </p:notesMasterIdLst>
  <p:handoutMasterIdLst>
    <p:handoutMasterId r:id="rId26"/>
  </p:handoutMasterIdLst>
  <p:sldIdLst>
    <p:sldId id="657" r:id="rId10"/>
    <p:sldId id="1079" r:id="rId11"/>
    <p:sldId id="1081" r:id="rId12"/>
    <p:sldId id="1082" r:id="rId13"/>
    <p:sldId id="1084" r:id="rId14"/>
    <p:sldId id="1085" r:id="rId15"/>
    <p:sldId id="1091" r:id="rId16"/>
    <p:sldId id="1086" r:id="rId17"/>
    <p:sldId id="1089" r:id="rId18"/>
    <p:sldId id="1092" r:id="rId19"/>
    <p:sldId id="1094" r:id="rId20"/>
    <p:sldId id="1093" r:id="rId21"/>
    <p:sldId id="1088" r:id="rId22"/>
    <p:sldId id="1090" r:id="rId23"/>
    <p:sldId id="963" r:id="rId24"/>
  </p:sldIdLst>
  <p:sldSz cx="9144000" cy="6858000" type="screen4x3"/>
  <p:notesSz cx="6946900" cy="9283700"/>
  <p:custDataLst>
    <p:tags r:id="rId27"/>
  </p:custDataLst>
  <p:defaultTextStyle>
    <a:defPPr>
      <a:defRPr lang="en-US"/>
    </a:defPPr>
    <a:lvl1pPr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A13"/>
    <a:srgbClr val="2B89C3"/>
    <a:srgbClr val="1F497D"/>
    <a:srgbClr val="7ABAE2"/>
    <a:srgbClr val="C5F0FF"/>
    <a:srgbClr val="B3D8EF"/>
    <a:srgbClr val="B9B9F5"/>
    <a:srgbClr val="D1F3FF"/>
    <a:srgbClr val="C1E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97" autoAdjust="0"/>
    <p:restoredTop sz="99812" autoAdjust="0"/>
  </p:normalViewPr>
  <p:slideViewPr>
    <p:cSldViewPr>
      <p:cViewPr varScale="1">
        <p:scale>
          <a:sx n="79" d="100"/>
          <a:sy n="79" d="100"/>
        </p:scale>
        <p:origin x="-1086" y="-84"/>
      </p:cViewPr>
      <p:guideLst>
        <p:guide orient="horz" pos="624"/>
        <p:guide pos="864"/>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80" tIns="46240" rIns="92480" bIns="46240" numCol="1" anchor="t" anchorCtr="0" compatLnSpc="1">
            <a:prstTxWarp prst="textNoShape">
              <a:avLst/>
            </a:prstTxWarp>
          </a:bodyPr>
          <a:lstStyle>
            <a:lvl1pPr algn="l" defTabSz="925513">
              <a:defRPr sz="1200">
                <a:latin typeface="Arial" pitchFamily="34" charset="0"/>
                <a:ea typeface="+mn-ea"/>
                <a:cs typeface="+mn-cs"/>
              </a:defRPr>
            </a:lvl1pPr>
          </a:lstStyle>
          <a:p>
            <a:pPr>
              <a:defRPr/>
            </a:pPr>
            <a:endParaRPr lang="en-US" dirty="0"/>
          </a:p>
        </p:txBody>
      </p:sp>
      <p:sp>
        <p:nvSpPr>
          <p:cNvPr id="96259" name="Rectangle 3"/>
          <p:cNvSpPr>
            <a:spLocks noGrp="1" noChangeArrowheads="1"/>
          </p:cNvSpPr>
          <p:nvPr>
            <p:ph type="dt" sz="quarter" idx="1"/>
          </p:nvPr>
        </p:nvSpPr>
        <p:spPr bwMode="auto">
          <a:xfrm>
            <a:off x="3933825" y="0"/>
            <a:ext cx="3011488" cy="461963"/>
          </a:xfrm>
          <a:prstGeom prst="rect">
            <a:avLst/>
          </a:prstGeom>
          <a:noFill/>
          <a:ln w="9525">
            <a:noFill/>
            <a:miter lim="800000"/>
            <a:headEnd/>
            <a:tailEnd/>
          </a:ln>
          <a:effectLst/>
        </p:spPr>
        <p:txBody>
          <a:bodyPr vert="horz" wrap="square" lIns="92480" tIns="46240" rIns="92480" bIns="46240" numCol="1" anchor="t" anchorCtr="0" compatLnSpc="1">
            <a:prstTxWarp prst="textNoShape">
              <a:avLst/>
            </a:prstTxWarp>
          </a:bodyPr>
          <a:lstStyle>
            <a:lvl1pPr algn="r" defTabSz="925513">
              <a:defRPr sz="1200">
                <a:latin typeface="Arial" pitchFamily="34" charset="0"/>
                <a:ea typeface="+mn-ea"/>
                <a:cs typeface="+mn-cs"/>
              </a:defRPr>
            </a:lvl1pPr>
          </a:lstStyle>
          <a:p>
            <a:pPr>
              <a:defRPr/>
            </a:pPr>
            <a:endParaRPr lang="en-US" dirty="0"/>
          </a:p>
        </p:txBody>
      </p:sp>
      <p:sp>
        <p:nvSpPr>
          <p:cNvPr id="96260" name="Rectangle 4"/>
          <p:cNvSpPr>
            <a:spLocks noGrp="1" noChangeArrowheads="1"/>
          </p:cNvSpPr>
          <p:nvPr>
            <p:ph type="ftr" sz="quarter" idx="2"/>
          </p:nvPr>
        </p:nvSpPr>
        <p:spPr bwMode="auto">
          <a:xfrm>
            <a:off x="0" y="8818563"/>
            <a:ext cx="3011488" cy="463550"/>
          </a:xfrm>
          <a:prstGeom prst="rect">
            <a:avLst/>
          </a:prstGeom>
          <a:noFill/>
          <a:ln w="9525">
            <a:noFill/>
            <a:miter lim="800000"/>
            <a:headEnd/>
            <a:tailEnd/>
          </a:ln>
          <a:effectLst/>
        </p:spPr>
        <p:txBody>
          <a:bodyPr vert="horz" wrap="square" lIns="92480" tIns="46240" rIns="92480" bIns="46240" numCol="1" anchor="b" anchorCtr="0" compatLnSpc="1">
            <a:prstTxWarp prst="textNoShape">
              <a:avLst/>
            </a:prstTxWarp>
          </a:bodyPr>
          <a:lstStyle>
            <a:lvl1pPr algn="l" defTabSz="925513">
              <a:defRPr sz="1200">
                <a:latin typeface="Arial" pitchFamily="34" charset="0"/>
                <a:ea typeface="+mn-ea"/>
                <a:cs typeface="+mn-cs"/>
              </a:defRPr>
            </a:lvl1pPr>
          </a:lstStyle>
          <a:p>
            <a:pPr>
              <a:defRPr/>
            </a:pPr>
            <a:endParaRPr lang="en-US" dirty="0"/>
          </a:p>
        </p:txBody>
      </p:sp>
      <p:sp>
        <p:nvSpPr>
          <p:cNvPr id="96261" name="Rectangle 5"/>
          <p:cNvSpPr>
            <a:spLocks noGrp="1" noChangeArrowheads="1"/>
          </p:cNvSpPr>
          <p:nvPr>
            <p:ph type="sldNum" sz="quarter" idx="3"/>
          </p:nvPr>
        </p:nvSpPr>
        <p:spPr bwMode="auto">
          <a:xfrm>
            <a:off x="3933825" y="8818563"/>
            <a:ext cx="3011488" cy="463550"/>
          </a:xfrm>
          <a:prstGeom prst="rect">
            <a:avLst/>
          </a:prstGeom>
          <a:noFill/>
          <a:ln w="9525">
            <a:noFill/>
            <a:miter lim="800000"/>
            <a:headEnd/>
            <a:tailEnd/>
          </a:ln>
          <a:effectLst/>
        </p:spPr>
        <p:txBody>
          <a:bodyPr vert="horz" wrap="square" lIns="92480" tIns="46240" rIns="92480" bIns="46240" numCol="1" anchor="b" anchorCtr="0" compatLnSpc="1">
            <a:prstTxWarp prst="textNoShape">
              <a:avLst/>
            </a:prstTxWarp>
          </a:bodyPr>
          <a:lstStyle>
            <a:lvl1pPr algn="r" defTabSz="925513">
              <a:defRPr sz="1200">
                <a:latin typeface="Arial" pitchFamily="34" charset="0"/>
                <a:ea typeface="+mn-ea"/>
                <a:cs typeface="+mn-cs"/>
              </a:defRPr>
            </a:lvl1pPr>
          </a:lstStyle>
          <a:p>
            <a:pPr>
              <a:defRPr/>
            </a:pPr>
            <a:fld id="{F047007F-3633-448E-8C4E-CF77E8026F8D}"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80" tIns="46240" rIns="92480" bIns="46240" numCol="1" anchor="t" anchorCtr="0" compatLnSpc="1">
            <a:prstTxWarp prst="textNoShape">
              <a:avLst/>
            </a:prstTxWarp>
          </a:bodyPr>
          <a:lstStyle>
            <a:lvl1pPr algn="l" defTabSz="925513">
              <a:defRPr sz="1200">
                <a:latin typeface="Arial" pitchFamily="34" charset="0"/>
                <a:ea typeface="+mn-ea"/>
                <a:cs typeface="+mn-cs"/>
              </a:defRPr>
            </a:lvl1pPr>
          </a:lstStyle>
          <a:p>
            <a:pPr>
              <a:defRPr/>
            </a:pPr>
            <a:endParaRPr lang="en-US" dirty="0"/>
          </a:p>
        </p:txBody>
      </p:sp>
      <p:sp>
        <p:nvSpPr>
          <p:cNvPr id="95235" name="Rectangle 3"/>
          <p:cNvSpPr>
            <a:spLocks noGrp="1" noChangeArrowheads="1"/>
          </p:cNvSpPr>
          <p:nvPr>
            <p:ph type="dt" idx="1"/>
          </p:nvPr>
        </p:nvSpPr>
        <p:spPr bwMode="auto">
          <a:xfrm>
            <a:off x="3933825" y="0"/>
            <a:ext cx="3011488" cy="461963"/>
          </a:xfrm>
          <a:prstGeom prst="rect">
            <a:avLst/>
          </a:prstGeom>
          <a:noFill/>
          <a:ln w="9525">
            <a:noFill/>
            <a:miter lim="800000"/>
            <a:headEnd/>
            <a:tailEnd/>
          </a:ln>
          <a:effectLst/>
        </p:spPr>
        <p:txBody>
          <a:bodyPr vert="horz" wrap="square" lIns="92480" tIns="46240" rIns="92480" bIns="46240" numCol="1" anchor="t" anchorCtr="0" compatLnSpc="1">
            <a:prstTxWarp prst="textNoShape">
              <a:avLst/>
            </a:prstTxWarp>
          </a:bodyPr>
          <a:lstStyle>
            <a:lvl1pPr algn="r" defTabSz="925513">
              <a:defRPr sz="1200">
                <a:latin typeface="Arial" pitchFamily="34" charset="0"/>
                <a:ea typeface="+mn-ea"/>
                <a:cs typeface="+mn-cs"/>
              </a:defRPr>
            </a:lvl1pPr>
          </a:lstStyle>
          <a:p>
            <a:pPr>
              <a:defRPr/>
            </a:pPr>
            <a:endParaRPr lang="en-US" dirty="0"/>
          </a:p>
        </p:txBody>
      </p:sp>
      <p:sp>
        <p:nvSpPr>
          <p:cNvPr id="21508" name="Rectangle 4"/>
          <p:cNvSpPr>
            <a:spLocks noGrp="1" noRot="1" noChangeAspect="1" noChangeArrowheads="1" noTextEdit="1"/>
          </p:cNvSpPr>
          <p:nvPr>
            <p:ph type="sldImg" idx="2"/>
          </p:nvPr>
        </p:nvSpPr>
        <p:spPr bwMode="auto">
          <a:xfrm>
            <a:off x="1154113" y="696913"/>
            <a:ext cx="4638675" cy="3479800"/>
          </a:xfrm>
          <a:prstGeom prst="rect">
            <a:avLst/>
          </a:prstGeom>
          <a:noFill/>
          <a:ln w="9525">
            <a:solidFill>
              <a:srgbClr val="000000"/>
            </a:solidFill>
            <a:miter lim="800000"/>
            <a:headEnd/>
            <a:tailEnd/>
          </a:ln>
        </p:spPr>
      </p:sp>
      <p:sp>
        <p:nvSpPr>
          <p:cNvPr id="95237" name="Rectangle 5"/>
          <p:cNvSpPr>
            <a:spLocks noGrp="1" noChangeArrowheads="1"/>
          </p:cNvSpPr>
          <p:nvPr>
            <p:ph type="body" sz="quarter" idx="3"/>
          </p:nvPr>
        </p:nvSpPr>
        <p:spPr bwMode="auto">
          <a:xfrm>
            <a:off x="695325" y="4410075"/>
            <a:ext cx="5556250" cy="4176713"/>
          </a:xfrm>
          <a:prstGeom prst="rect">
            <a:avLst/>
          </a:prstGeom>
          <a:noFill/>
          <a:ln w="9525">
            <a:noFill/>
            <a:miter lim="800000"/>
            <a:headEnd/>
            <a:tailEnd/>
          </a:ln>
          <a:effectLst/>
        </p:spPr>
        <p:txBody>
          <a:bodyPr vert="horz" wrap="square" lIns="92480" tIns="46240" rIns="92480" bIns="4624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5238" name="Rectangle 6"/>
          <p:cNvSpPr>
            <a:spLocks noGrp="1" noChangeArrowheads="1"/>
          </p:cNvSpPr>
          <p:nvPr>
            <p:ph type="ftr" sz="quarter" idx="4"/>
          </p:nvPr>
        </p:nvSpPr>
        <p:spPr bwMode="auto">
          <a:xfrm>
            <a:off x="0" y="8818563"/>
            <a:ext cx="3011488" cy="463550"/>
          </a:xfrm>
          <a:prstGeom prst="rect">
            <a:avLst/>
          </a:prstGeom>
          <a:noFill/>
          <a:ln w="9525">
            <a:noFill/>
            <a:miter lim="800000"/>
            <a:headEnd/>
            <a:tailEnd/>
          </a:ln>
          <a:effectLst/>
        </p:spPr>
        <p:txBody>
          <a:bodyPr vert="horz" wrap="square" lIns="92480" tIns="46240" rIns="92480" bIns="46240" numCol="1" anchor="b" anchorCtr="0" compatLnSpc="1">
            <a:prstTxWarp prst="textNoShape">
              <a:avLst/>
            </a:prstTxWarp>
          </a:bodyPr>
          <a:lstStyle>
            <a:lvl1pPr algn="l" defTabSz="925513">
              <a:defRPr sz="1200">
                <a:latin typeface="Arial" pitchFamily="34" charset="0"/>
                <a:ea typeface="+mn-ea"/>
                <a:cs typeface="+mn-cs"/>
              </a:defRPr>
            </a:lvl1pPr>
          </a:lstStyle>
          <a:p>
            <a:pPr>
              <a:defRPr/>
            </a:pPr>
            <a:endParaRPr lang="en-US" dirty="0"/>
          </a:p>
        </p:txBody>
      </p:sp>
      <p:sp>
        <p:nvSpPr>
          <p:cNvPr id="95239" name="Rectangle 7"/>
          <p:cNvSpPr>
            <a:spLocks noGrp="1" noChangeArrowheads="1"/>
          </p:cNvSpPr>
          <p:nvPr>
            <p:ph type="sldNum" sz="quarter" idx="5"/>
          </p:nvPr>
        </p:nvSpPr>
        <p:spPr bwMode="auto">
          <a:xfrm>
            <a:off x="3933825" y="8818563"/>
            <a:ext cx="3011488" cy="463550"/>
          </a:xfrm>
          <a:prstGeom prst="rect">
            <a:avLst/>
          </a:prstGeom>
          <a:noFill/>
          <a:ln w="9525">
            <a:noFill/>
            <a:miter lim="800000"/>
            <a:headEnd/>
            <a:tailEnd/>
          </a:ln>
          <a:effectLst/>
        </p:spPr>
        <p:txBody>
          <a:bodyPr vert="horz" wrap="square" lIns="92480" tIns="46240" rIns="92480" bIns="46240" numCol="1" anchor="b" anchorCtr="0" compatLnSpc="1">
            <a:prstTxWarp prst="textNoShape">
              <a:avLst/>
            </a:prstTxWarp>
          </a:bodyPr>
          <a:lstStyle>
            <a:lvl1pPr algn="r" defTabSz="925513">
              <a:defRPr sz="1200">
                <a:latin typeface="Arial" pitchFamily="34" charset="0"/>
                <a:ea typeface="+mn-ea"/>
                <a:cs typeface="+mn-cs"/>
              </a:defRPr>
            </a:lvl1pPr>
          </a:lstStyle>
          <a:p>
            <a:pPr>
              <a:defRPr/>
            </a:pPr>
            <a:fld id="{82E076A1-DBFC-4C65-8708-2C165D93867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73AAC156-1C04-401D-8C5E-172EA9E33C10}" type="slidenum">
              <a:rPr lang="en-US" smtClean="0">
                <a:solidFill>
                  <a:srgbClr val="000000"/>
                </a:solidFill>
                <a:ea typeface="ＭＳ Ｐゴシック" pitchFamily="34" charset="-128"/>
              </a:rPr>
              <a:pPr/>
              <a:t>0</a:t>
            </a:fld>
            <a:endParaRPr lang="en-US" dirty="0" smtClean="0">
              <a:solidFill>
                <a:srgbClr val="000000"/>
              </a:solidFill>
              <a:ea typeface="ＭＳ Ｐゴシック" pitchFamily="34" charset="-128"/>
            </a:endParaRPr>
          </a:p>
        </p:txBody>
      </p:sp>
      <p:sp>
        <p:nvSpPr>
          <p:cNvPr id="22531" name="Placeholder 2"/>
          <p:cNvSpPr>
            <a:spLocks noGrp="1" noRot="1" noChangeAspect="1" noChangeArrowheads="1" noTextEdit="1"/>
          </p:cNvSpPr>
          <p:nvPr>
            <p:ph type="sldImg"/>
          </p:nvPr>
        </p:nvSpPr>
        <p:spPr>
          <a:ln/>
        </p:spPr>
      </p:sp>
      <p:sp>
        <p:nvSpPr>
          <p:cNvPr id="22532" name="Placeholder 3"/>
          <p:cNvSpPr>
            <a:spLocks noGrp="1" noChangeArrowheads="1"/>
          </p:cNvSpPr>
          <p:nvPr>
            <p:ph type="body" idx="1"/>
          </p:nvPr>
        </p:nvSpPr>
        <p:spPr>
          <a:noFill/>
          <a:ln/>
        </p:spPr>
        <p:txBody>
          <a:bodyPr/>
          <a:lstStyle/>
          <a:p>
            <a:pPr eaLnBrk="1" hangingPunct="1">
              <a:spcBef>
                <a:spcPct val="0"/>
              </a:spcBef>
            </a:pPr>
            <a:endParaRPr lang="en-US" sz="2400" dirty="0" smtClean="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694A2AF1-E435-4084-B7F8-9D03E9FDC616}" type="slidenum">
              <a:rPr lang="en-US" smtClean="0"/>
              <a:pPr>
                <a:defRPr/>
              </a:pPr>
              <a:t>14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Master" Target="../slideMasters/slideMaster5.xml"/><Relationship Id="rId6" Type="http://schemas.openxmlformats.org/officeDocument/2006/relationships/image" Target="../media/image5.jpeg"/><Relationship Id="rId5" Type="http://schemas.openxmlformats.org/officeDocument/2006/relationships/image" Target="../media/image16.jpeg"/><Relationship Id="rId4" Type="http://schemas.openxmlformats.org/officeDocument/2006/relationships/image" Target="../media/image3.jpe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9.jpeg"/><Relationship Id="rId4"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Master" Target="../slideMasters/slideMaster3.xml"/><Relationship Id="rId5" Type="http://schemas.openxmlformats.org/officeDocument/2006/relationships/image" Target="../media/image9.jpeg"/><Relationship Id="rId4"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Master" Target="../slideMasters/slideMaster3.xml"/><Relationship Id="rId5" Type="http://schemas.openxmlformats.org/officeDocument/2006/relationships/image" Target="../media/image11.jpeg"/><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3" name="Rectangle 2"/>
          <p:cNvSpPr/>
          <p:nvPr userDrawn="1"/>
        </p:nvSpPr>
        <p:spPr bwMode="auto">
          <a:xfrm>
            <a:off x="0" y="0"/>
            <a:ext cx="9144000" cy="825500"/>
          </a:xfrm>
          <a:prstGeom prst="rect">
            <a:avLst/>
          </a:prstGeom>
          <a:solidFill>
            <a:srgbClr val="F0F9FE"/>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mn-ea"/>
            </a:endParaRPr>
          </a:p>
        </p:txBody>
      </p:sp>
      <p:sp>
        <p:nvSpPr>
          <p:cNvPr id="4" name="Rectangle 3"/>
          <p:cNvSpPr/>
          <p:nvPr userDrawn="1"/>
        </p:nvSpPr>
        <p:spPr bwMode="auto">
          <a:xfrm>
            <a:off x="-3175" y="827088"/>
            <a:ext cx="9144000" cy="46037"/>
          </a:xfrm>
          <a:prstGeom prst="rect">
            <a:avLst/>
          </a:prstGeom>
          <a:solidFill>
            <a:srgbClr val="00B0F0"/>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mn-ea"/>
            </a:endParaRPr>
          </a:p>
        </p:txBody>
      </p:sp>
      <p:pic>
        <p:nvPicPr>
          <p:cNvPr id="5" name="Picture 8" descr="Untitled-1.jpg"/>
          <p:cNvPicPr>
            <a:picLocks noChangeAspect="1"/>
          </p:cNvPicPr>
          <p:nvPr userDrawn="1"/>
        </p:nvPicPr>
        <p:blipFill>
          <a:blip r:embed="rId2" cstate="print"/>
          <a:srcRect/>
          <a:stretch>
            <a:fillRect/>
          </a:stretch>
        </p:blipFill>
        <p:spPr bwMode="auto">
          <a:xfrm>
            <a:off x="6265863" y="6438900"/>
            <a:ext cx="2609850" cy="320675"/>
          </a:xfrm>
          <a:prstGeom prst="rect">
            <a:avLst/>
          </a:prstGeom>
          <a:noFill/>
          <a:ln w="9525">
            <a:noFill/>
            <a:miter lim="800000"/>
            <a:headEnd/>
            <a:tailEnd/>
          </a:ln>
        </p:spPr>
      </p:pic>
      <p:sp>
        <p:nvSpPr>
          <p:cNvPr id="6" name="Rectangle 33"/>
          <p:cNvSpPr>
            <a:spLocks noChangeArrowheads="1"/>
          </p:cNvSpPr>
          <p:nvPr userDrawn="1"/>
        </p:nvSpPr>
        <p:spPr bwMode="auto">
          <a:xfrm>
            <a:off x="428625" y="6407150"/>
            <a:ext cx="5181600" cy="3810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336699"/>
                </a:solidFill>
                <a:ea typeface="+mn-ea"/>
                <a:cs typeface="Arial" pitchFamily="34" charset="0"/>
              </a:rPr>
              <a:t>     |  ©2009, Cognizant Technology Solutions	                 Confidential</a:t>
            </a:r>
          </a:p>
        </p:txBody>
      </p:sp>
      <p:sp>
        <p:nvSpPr>
          <p:cNvPr id="7" name="TextBox 6"/>
          <p:cNvSpPr txBox="1"/>
          <p:nvPr userDrawn="1"/>
        </p:nvSpPr>
        <p:spPr>
          <a:xfrm>
            <a:off x="65088" y="6454775"/>
            <a:ext cx="582612" cy="276225"/>
          </a:xfrm>
          <a:prstGeom prst="rect">
            <a:avLst/>
          </a:prstGeom>
          <a:noFill/>
        </p:spPr>
        <p:txBody>
          <a:bodyPr>
            <a:spAutoFit/>
          </a:bodyPr>
          <a:lstStyle/>
          <a:p>
            <a:pPr algn="ctr">
              <a:defRPr/>
            </a:pPr>
            <a:fld id="{4673001B-8C4A-49C7-A9EB-7C5A8F8D6B4E}" type="slidenum">
              <a:rPr lang="en-US" sz="1200" b="1">
                <a:solidFill>
                  <a:srgbClr val="336699"/>
                </a:solidFill>
                <a:latin typeface="Arial Bold" charset="0"/>
                <a:ea typeface="+mn-ea"/>
                <a:cs typeface="Arial Bold" charset="0"/>
              </a:rPr>
              <a:pPr algn="ctr">
                <a:defRPr/>
              </a:pPr>
              <a:t>‹#›</a:t>
            </a:fld>
            <a:r>
              <a:rPr lang="en-US" sz="1200" b="1" dirty="0">
                <a:solidFill>
                  <a:srgbClr val="336699"/>
                </a:solidFill>
                <a:latin typeface="Arial Bold" charset="0"/>
                <a:ea typeface="+mn-ea"/>
                <a:cs typeface="Arial Bold" charset="0"/>
              </a:rPr>
              <a:t> </a:t>
            </a:r>
            <a:endParaRPr lang="en-US" sz="1200" dirty="0">
              <a:solidFill>
                <a:srgbClr val="336699"/>
              </a:solidFill>
              <a:latin typeface="Arial"/>
              <a:ea typeface="+mn-ea"/>
            </a:endParaRPr>
          </a:p>
        </p:txBody>
      </p:sp>
      <p:pic>
        <p:nvPicPr>
          <p:cNvPr id="8" name="Picture 15" descr="image.jpg"/>
          <p:cNvPicPr>
            <a:picLocks noChangeAspect="1"/>
          </p:cNvPicPr>
          <p:nvPr userDrawn="1"/>
        </p:nvPicPr>
        <p:blipFill>
          <a:blip r:embed="rId3" cstate="print"/>
          <a:srcRect/>
          <a:stretch>
            <a:fillRect/>
          </a:stretch>
        </p:blipFill>
        <p:spPr bwMode="auto">
          <a:xfrm>
            <a:off x="7720013" y="0"/>
            <a:ext cx="1423987" cy="823913"/>
          </a:xfrm>
          <a:prstGeom prst="rect">
            <a:avLst/>
          </a:prstGeom>
          <a:noFill/>
          <a:ln w="9525">
            <a:noFill/>
            <a:miter lim="800000"/>
            <a:headEnd/>
            <a:tailEnd/>
          </a:ln>
        </p:spPr>
      </p:pic>
      <p:pic>
        <p:nvPicPr>
          <p:cNvPr id="9" name="Picture 16" descr="text.jpg"/>
          <p:cNvPicPr>
            <a:picLocks noChangeAspect="1"/>
          </p:cNvPicPr>
          <p:nvPr userDrawn="1"/>
        </p:nvPicPr>
        <p:blipFill>
          <a:blip r:embed="rId4" cstate="print">
            <a:clrChange>
              <a:clrFrom>
                <a:srgbClr val="FFFFFF"/>
              </a:clrFrom>
              <a:clrTo>
                <a:srgbClr val="FFFFFF">
                  <a:alpha val="0"/>
                </a:srgbClr>
              </a:clrTo>
            </a:clrChange>
          </a:blip>
          <a:srcRect/>
          <a:stretch>
            <a:fillRect/>
          </a:stretch>
        </p:blipFill>
        <p:spPr bwMode="auto">
          <a:xfrm>
            <a:off x="6026150" y="173038"/>
            <a:ext cx="1693863" cy="520700"/>
          </a:xfrm>
          <a:prstGeom prst="rect">
            <a:avLst/>
          </a:prstGeom>
          <a:noFill/>
          <a:ln w="9525">
            <a:noFill/>
            <a:miter lim="800000"/>
            <a:headEnd/>
            <a:tailEnd/>
          </a:ln>
        </p:spPr>
      </p:pic>
      <p:pic>
        <p:nvPicPr>
          <p:cNvPr id="10" name="Picture 19" descr="front_slide.jpg"/>
          <p:cNvPicPr>
            <a:picLocks noChangeAspect="1"/>
          </p:cNvPicPr>
          <p:nvPr userDrawn="1"/>
        </p:nvPicPr>
        <p:blipFill>
          <a:blip r:embed="rId5" cstate="print"/>
          <a:srcRect r="833"/>
          <a:stretch>
            <a:fillRect/>
          </a:stretch>
        </p:blipFill>
        <p:spPr bwMode="auto">
          <a:xfrm>
            <a:off x="0" y="0"/>
            <a:ext cx="9156700" cy="6858000"/>
          </a:xfrm>
          <a:prstGeom prst="rect">
            <a:avLst/>
          </a:prstGeom>
          <a:noFill/>
          <a:ln w="9525">
            <a:noFill/>
            <a:miter lim="800000"/>
            <a:headEnd/>
            <a:tailEnd/>
          </a:ln>
        </p:spPr>
      </p:pic>
      <p:pic>
        <p:nvPicPr>
          <p:cNvPr id="11" name="Picture 21" descr="Macintosh HD:Users:jasonfeuilly:Desktop:PPTtemplate0808:bottom.jpg"/>
          <p:cNvPicPr>
            <a:picLocks noChangeAspect="1" noChangeArrowheads="1"/>
          </p:cNvPicPr>
          <p:nvPr/>
        </p:nvPicPr>
        <p:blipFill>
          <a:blip r:embed="rId6" cstate="print"/>
          <a:srcRect/>
          <a:stretch>
            <a:fillRect/>
          </a:stretch>
        </p:blipFill>
        <p:spPr bwMode="auto">
          <a:xfrm>
            <a:off x="4419600" y="5772150"/>
            <a:ext cx="4724400" cy="1085850"/>
          </a:xfrm>
          <a:prstGeom prst="rect">
            <a:avLst/>
          </a:prstGeom>
          <a:noFill/>
          <a:ln w="9525">
            <a:noFill/>
            <a:miter lim="800000"/>
            <a:headEnd/>
            <a:tailEnd/>
          </a:ln>
        </p:spPr>
      </p:pic>
      <p:sp>
        <p:nvSpPr>
          <p:cNvPr id="11266" name="Rectangle 2"/>
          <p:cNvSpPr>
            <a:spLocks noGrp="1" noChangeArrowheads="1"/>
          </p:cNvSpPr>
          <p:nvPr>
            <p:ph type="ctrTitle"/>
          </p:nvPr>
        </p:nvSpPr>
        <p:spPr>
          <a:xfrm>
            <a:off x="4827591" y="3200399"/>
            <a:ext cx="3886200" cy="1268433"/>
          </a:xfrm>
          <a:prstGeom prst="rect">
            <a:avLst/>
          </a:prstGeom>
        </p:spPr>
        <p:txBody>
          <a:bodyPr anchor="b"/>
          <a:lstStyle>
            <a:lvl1pPr>
              <a:defRPr>
                <a:latin typeface="Arial" pitchFamily="34" charset="0"/>
                <a:cs typeface="Arial" pitchFamily="34" charset="0"/>
              </a:defRPr>
            </a:lvl1pPr>
          </a:lstStyle>
          <a:p>
            <a:r>
              <a:rPr lang="de-DE" dirty="0" smtClean="0"/>
              <a:t>Titelmasterformat durch Klicken bearbeiten</a:t>
            </a:r>
            <a:endParaRPr lang="en-US" dirty="0"/>
          </a:p>
        </p:txBody>
      </p:sp>
    </p:spTree>
  </p:cSld>
  <p:clrMapOvr>
    <a:masterClrMapping/>
  </p:clrMapOvr>
  <p:transition advClick="0"/>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s A">
    <p:spTree>
      <p:nvGrpSpPr>
        <p:cNvPr id="1" name=""/>
        <p:cNvGrpSpPr/>
        <p:nvPr/>
      </p:nvGrpSpPr>
      <p:grpSpPr>
        <a:xfrm>
          <a:off x="0" y="0"/>
          <a:ext cx="0" cy="0"/>
          <a:chOff x="0" y="0"/>
          <a:chExt cx="0" cy="0"/>
        </a:xfrm>
      </p:grpSpPr>
      <p:sp>
        <p:nvSpPr>
          <p:cNvPr id="11" name="Title 1"/>
          <p:cNvSpPr>
            <a:spLocks noGrp="1"/>
          </p:cNvSpPr>
          <p:nvPr>
            <p:ph type="title"/>
          </p:nvPr>
        </p:nvSpPr>
        <p:spPr>
          <a:xfrm>
            <a:off x="190440" y="0"/>
            <a:ext cx="6170696" cy="850900"/>
          </a:xfrm>
          <a:prstGeom prst="rect">
            <a:avLst/>
          </a:prstGeom>
        </p:spPr>
        <p:txBody>
          <a:bodyPr anchor="ctr" anchorCtr="0"/>
          <a:lstStyle>
            <a:lvl1pPr algn="l" rtl="0" eaLnBrk="0" fontAlgn="base" hangingPunct="0">
              <a:spcBef>
                <a:spcPct val="0"/>
              </a:spcBef>
              <a:spcAft>
                <a:spcPct val="0"/>
              </a:spcAft>
              <a:defRPr lang="en-US" sz="2200" b="1" dirty="0">
                <a:solidFill>
                  <a:srgbClr val="3D97BB"/>
                </a:solidFill>
                <a:latin typeface="Arial" pitchFamily="34" charset="0"/>
                <a:ea typeface="ＭＳ Ｐゴシック"/>
                <a:cs typeface="Arial" pitchFamily="34" charset="0"/>
              </a:defRPr>
            </a:lvl1pPr>
          </a:lstStyle>
          <a:p>
            <a:r>
              <a:rPr lang="de-DE" dirty="0" smtClean="0"/>
              <a:t>Titelmasterformat durch Klicken bearbeiten</a:t>
            </a:r>
            <a:endParaRPr lang="en-US" dirty="0"/>
          </a:p>
        </p:txBody>
      </p:sp>
    </p:spTree>
  </p:cSld>
  <p:clrMapOvr>
    <a:masterClrMapping/>
  </p:clrMapOvr>
  <p:transition advClick="0"/>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1"/>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transition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9"/>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Rectangle 1"/>
          <p:cNvSpPr/>
          <p:nvPr userDrawn="1"/>
        </p:nvSpPr>
        <p:spPr bwMode="auto">
          <a:xfrm>
            <a:off x="0" y="0"/>
            <a:ext cx="9144000" cy="825500"/>
          </a:xfrm>
          <a:prstGeom prst="rect">
            <a:avLst/>
          </a:prstGeom>
          <a:solidFill>
            <a:srgbClr val="F0F9FE"/>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mn-ea"/>
            </a:endParaRPr>
          </a:p>
        </p:txBody>
      </p:sp>
      <p:sp>
        <p:nvSpPr>
          <p:cNvPr id="3" name="Rectangle 2"/>
          <p:cNvSpPr/>
          <p:nvPr userDrawn="1"/>
        </p:nvSpPr>
        <p:spPr bwMode="auto">
          <a:xfrm>
            <a:off x="-3175" y="827088"/>
            <a:ext cx="9144000" cy="46037"/>
          </a:xfrm>
          <a:prstGeom prst="rect">
            <a:avLst/>
          </a:prstGeom>
          <a:solidFill>
            <a:srgbClr val="00B0F0"/>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mn-ea"/>
            </a:endParaRPr>
          </a:p>
        </p:txBody>
      </p:sp>
      <p:pic>
        <p:nvPicPr>
          <p:cNvPr id="4" name="Picture 8" descr="Untitled-1.jpg"/>
          <p:cNvPicPr>
            <a:picLocks noChangeAspect="1"/>
          </p:cNvPicPr>
          <p:nvPr userDrawn="1"/>
        </p:nvPicPr>
        <p:blipFill>
          <a:blip r:embed="rId2" cstate="print"/>
          <a:srcRect/>
          <a:stretch>
            <a:fillRect/>
          </a:stretch>
        </p:blipFill>
        <p:spPr bwMode="auto">
          <a:xfrm>
            <a:off x="6265863" y="6438900"/>
            <a:ext cx="2609850" cy="320675"/>
          </a:xfrm>
          <a:prstGeom prst="rect">
            <a:avLst/>
          </a:prstGeom>
          <a:noFill/>
          <a:ln w="9525">
            <a:noFill/>
            <a:miter lim="800000"/>
            <a:headEnd/>
            <a:tailEnd/>
          </a:ln>
        </p:spPr>
      </p:pic>
      <p:sp>
        <p:nvSpPr>
          <p:cNvPr id="5" name="Rectangle 33"/>
          <p:cNvSpPr>
            <a:spLocks noChangeArrowheads="1"/>
          </p:cNvSpPr>
          <p:nvPr userDrawn="1"/>
        </p:nvSpPr>
        <p:spPr bwMode="auto">
          <a:xfrm>
            <a:off x="428625" y="6407150"/>
            <a:ext cx="5181600" cy="3810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336699"/>
                </a:solidFill>
                <a:ea typeface="+mn-ea"/>
                <a:cs typeface="Arial" pitchFamily="34" charset="0"/>
              </a:rPr>
              <a:t>     |  ©2009, Cognizant Technology Solutions	                 Confidential</a:t>
            </a:r>
          </a:p>
        </p:txBody>
      </p:sp>
      <p:sp>
        <p:nvSpPr>
          <p:cNvPr id="6" name="TextBox 5"/>
          <p:cNvSpPr txBox="1"/>
          <p:nvPr userDrawn="1"/>
        </p:nvSpPr>
        <p:spPr>
          <a:xfrm>
            <a:off x="65088" y="6454775"/>
            <a:ext cx="582612" cy="276225"/>
          </a:xfrm>
          <a:prstGeom prst="rect">
            <a:avLst/>
          </a:prstGeom>
          <a:noFill/>
        </p:spPr>
        <p:txBody>
          <a:bodyPr>
            <a:spAutoFit/>
          </a:bodyPr>
          <a:lstStyle/>
          <a:p>
            <a:pPr algn="ctr">
              <a:defRPr/>
            </a:pPr>
            <a:fld id="{BCA77499-E3B6-401C-9903-8E6B4C6A65DF}" type="slidenum">
              <a:rPr lang="en-US" sz="1200" b="1">
                <a:solidFill>
                  <a:srgbClr val="336699"/>
                </a:solidFill>
                <a:latin typeface="Arial Bold" charset="0"/>
                <a:ea typeface="+mn-ea"/>
                <a:cs typeface="Arial Bold" charset="0"/>
              </a:rPr>
              <a:pPr algn="ctr">
                <a:defRPr/>
              </a:pPr>
              <a:t>‹#›</a:t>
            </a:fld>
            <a:r>
              <a:rPr lang="en-US" sz="1200" b="1" dirty="0">
                <a:solidFill>
                  <a:srgbClr val="336699"/>
                </a:solidFill>
                <a:latin typeface="Arial Bold" charset="0"/>
                <a:ea typeface="+mn-ea"/>
                <a:cs typeface="Arial Bold" charset="0"/>
              </a:rPr>
              <a:t> </a:t>
            </a:r>
            <a:endParaRPr lang="en-US" sz="1200" dirty="0">
              <a:solidFill>
                <a:srgbClr val="336699"/>
              </a:solidFill>
              <a:latin typeface="Arial"/>
              <a:ea typeface="+mn-ea"/>
            </a:endParaRPr>
          </a:p>
        </p:txBody>
      </p:sp>
      <p:pic>
        <p:nvPicPr>
          <p:cNvPr id="7" name="Picture 15" descr="image.jpg"/>
          <p:cNvPicPr>
            <a:picLocks noChangeAspect="1"/>
          </p:cNvPicPr>
          <p:nvPr userDrawn="1"/>
        </p:nvPicPr>
        <p:blipFill>
          <a:blip r:embed="rId3" cstate="print"/>
          <a:srcRect/>
          <a:stretch>
            <a:fillRect/>
          </a:stretch>
        </p:blipFill>
        <p:spPr bwMode="auto">
          <a:xfrm>
            <a:off x="7720013" y="0"/>
            <a:ext cx="1423987" cy="823913"/>
          </a:xfrm>
          <a:prstGeom prst="rect">
            <a:avLst/>
          </a:prstGeom>
          <a:noFill/>
          <a:ln w="9525">
            <a:noFill/>
            <a:miter lim="800000"/>
            <a:headEnd/>
            <a:tailEnd/>
          </a:ln>
        </p:spPr>
      </p:pic>
      <p:pic>
        <p:nvPicPr>
          <p:cNvPr id="8" name="Picture 16" descr="text.jpg"/>
          <p:cNvPicPr>
            <a:picLocks noChangeAspect="1"/>
          </p:cNvPicPr>
          <p:nvPr userDrawn="1"/>
        </p:nvPicPr>
        <p:blipFill>
          <a:blip r:embed="rId4" cstate="print">
            <a:clrChange>
              <a:clrFrom>
                <a:srgbClr val="FFFFFF"/>
              </a:clrFrom>
              <a:clrTo>
                <a:srgbClr val="FFFFFF">
                  <a:alpha val="0"/>
                </a:srgbClr>
              </a:clrTo>
            </a:clrChange>
          </a:blip>
          <a:srcRect/>
          <a:stretch>
            <a:fillRect/>
          </a:stretch>
        </p:blipFill>
        <p:spPr bwMode="auto">
          <a:xfrm>
            <a:off x="6026150" y="173038"/>
            <a:ext cx="1693863" cy="520700"/>
          </a:xfrm>
          <a:prstGeom prst="rect">
            <a:avLst/>
          </a:prstGeom>
          <a:noFill/>
          <a:ln w="9525">
            <a:noFill/>
            <a:miter lim="800000"/>
            <a:headEnd/>
            <a:tailEnd/>
          </a:ln>
        </p:spPr>
      </p:pic>
      <p:pic>
        <p:nvPicPr>
          <p:cNvPr id="9" name="Picture 9" descr="last.jpg"/>
          <p:cNvPicPr>
            <a:picLocks noChangeAspect="1"/>
          </p:cNvPicPr>
          <p:nvPr userDrawn="1"/>
        </p:nvPicPr>
        <p:blipFill>
          <a:blip r:embed="rId5" cstate="print"/>
          <a:srcRect r="694"/>
          <a:stretch>
            <a:fillRect/>
          </a:stretch>
        </p:blipFill>
        <p:spPr bwMode="auto">
          <a:xfrm>
            <a:off x="0" y="0"/>
            <a:ext cx="9156700" cy="6858000"/>
          </a:xfrm>
          <a:prstGeom prst="rect">
            <a:avLst/>
          </a:prstGeom>
          <a:noFill/>
          <a:ln w="9525">
            <a:noFill/>
            <a:miter lim="800000"/>
            <a:headEnd/>
            <a:tailEnd/>
          </a:ln>
        </p:spPr>
      </p:pic>
    </p:spTree>
  </p:cSld>
  <p:clrMapOvr>
    <a:masterClrMapping/>
  </p:clrMapOvr>
  <p:transition advClick="0"/>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1"/>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A">
    <p:spTree>
      <p:nvGrpSpPr>
        <p:cNvPr id="1" name=""/>
        <p:cNvGrpSpPr/>
        <p:nvPr/>
      </p:nvGrpSpPr>
      <p:grpSpPr>
        <a:xfrm>
          <a:off x="0" y="0"/>
          <a:ext cx="0" cy="0"/>
          <a:chOff x="0" y="0"/>
          <a:chExt cx="0" cy="0"/>
        </a:xfrm>
      </p:grpSpPr>
      <p:sp>
        <p:nvSpPr>
          <p:cNvPr id="3" name="Title 2"/>
          <p:cNvSpPr>
            <a:spLocks noGrp="1" noChangeArrowheads="1"/>
          </p:cNvSpPr>
          <p:nvPr>
            <p:ph type="ctrTitle"/>
          </p:nvPr>
        </p:nvSpPr>
        <p:spPr>
          <a:xfrm>
            <a:off x="4827591" y="3200399"/>
            <a:ext cx="4052943" cy="1268433"/>
          </a:xfrm>
          <a:prstGeom prst="rect">
            <a:avLst/>
          </a:prstGeom>
        </p:spPr>
        <p:txBody>
          <a:bodyPr anchor="b"/>
          <a:lstStyle>
            <a:lvl1pPr algn="l" rtl="0" eaLnBrk="0" fontAlgn="base" hangingPunct="0">
              <a:spcBef>
                <a:spcPct val="0"/>
              </a:spcBef>
              <a:spcAft>
                <a:spcPct val="0"/>
              </a:spcAft>
              <a:defRPr lang="en-US" sz="2400" b="1" dirty="0">
                <a:solidFill>
                  <a:srgbClr val="3D97BB"/>
                </a:solidFill>
                <a:latin typeface="+mj-lt"/>
                <a:ea typeface="ＭＳ Ｐゴシック"/>
                <a:cs typeface="+mj-cs"/>
              </a:defRPr>
            </a:lvl1pPr>
          </a:lstStyle>
          <a:p>
            <a:r>
              <a:rPr lang="de-DE" dirty="0" smtClean="0"/>
              <a:t>Titelmasterformat durch Klicken bearbeiten</a:t>
            </a:r>
            <a:endParaRPr lang="en-US" dirty="0"/>
          </a:p>
        </p:txBody>
      </p:sp>
    </p:spTree>
  </p:cSld>
  <p:clrMapOvr>
    <a:masterClrMapping/>
  </p:clrMapOvr>
  <p:transitio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B">
    <p:spTree>
      <p:nvGrpSpPr>
        <p:cNvPr id="1" name=""/>
        <p:cNvGrpSpPr/>
        <p:nvPr/>
      </p:nvGrpSpPr>
      <p:grpSpPr>
        <a:xfrm>
          <a:off x="0" y="0"/>
          <a:ext cx="0" cy="0"/>
          <a:chOff x="0" y="0"/>
          <a:chExt cx="0" cy="0"/>
        </a:xfrm>
      </p:grpSpPr>
      <p:sp>
        <p:nvSpPr>
          <p:cNvPr id="3" name="Rectangle 2"/>
          <p:cNvSpPr/>
          <p:nvPr userDrawn="1"/>
        </p:nvSpPr>
        <p:spPr>
          <a:xfrm>
            <a:off x="0" y="0"/>
            <a:ext cx="9144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pic>
        <p:nvPicPr>
          <p:cNvPr id="5" name="Picture 3"/>
          <p:cNvPicPr>
            <a:picLocks noChangeAspect="1" noChangeArrowheads="1"/>
          </p:cNvPicPr>
          <p:nvPr userDrawn="1"/>
        </p:nvPicPr>
        <p:blipFill>
          <a:blip r:embed="rId2" cstate="print"/>
          <a:srcRect/>
          <a:stretch>
            <a:fillRect/>
          </a:stretch>
        </p:blipFill>
        <p:spPr bwMode="auto">
          <a:xfrm>
            <a:off x="28575" y="5772150"/>
            <a:ext cx="9086850" cy="1085850"/>
          </a:xfrm>
          <a:prstGeom prst="rect">
            <a:avLst/>
          </a:prstGeom>
          <a:noFill/>
          <a:ln w="9525">
            <a:noFill/>
            <a:miter lim="800000"/>
            <a:headEnd/>
            <a:tailEnd/>
          </a:ln>
        </p:spPr>
      </p:pic>
      <p:pic>
        <p:nvPicPr>
          <p:cNvPr id="6" name="Picture 4"/>
          <p:cNvPicPr>
            <a:picLocks noChangeAspect="1" noChangeArrowheads="1"/>
          </p:cNvPicPr>
          <p:nvPr userDrawn="1"/>
        </p:nvPicPr>
        <p:blipFill>
          <a:blip r:embed="rId3" cstate="print"/>
          <a:srcRect/>
          <a:stretch>
            <a:fillRect/>
          </a:stretch>
        </p:blipFill>
        <p:spPr bwMode="auto">
          <a:xfrm>
            <a:off x="4572000" y="2133600"/>
            <a:ext cx="4086225" cy="2057400"/>
          </a:xfrm>
          <a:prstGeom prst="rect">
            <a:avLst/>
          </a:prstGeom>
          <a:ln>
            <a:noFill/>
          </a:ln>
          <a:effectLst>
            <a:outerShdw blurRad="292100" dist="139700" dir="2700000" algn="tl" rotWithShape="0">
              <a:srgbClr val="333333">
                <a:alpha val="65000"/>
              </a:srgbClr>
            </a:outerShdw>
          </a:effectLst>
        </p:spPr>
      </p:pic>
      <p:sp>
        <p:nvSpPr>
          <p:cNvPr id="4" name="Title 1"/>
          <p:cNvSpPr>
            <a:spLocks noGrp="1"/>
          </p:cNvSpPr>
          <p:nvPr>
            <p:ph type="title"/>
          </p:nvPr>
        </p:nvSpPr>
        <p:spPr>
          <a:xfrm>
            <a:off x="304800" y="2743200"/>
            <a:ext cx="4762560" cy="850900"/>
          </a:xfrm>
          <a:prstGeom prst="rect">
            <a:avLst/>
          </a:prstGeom>
        </p:spPr>
        <p:txBody>
          <a:bodyPr anchor="ctr" anchorCtr="0"/>
          <a:lstStyle>
            <a:lvl1pPr algn="l" rtl="0" eaLnBrk="0" fontAlgn="base" hangingPunct="0">
              <a:spcBef>
                <a:spcPct val="0"/>
              </a:spcBef>
              <a:spcAft>
                <a:spcPct val="0"/>
              </a:spcAft>
              <a:defRPr lang="en-US" sz="3600" b="1" dirty="0">
                <a:solidFill>
                  <a:srgbClr val="333399"/>
                </a:solidFill>
                <a:effectLst/>
                <a:latin typeface="Calibri" pitchFamily="34" charset="0"/>
                <a:ea typeface="Calibri" pitchFamily="34" charset="0"/>
                <a:cs typeface="+mj-cs"/>
              </a:defRPr>
            </a:lvl1pPr>
          </a:lstStyle>
          <a:p>
            <a:r>
              <a:rPr lang="de-DE" dirty="0" smtClean="0"/>
              <a:t>Titelmasterformat durch Klicken bearbeiten</a:t>
            </a:r>
            <a:endParaRPr lang="en-US" dirty="0"/>
          </a:p>
        </p:txBody>
      </p:sp>
    </p:spTree>
  </p:cSld>
  <p:clrMapOvr>
    <a:masterClrMapping/>
  </p:clrMapOvr>
  <p:transition advClick="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3" name="Rectangle 2"/>
          <p:cNvSpPr/>
          <p:nvPr userDrawn="1"/>
        </p:nvSpPr>
        <p:spPr bwMode="auto">
          <a:xfrm>
            <a:off x="0" y="0"/>
            <a:ext cx="9144000" cy="825500"/>
          </a:xfrm>
          <a:prstGeom prst="rect">
            <a:avLst/>
          </a:prstGeom>
          <a:solidFill>
            <a:srgbClr val="F0F9FE"/>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a:endParaRPr>
          </a:p>
        </p:txBody>
      </p:sp>
      <p:sp>
        <p:nvSpPr>
          <p:cNvPr id="4" name="Rectangle 3"/>
          <p:cNvSpPr/>
          <p:nvPr userDrawn="1"/>
        </p:nvSpPr>
        <p:spPr bwMode="auto">
          <a:xfrm>
            <a:off x="-3175" y="827088"/>
            <a:ext cx="9144000" cy="46037"/>
          </a:xfrm>
          <a:prstGeom prst="rect">
            <a:avLst/>
          </a:prstGeom>
          <a:solidFill>
            <a:srgbClr val="00B0F0"/>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a:endParaRPr>
          </a:p>
        </p:txBody>
      </p:sp>
      <p:pic>
        <p:nvPicPr>
          <p:cNvPr id="5" name="Picture 8" descr="Untitled-1.jpg"/>
          <p:cNvPicPr>
            <a:picLocks noChangeAspect="1"/>
          </p:cNvPicPr>
          <p:nvPr userDrawn="1"/>
        </p:nvPicPr>
        <p:blipFill>
          <a:blip r:embed="rId2" cstate="print"/>
          <a:srcRect/>
          <a:stretch>
            <a:fillRect/>
          </a:stretch>
        </p:blipFill>
        <p:spPr bwMode="auto">
          <a:xfrm>
            <a:off x="6265863" y="6438900"/>
            <a:ext cx="2609850" cy="320675"/>
          </a:xfrm>
          <a:prstGeom prst="rect">
            <a:avLst/>
          </a:prstGeom>
          <a:noFill/>
          <a:ln w="9525">
            <a:noFill/>
            <a:miter lim="800000"/>
            <a:headEnd/>
            <a:tailEnd/>
          </a:ln>
        </p:spPr>
      </p:pic>
      <p:sp>
        <p:nvSpPr>
          <p:cNvPr id="6" name="Rectangle 33"/>
          <p:cNvSpPr>
            <a:spLocks noChangeArrowheads="1"/>
          </p:cNvSpPr>
          <p:nvPr userDrawn="1"/>
        </p:nvSpPr>
        <p:spPr bwMode="auto">
          <a:xfrm>
            <a:off x="428625" y="6407150"/>
            <a:ext cx="5181600" cy="3810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336699"/>
                </a:solidFill>
                <a:ea typeface="ＭＳ Ｐゴシック"/>
                <a:cs typeface="Arial" pitchFamily="34" charset="0"/>
              </a:rPr>
              <a:t>     |  ©2009, Cognizant Technology Solutions	                 Confidential</a:t>
            </a:r>
          </a:p>
        </p:txBody>
      </p:sp>
      <p:sp>
        <p:nvSpPr>
          <p:cNvPr id="7" name="TextBox 6"/>
          <p:cNvSpPr txBox="1"/>
          <p:nvPr userDrawn="1"/>
        </p:nvSpPr>
        <p:spPr>
          <a:xfrm>
            <a:off x="65088" y="6454775"/>
            <a:ext cx="582612" cy="276225"/>
          </a:xfrm>
          <a:prstGeom prst="rect">
            <a:avLst/>
          </a:prstGeom>
          <a:noFill/>
        </p:spPr>
        <p:txBody>
          <a:bodyPr>
            <a:spAutoFit/>
          </a:bodyPr>
          <a:lstStyle/>
          <a:p>
            <a:pPr algn="ctr">
              <a:defRPr/>
            </a:pPr>
            <a:fld id="{BA275333-1099-421D-922E-14F713298DB8}" type="slidenum">
              <a:rPr lang="en-US" sz="1200" b="1">
                <a:solidFill>
                  <a:srgbClr val="336699"/>
                </a:solidFill>
                <a:latin typeface="Arial Bold" charset="0"/>
                <a:ea typeface="ＭＳ Ｐゴシック"/>
                <a:cs typeface="Arial Bold" charset="0"/>
              </a:rPr>
              <a:pPr algn="ctr">
                <a:defRPr/>
              </a:pPr>
              <a:t>‹#›</a:t>
            </a:fld>
            <a:r>
              <a:rPr lang="en-US" sz="1200" b="1" dirty="0">
                <a:solidFill>
                  <a:srgbClr val="336699"/>
                </a:solidFill>
                <a:latin typeface="Arial Bold" charset="0"/>
                <a:ea typeface="ＭＳ Ｐゴシック"/>
                <a:cs typeface="Arial Bold" charset="0"/>
              </a:rPr>
              <a:t> </a:t>
            </a:r>
            <a:endParaRPr lang="en-US" sz="1200" dirty="0">
              <a:solidFill>
                <a:srgbClr val="336699"/>
              </a:solidFill>
              <a:latin typeface="Arial"/>
              <a:ea typeface="ＭＳ Ｐゴシック"/>
            </a:endParaRPr>
          </a:p>
        </p:txBody>
      </p:sp>
      <p:pic>
        <p:nvPicPr>
          <p:cNvPr id="8" name="Picture 15" descr="image.jpg"/>
          <p:cNvPicPr>
            <a:picLocks noChangeAspect="1"/>
          </p:cNvPicPr>
          <p:nvPr userDrawn="1"/>
        </p:nvPicPr>
        <p:blipFill>
          <a:blip r:embed="rId3" cstate="print"/>
          <a:srcRect/>
          <a:stretch>
            <a:fillRect/>
          </a:stretch>
        </p:blipFill>
        <p:spPr bwMode="auto">
          <a:xfrm>
            <a:off x="7720013" y="0"/>
            <a:ext cx="1423987" cy="823913"/>
          </a:xfrm>
          <a:prstGeom prst="rect">
            <a:avLst/>
          </a:prstGeom>
          <a:noFill/>
          <a:ln w="9525">
            <a:noFill/>
            <a:miter lim="800000"/>
            <a:headEnd/>
            <a:tailEnd/>
          </a:ln>
        </p:spPr>
      </p:pic>
      <p:pic>
        <p:nvPicPr>
          <p:cNvPr id="9" name="Picture 16" descr="text.jpg"/>
          <p:cNvPicPr>
            <a:picLocks noChangeAspect="1"/>
          </p:cNvPicPr>
          <p:nvPr userDrawn="1"/>
        </p:nvPicPr>
        <p:blipFill>
          <a:blip r:embed="rId4" cstate="print">
            <a:clrChange>
              <a:clrFrom>
                <a:srgbClr val="FFFFFF"/>
              </a:clrFrom>
              <a:clrTo>
                <a:srgbClr val="FFFFFF">
                  <a:alpha val="0"/>
                </a:srgbClr>
              </a:clrTo>
            </a:clrChange>
          </a:blip>
          <a:srcRect/>
          <a:stretch>
            <a:fillRect/>
          </a:stretch>
        </p:blipFill>
        <p:spPr bwMode="auto">
          <a:xfrm>
            <a:off x="6026150" y="173038"/>
            <a:ext cx="1693863" cy="520700"/>
          </a:xfrm>
          <a:prstGeom prst="rect">
            <a:avLst/>
          </a:prstGeom>
          <a:noFill/>
          <a:ln w="9525">
            <a:noFill/>
            <a:miter lim="800000"/>
            <a:headEnd/>
            <a:tailEnd/>
          </a:ln>
        </p:spPr>
      </p:pic>
      <p:pic>
        <p:nvPicPr>
          <p:cNvPr id="10" name="Picture 19" descr="front_slide.jpg"/>
          <p:cNvPicPr>
            <a:picLocks noChangeAspect="1"/>
          </p:cNvPicPr>
          <p:nvPr userDrawn="1"/>
        </p:nvPicPr>
        <p:blipFill>
          <a:blip r:embed="rId5" cstate="print"/>
          <a:srcRect/>
          <a:stretch>
            <a:fillRect/>
          </a:stretch>
        </p:blipFill>
        <p:spPr bwMode="auto">
          <a:xfrm>
            <a:off x="0" y="0"/>
            <a:ext cx="9156700" cy="6858000"/>
          </a:xfrm>
          <a:prstGeom prst="rect">
            <a:avLst/>
          </a:prstGeom>
          <a:noFill/>
          <a:ln w="9525">
            <a:noFill/>
            <a:miter lim="800000"/>
            <a:headEnd/>
            <a:tailEnd/>
          </a:ln>
        </p:spPr>
      </p:pic>
      <p:pic>
        <p:nvPicPr>
          <p:cNvPr id="11" name="Picture 21" descr="Macintosh HD:Users:jasonfeuilly:Desktop:PPTtemplate0808:bottom.jpg"/>
          <p:cNvPicPr>
            <a:picLocks noChangeAspect="1" noChangeArrowheads="1"/>
          </p:cNvPicPr>
          <p:nvPr/>
        </p:nvPicPr>
        <p:blipFill>
          <a:blip r:embed="rId6" cstate="print"/>
          <a:srcRect/>
          <a:stretch>
            <a:fillRect/>
          </a:stretch>
        </p:blipFill>
        <p:spPr bwMode="auto">
          <a:xfrm>
            <a:off x="3778250" y="5772150"/>
            <a:ext cx="5365750" cy="1085850"/>
          </a:xfrm>
          <a:prstGeom prst="rect">
            <a:avLst/>
          </a:prstGeom>
          <a:noFill/>
          <a:ln w="9525">
            <a:noFill/>
            <a:miter lim="800000"/>
            <a:headEnd/>
            <a:tailEnd/>
          </a:ln>
        </p:spPr>
      </p:pic>
      <p:sp>
        <p:nvSpPr>
          <p:cNvPr id="11266" name="Rectangle 2"/>
          <p:cNvSpPr>
            <a:spLocks noGrp="1" noChangeArrowheads="1"/>
          </p:cNvSpPr>
          <p:nvPr>
            <p:ph type="ctrTitle"/>
          </p:nvPr>
        </p:nvSpPr>
        <p:spPr>
          <a:xfrm>
            <a:off x="4827591" y="3200399"/>
            <a:ext cx="3886200" cy="1268433"/>
          </a:xfrm>
          <a:prstGeom prst="rect">
            <a:avLst/>
          </a:prstGeom>
        </p:spPr>
        <p:txBody>
          <a:bodyPr anchor="b"/>
          <a:lstStyle>
            <a:lvl1pPr>
              <a:defRPr>
                <a:latin typeface="Arial" pitchFamily="34" charset="0"/>
                <a:cs typeface="Arial" pitchFamily="34" charset="0"/>
              </a:defRPr>
            </a:lvl1pPr>
          </a:lstStyle>
          <a:p>
            <a:r>
              <a:rPr lang="de-DE" dirty="0" smtClean="0"/>
              <a:t>Titelmasterformat durch Klicken bearbeiten</a:t>
            </a:r>
            <a:endParaRPr lang="en-US" dirty="0"/>
          </a:p>
        </p:txBody>
      </p:sp>
    </p:spTree>
  </p:cSld>
  <p:clrMapOvr>
    <a:masterClrMapping/>
  </p:clrMapOvr>
  <p:transition advClick="0"/>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itle 1"/>
          <p:cNvSpPr>
            <a:spLocks noGrp="1"/>
          </p:cNvSpPr>
          <p:nvPr>
            <p:ph type="title"/>
          </p:nvPr>
        </p:nvSpPr>
        <p:spPr>
          <a:xfrm>
            <a:off x="304800" y="0"/>
            <a:ext cx="6056336" cy="850900"/>
          </a:xfrm>
          <a:prstGeom prst="rect">
            <a:avLst/>
          </a:prstGeom>
        </p:spPr>
        <p:txBody>
          <a:bodyPr anchor="ctr" anchorCtr="0"/>
          <a:lstStyle>
            <a:lvl1pPr algn="l" rtl="0" eaLnBrk="0" fontAlgn="base" hangingPunct="0">
              <a:spcBef>
                <a:spcPct val="0"/>
              </a:spcBef>
              <a:spcAft>
                <a:spcPct val="0"/>
              </a:spcAft>
              <a:defRPr lang="en-US" sz="2400" b="1" dirty="0">
                <a:solidFill>
                  <a:srgbClr val="3D97BB"/>
                </a:solidFill>
                <a:latin typeface="Calibri" pitchFamily="34" charset="0"/>
                <a:ea typeface="ＭＳ Ｐゴシック"/>
                <a:cs typeface="Arial" pitchFamily="34" charset="0"/>
              </a:defRPr>
            </a:lvl1pPr>
          </a:lstStyle>
          <a:p>
            <a:r>
              <a:rPr lang="de-DE" dirty="0" smtClean="0"/>
              <a:t>Titelmasterformat durch Klicken bearbeiten</a:t>
            </a:r>
            <a:endParaRPr lang="en-US" dirty="0"/>
          </a:p>
        </p:txBody>
      </p:sp>
    </p:spTree>
  </p:cSld>
  <p:clrMapOvr>
    <a:masterClrMapping/>
  </p:clrMapOvr>
  <p:transition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ullets A">
    <p:spTree>
      <p:nvGrpSpPr>
        <p:cNvPr id="1" name=""/>
        <p:cNvGrpSpPr/>
        <p:nvPr/>
      </p:nvGrpSpPr>
      <p:grpSpPr>
        <a:xfrm>
          <a:off x="0" y="0"/>
          <a:ext cx="0" cy="0"/>
          <a:chOff x="0" y="0"/>
          <a:chExt cx="0" cy="0"/>
        </a:xfrm>
      </p:grpSpPr>
      <p:sp>
        <p:nvSpPr>
          <p:cNvPr id="11" name="Title 1"/>
          <p:cNvSpPr>
            <a:spLocks noGrp="1"/>
          </p:cNvSpPr>
          <p:nvPr>
            <p:ph type="title"/>
          </p:nvPr>
        </p:nvSpPr>
        <p:spPr>
          <a:xfrm>
            <a:off x="0" y="0"/>
            <a:ext cx="6361136" cy="850900"/>
          </a:xfrm>
          <a:prstGeom prst="rect">
            <a:avLst/>
          </a:prstGeom>
        </p:spPr>
        <p:txBody>
          <a:bodyPr anchor="ctr" anchorCtr="0"/>
          <a:lstStyle>
            <a:lvl1pPr algn="l" rtl="0" eaLnBrk="0" fontAlgn="base" hangingPunct="0">
              <a:spcBef>
                <a:spcPct val="0"/>
              </a:spcBef>
              <a:spcAft>
                <a:spcPct val="0"/>
              </a:spcAft>
              <a:defRPr lang="en-US" sz="2400" b="1" dirty="0">
                <a:solidFill>
                  <a:srgbClr val="3D97BB"/>
                </a:solidFill>
                <a:latin typeface="Calibri" pitchFamily="34" charset="0"/>
                <a:ea typeface="ＭＳ Ｐゴシック"/>
                <a:cs typeface="Arial" pitchFamily="34" charset="0"/>
              </a:defRPr>
            </a:lvl1pPr>
          </a:lstStyle>
          <a:p>
            <a:r>
              <a:rPr lang="de-DE" dirty="0" smtClean="0"/>
              <a:t>Titelmasterformat durch Klicken bearbeiten</a:t>
            </a:r>
            <a:endParaRPr lang="en-US" dirty="0"/>
          </a:p>
        </p:txBody>
      </p:sp>
    </p:spTree>
  </p:cSld>
  <p:clrMapOvr>
    <a:masterClrMapping/>
  </p:clrMapOvr>
  <p:transition advClick="0"/>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A">
    <p:spTree>
      <p:nvGrpSpPr>
        <p:cNvPr id="1" name=""/>
        <p:cNvGrpSpPr/>
        <p:nvPr/>
      </p:nvGrpSpPr>
      <p:grpSpPr>
        <a:xfrm>
          <a:off x="0" y="0"/>
          <a:ext cx="0" cy="0"/>
          <a:chOff x="0" y="0"/>
          <a:chExt cx="0" cy="0"/>
        </a:xfrm>
      </p:grpSpPr>
      <p:pic>
        <p:nvPicPr>
          <p:cNvPr id="4" name="Picture 9" descr="front_slide.jpg"/>
          <p:cNvPicPr>
            <a:picLocks noChangeAspect="1"/>
          </p:cNvPicPr>
          <p:nvPr userDrawn="1"/>
        </p:nvPicPr>
        <p:blipFill>
          <a:blip r:embed="rId2" cstate="print"/>
          <a:srcRect/>
          <a:stretch>
            <a:fillRect/>
          </a:stretch>
        </p:blipFill>
        <p:spPr bwMode="auto">
          <a:xfrm>
            <a:off x="0" y="0"/>
            <a:ext cx="9156700" cy="6858000"/>
          </a:xfrm>
          <a:prstGeom prst="rect">
            <a:avLst/>
          </a:prstGeom>
          <a:noFill/>
          <a:ln w="9525">
            <a:noFill/>
            <a:miter lim="800000"/>
            <a:headEnd/>
            <a:tailEnd/>
          </a:ln>
        </p:spPr>
      </p:pic>
      <p:sp>
        <p:nvSpPr>
          <p:cNvPr id="3" name="Title 2"/>
          <p:cNvSpPr>
            <a:spLocks noGrp="1" noChangeArrowheads="1"/>
          </p:cNvSpPr>
          <p:nvPr>
            <p:ph type="ctrTitle"/>
          </p:nvPr>
        </p:nvSpPr>
        <p:spPr>
          <a:xfrm>
            <a:off x="4827591" y="3200399"/>
            <a:ext cx="4052943" cy="1268433"/>
          </a:xfrm>
          <a:prstGeom prst="rect">
            <a:avLst/>
          </a:prstGeom>
        </p:spPr>
        <p:txBody>
          <a:bodyPr anchor="b"/>
          <a:lstStyle>
            <a:lvl1pPr algn="l" rtl="0" eaLnBrk="0" fontAlgn="base" hangingPunct="0">
              <a:spcBef>
                <a:spcPct val="0"/>
              </a:spcBef>
              <a:spcAft>
                <a:spcPct val="0"/>
              </a:spcAft>
              <a:defRPr lang="en-US" sz="2400" b="1" dirty="0">
                <a:solidFill>
                  <a:srgbClr val="3D97BB"/>
                </a:solidFill>
                <a:latin typeface="+mj-lt"/>
                <a:ea typeface="ＭＳ Ｐゴシック"/>
                <a:cs typeface="+mj-cs"/>
              </a:defRPr>
            </a:lvl1pPr>
          </a:lstStyle>
          <a:p>
            <a:r>
              <a:rPr lang="de-DE" dirty="0" smtClean="0"/>
              <a:t>Titelmasterformat durch Klicken bearbeiten</a:t>
            </a:r>
            <a:endParaRPr lang="en-US" dirty="0"/>
          </a:p>
        </p:txBody>
      </p:sp>
    </p:spTree>
  </p:cSld>
  <p:clrMapOvr>
    <a:masterClrMapping/>
  </p:clrMapOvr>
  <p:transition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B">
    <p:spTree>
      <p:nvGrpSpPr>
        <p:cNvPr id="1" name=""/>
        <p:cNvGrpSpPr/>
        <p:nvPr/>
      </p:nvGrpSpPr>
      <p:grpSpPr>
        <a:xfrm>
          <a:off x="0" y="0"/>
          <a:ext cx="0" cy="0"/>
          <a:chOff x="0" y="0"/>
          <a:chExt cx="0" cy="0"/>
        </a:xfrm>
      </p:grpSpPr>
      <p:sp>
        <p:nvSpPr>
          <p:cNvPr id="3" name="Rectangle 2"/>
          <p:cNvSpPr/>
          <p:nvPr userDrawn="1"/>
        </p:nvSpPr>
        <p:spPr>
          <a:xfrm>
            <a:off x="0" y="0"/>
            <a:ext cx="9144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pic>
        <p:nvPicPr>
          <p:cNvPr id="5" name="Picture 3"/>
          <p:cNvPicPr>
            <a:picLocks noChangeAspect="1" noChangeArrowheads="1"/>
          </p:cNvPicPr>
          <p:nvPr userDrawn="1"/>
        </p:nvPicPr>
        <p:blipFill>
          <a:blip r:embed="rId2" cstate="print"/>
          <a:srcRect/>
          <a:stretch>
            <a:fillRect/>
          </a:stretch>
        </p:blipFill>
        <p:spPr bwMode="auto">
          <a:xfrm>
            <a:off x="28575" y="5772150"/>
            <a:ext cx="9086850" cy="1085850"/>
          </a:xfrm>
          <a:prstGeom prst="rect">
            <a:avLst/>
          </a:prstGeom>
          <a:noFill/>
          <a:ln w="9525">
            <a:noFill/>
            <a:miter lim="800000"/>
            <a:headEnd/>
            <a:tailEnd/>
          </a:ln>
        </p:spPr>
      </p:pic>
      <p:pic>
        <p:nvPicPr>
          <p:cNvPr id="6" name="Picture 4"/>
          <p:cNvPicPr>
            <a:picLocks noChangeAspect="1" noChangeArrowheads="1"/>
          </p:cNvPicPr>
          <p:nvPr userDrawn="1"/>
        </p:nvPicPr>
        <p:blipFill>
          <a:blip r:embed="rId3" cstate="print"/>
          <a:srcRect/>
          <a:stretch>
            <a:fillRect/>
          </a:stretch>
        </p:blipFill>
        <p:spPr bwMode="auto">
          <a:xfrm>
            <a:off x="4572000" y="2133600"/>
            <a:ext cx="4086225" cy="2057400"/>
          </a:xfrm>
          <a:prstGeom prst="rect">
            <a:avLst/>
          </a:prstGeom>
          <a:ln>
            <a:noFill/>
          </a:ln>
          <a:effectLst>
            <a:outerShdw blurRad="292100" dist="139700" dir="2700000" algn="tl" rotWithShape="0">
              <a:srgbClr val="333333">
                <a:alpha val="65000"/>
              </a:srgbClr>
            </a:outerShdw>
          </a:effectLst>
        </p:spPr>
      </p:pic>
      <p:sp>
        <p:nvSpPr>
          <p:cNvPr id="4" name="Title 1"/>
          <p:cNvSpPr>
            <a:spLocks noGrp="1"/>
          </p:cNvSpPr>
          <p:nvPr>
            <p:ph type="title"/>
          </p:nvPr>
        </p:nvSpPr>
        <p:spPr>
          <a:xfrm>
            <a:off x="304800" y="2743200"/>
            <a:ext cx="4762560" cy="850900"/>
          </a:xfrm>
          <a:prstGeom prst="rect">
            <a:avLst/>
          </a:prstGeom>
        </p:spPr>
        <p:txBody>
          <a:bodyPr anchor="ctr" anchorCtr="0"/>
          <a:lstStyle>
            <a:lvl1pPr algn="l" rtl="0" eaLnBrk="0" fontAlgn="base" hangingPunct="0">
              <a:spcBef>
                <a:spcPct val="0"/>
              </a:spcBef>
              <a:spcAft>
                <a:spcPct val="0"/>
              </a:spcAft>
              <a:defRPr lang="en-US" sz="3600" b="1" dirty="0">
                <a:solidFill>
                  <a:srgbClr val="333399"/>
                </a:solidFill>
                <a:effectLst/>
                <a:latin typeface="Calibri" pitchFamily="34" charset="0"/>
                <a:ea typeface="Calibri" pitchFamily="34" charset="0"/>
                <a:cs typeface="+mj-cs"/>
              </a:defRPr>
            </a:lvl1pPr>
          </a:lstStyle>
          <a:p>
            <a:r>
              <a:rPr lang="de-DE" dirty="0" smtClean="0"/>
              <a:t>Titelmasterformat durch Klicken bearbeiten</a:t>
            </a:r>
            <a:endParaRPr lang="en-US" dirty="0"/>
          </a:p>
        </p:txBody>
      </p:sp>
    </p:spTree>
  </p:cSld>
  <p:clrMapOvr>
    <a:masterClrMapping/>
  </p:clrMapOvr>
  <p:transition advClick="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ullets A">
    <p:spTree>
      <p:nvGrpSpPr>
        <p:cNvPr id="1" name=""/>
        <p:cNvGrpSpPr/>
        <p:nvPr/>
      </p:nvGrpSpPr>
      <p:grpSpPr>
        <a:xfrm>
          <a:off x="0" y="0"/>
          <a:ext cx="0" cy="0"/>
          <a:chOff x="0" y="0"/>
          <a:chExt cx="0" cy="0"/>
        </a:xfrm>
      </p:grpSpPr>
      <p:sp>
        <p:nvSpPr>
          <p:cNvPr id="11" name="Title 1"/>
          <p:cNvSpPr>
            <a:spLocks noGrp="1"/>
          </p:cNvSpPr>
          <p:nvPr>
            <p:ph type="title"/>
          </p:nvPr>
        </p:nvSpPr>
        <p:spPr>
          <a:xfrm>
            <a:off x="0" y="0"/>
            <a:ext cx="6361136" cy="850900"/>
          </a:xfrm>
          <a:prstGeom prst="rect">
            <a:avLst/>
          </a:prstGeom>
        </p:spPr>
        <p:txBody>
          <a:bodyPr anchor="ctr" anchorCtr="0"/>
          <a:lstStyle>
            <a:lvl1pPr algn="l" rtl="0" eaLnBrk="0" fontAlgn="base" hangingPunct="0">
              <a:spcBef>
                <a:spcPct val="0"/>
              </a:spcBef>
              <a:spcAft>
                <a:spcPct val="0"/>
              </a:spcAft>
              <a:defRPr lang="en-US" sz="2400" b="1" dirty="0">
                <a:solidFill>
                  <a:srgbClr val="3D97BB"/>
                </a:solidFill>
                <a:latin typeface="Calibri" pitchFamily="34" charset="0"/>
                <a:ea typeface="ＭＳ Ｐゴシック"/>
                <a:cs typeface="Arial" pitchFamily="34" charset="0"/>
              </a:defRPr>
            </a:lvl1pPr>
          </a:lstStyle>
          <a:p>
            <a:r>
              <a:rPr lang="de-DE" dirty="0" smtClean="0"/>
              <a:t>Titelmasterformat durch Klicken bearbeiten</a:t>
            </a:r>
            <a:endParaRPr lang="en-US" dirty="0"/>
          </a:p>
        </p:txBody>
      </p:sp>
    </p:spTree>
  </p:cSld>
  <p:clrMapOvr>
    <a:masterClrMapping/>
  </p:clrMapOvr>
  <p:transition advClick="0"/>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advClick="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itle 1"/>
          <p:cNvSpPr>
            <a:spLocks noGrp="1"/>
          </p:cNvSpPr>
          <p:nvPr>
            <p:ph type="title"/>
          </p:nvPr>
        </p:nvSpPr>
        <p:spPr>
          <a:xfrm>
            <a:off x="304800" y="0"/>
            <a:ext cx="6056336" cy="850900"/>
          </a:xfrm>
          <a:prstGeom prst="rect">
            <a:avLst/>
          </a:prstGeom>
        </p:spPr>
        <p:txBody>
          <a:bodyPr anchor="ctr" anchorCtr="0"/>
          <a:lstStyle>
            <a:lvl1pPr algn="l" rtl="0" eaLnBrk="0" fontAlgn="base" hangingPunct="0">
              <a:spcBef>
                <a:spcPct val="0"/>
              </a:spcBef>
              <a:spcAft>
                <a:spcPct val="0"/>
              </a:spcAft>
              <a:defRPr lang="en-US" sz="2400" b="1" dirty="0">
                <a:solidFill>
                  <a:srgbClr val="3D97BB"/>
                </a:solidFill>
                <a:latin typeface="Calibri" pitchFamily="34" charset="0"/>
                <a:ea typeface="ＭＳ Ｐゴシック"/>
                <a:cs typeface="Arial" pitchFamily="34" charset="0"/>
              </a:defRPr>
            </a:lvl1pPr>
          </a:lstStyle>
          <a:p>
            <a:r>
              <a:rPr lang="de-DE" dirty="0" smtClean="0"/>
              <a:t>Titelmasterformat durch Klicken bearbeiten</a:t>
            </a:r>
            <a:endParaRPr lang="en-US" dirty="0"/>
          </a:p>
        </p:txBody>
      </p:sp>
    </p:spTree>
  </p:cSld>
  <p:clrMapOvr>
    <a:masterClrMapping/>
  </p:clrMapOvr>
  <p:transition advClick="0"/>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itle 1"/>
          <p:cNvSpPr>
            <a:spLocks noGrp="1"/>
          </p:cNvSpPr>
          <p:nvPr>
            <p:ph type="title"/>
          </p:nvPr>
        </p:nvSpPr>
        <p:spPr>
          <a:xfrm>
            <a:off x="304800" y="0"/>
            <a:ext cx="6056336" cy="850900"/>
          </a:xfrm>
          <a:prstGeom prst="rect">
            <a:avLst/>
          </a:prstGeom>
        </p:spPr>
        <p:txBody>
          <a:bodyPr anchor="ctr" anchorCtr="0"/>
          <a:lstStyle>
            <a:lvl1pPr algn="l" rtl="0" eaLnBrk="0" fontAlgn="base" hangingPunct="0">
              <a:spcBef>
                <a:spcPct val="0"/>
              </a:spcBef>
              <a:spcAft>
                <a:spcPct val="0"/>
              </a:spcAft>
              <a:defRPr lang="en-US" sz="2400" b="1" dirty="0">
                <a:solidFill>
                  <a:srgbClr val="3D97BB"/>
                </a:solidFill>
                <a:latin typeface="Calibri" pitchFamily="34" charset="0"/>
                <a:ea typeface="ＭＳ Ｐゴシック"/>
                <a:cs typeface="Arial" pitchFamily="34" charset="0"/>
              </a:defRPr>
            </a:lvl1pPr>
          </a:lstStyle>
          <a:p>
            <a:r>
              <a:rPr lang="de-DE" dirty="0" smtClean="0"/>
              <a:t>Titelmasterformat durch Klicken bearbeiten</a:t>
            </a:r>
            <a:endParaRPr lang="en-US" dirty="0"/>
          </a:p>
        </p:txBody>
      </p:sp>
    </p:spTree>
  </p:cSld>
  <p:clrMapOvr>
    <a:masterClrMapping/>
  </p:clrMapOvr>
  <p:transition advClick="0"/>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4" name="Rectangle 33"/>
          <p:cNvSpPr>
            <a:spLocks noChangeArrowheads="1"/>
          </p:cNvSpPr>
          <p:nvPr userDrawn="1"/>
        </p:nvSpPr>
        <p:spPr bwMode="auto">
          <a:xfrm>
            <a:off x="71438" y="6467475"/>
            <a:ext cx="6481762" cy="247650"/>
          </a:xfrm>
          <a:prstGeom prst="rect">
            <a:avLst/>
          </a:prstGeom>
          <a:noFill/>
          <a:ln w="9525">
            <a:noFill/>
            <a:miter lim="800000"/>
            <a:headEnd/>
            <a:tailEnd/>
          </a:ln>
          <a:effectLst/>
        </p:spPr>
        <p:txBody>
          <a:bodyPr/>
          <a:lstStyle/>
          <a:p>
            <a:pPr eaLnBrk="0" hangingPunct="0">
              <a:lnSpc>
                <a:spcPct val="130000"/>
              </a:lnSpc>
              <a:defRPr/>
            </a:pPr>
            <a:fld id="{3EEE92FC-7437-4393-86F6-22F6338F95B8}" type="slidenum">
              <a:rPr lang="en-US" sz="900" b="1">
                <a:solidFill>
                  <a:prstClr val="black">
                    <a:lumMod val="50000"/>
                    <a:lumOff val="50000"/>
                  </a:prstClr>
                </a:solidFill>
                <a:latin typeface="Verdana" charset="0"/>
              </a:rPr>
              <a:pPr eaLnBrk="0" hangingPunct="0">
                <a:lnSpc>
                  <a:spcPct val="130000"/>
                </a:lnSpc>
                <a:defRPr/>
              </a:pPr>
              <a:t>‹#›</a:t>
            </a:fld>
            <a:r>
              <a:rPr lang="en-US" sz="1200" b="1" dirty="0">
                <a:solidFill>
                  <a:prstClr val="black">
                    <a:lumMod val="50000"/>
                    <a:lumOff val="50000"/>
                  </a:prstClr>
                </a:solidFill>
                <a:latin typeface="Verdana" charset="0"/>
              </a:rPr>
              <a:t>|  </a:t>
            </a:r>
            <a:r>
              <a:rPr lang="en-US" sz="900" dirty="0">
                <a:solidFill>
                  <a:prstClr val="black">
                    <a:lumMod val="50000"/>
                    <a:lumOff val="50000"/>
                  </a:prstClr>
                </a:solidFill>
                <a:latin typeface="Verdana" charset="0"/>
              </a:rPr>
              <a:t>©2009 Cognizant Technology Solutions            Walgreens and Cognizant Confidential</a:t>
            </a:r>
            <a:endParaRPr lang="en-US" sz="1200" dirty="0">
              <a:solidFill>
                <a:prstClr val="black">
                  <a:lumMod val="50000"/>
                  <a:lumOff val="50000"/>
                </a:prstClr>
              </a:solidFill>
              <a:latin typeface="Verdana" charset="0"/>
            </a:endParaRPr>
          </a:p>
        </p:txBody>
      </p:sp>
      <p:sp>
        <p:nvSpPr>
          <p:cNvPr id="2" name="Title 1"/>
          <p:cNvSpPr>
            <a:spLocks noGrp="1"/>
          </p:cNvSpPr>
          <p:nvPr>
            <p:ph type="title"/>
          </p:nvPr>
        </p:nvSpPr>
        <p:spPr>
          <a:xfrm>
            <a:off x="457200" y="228600"/>
            <a:ext cx="7467600" cy="609600"/>
          </a:xfrm>
          <a:prstGeom prst="rect">
            <a:avLst/>
          </a:prstGeom>
        </p:spPr>
        <p:txBody>
          <a:bodyPr/>
          <a:lstStyle/>
          <a:p>
            <a:r>
              <a:rPr lang="de-DE" smtClean="0"/>
              <a:t>Titelmasterformat durch Klicken bearbeiten</a:t>
            </a:r>
            <a:endParaRPr lang="en-US"/>
          </a:p>
        </p:txBody>
      </p:sp>
      <p:sp>
        <p:nvSpPr>
          <p:cNvPr id="3" name="Content Placeholder 2"/>
          <p:cNvSpPr>
            <a:spLocks noGrp="1"/>
          </p:cNvSpPr>
          <p:nvPr>
            <p:ph idx="1"/>
          </p:nvPr>
        </p:nvSpPr>
        <p:spPr>
          <a:xfrm>
            <a:off x="228600" y="2743200"/>
            <a:ext cx="7772400" cy="3352800"/>
          </a:xfrm>
          <a:prstGeom prst="rect">
            <a:avLst/>
          </a:prstGeo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cSld>
  <p:clrMapOvr>
    <a:masterClrMapping/>
  </p:clrMapOvr>
  <p:transition advClick="0"/>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using i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00800" cy="850900"/>
          </a:xfrm>
          <a:prstGeom prst="rect">
            <a:avLst/>
          </a:prstGeom>
        </p:spPr>
        <p:txBody>
          <a:bodyPr anchor="ctr" anchorCtr="0"/>
          <a:lstStyle>
            <a:lvl1pPr algn="l" rtl="0" eaLnBrk="0" fontAlgn="base" hangingPunct="0">
              <a:spcBef>
                <a:spcPct val="0"/>
              </a:spcBef>
              <a:spcAft>
                <a:spcPct val="0"/>
              </a:spcAft>
              <a:defRPr lang="en-US" sz="2200" b="1" kern="1200" dirty="0">
                <a:solidFill>
                  <a:srgbClr val="3D97BB"/>
                </a:solidFill>
                <a:latin typeface="+mj-lt"/>
                <a:ea typeface="ＭＳ Ｐゴシック"/>
                <a:cs typeface="Arial" pitchFamily="34" charset="0"/>
              </a:defRPr>
            </a:lvl1pPr>
          </a:lstStyle>
          <a:p>
            <a:r>
              <a:rPr lang="de-DE" dirty="0" smtClean="0"/>
              <a:t>Titelmasterformat durch Klicken bearbeiten</a:t>
            </a:r>
            <a:endParaRPr lang="en-US" dirty="0"/>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ullets A">
    <p:spTree>
      <p:nvGrpSpPr>
        <p:cNvPr id="1" name=""/>
        <p:cNvGrpSpPr/>
        <p:nvPr/>
      </p:nvGrpSpPr>
      <p:grpSpPr>
        <a:xfrm>
          <a:off x="0" y="0"/>
          <a:ext cx="0" cy="0"/>
          <a:chOff x="0" y="0"/>
          <a:chExt cx="0" cy="0"/>
        </a:xfrm>
      </p:grpSpPr>
      <p:sp>
        <p:nvSpPr>
          <p:cNvPr id="3" name="Rectangle 2"/>
          <p:cNvSpPr/>
          <p:nvPr userDrawn="1"/>
        </p:nvSpPr>
        <p:spPr>
          <a:xfrm>
            <a:off x="685800" y="5791200"/>
            <a:ext cx="2286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 name="TextBox 3"/>
          <p:cNvSpPr txBox="1"/>
          <p:nvPr userDrawn="1"/>
        </p:nvSpPr>
        <p:spPr>
          <a:xfrm>
            <a:off x="685800" y="6477000"/>
            <a:ext cx="2362200" cy="230188"/>
          </a:xfrm>
          <a:prstGeom prst="rect">
            <a:avLst/>
          </a:prstGeom>
          <a:noFill/>
        </p:spPr>
        <p:txBody>
          <a:bodyPr>
            <a:spAutoFit/>
          </a:bodyPr>
          <a:lstStyle/>
          <a:p>
            <a:pPr>
              <a:defRPr/>
            </a:pPr>
            <a:r>
              <a:rPr lang="en-US" sz="900" dirty="0">
                <a:solidFill>
                  <a:schemeClr val="tx2"/>
                </a:solidFill>
                <a:ea typeface="ＭＳ Ｐゴシック"/>
              </a:rPr>
              <a:t>©2010, Cognizant Technology Solutions</a:t>
            </a:r>
          </a:p>
        </p:txBody>
      </p:sp>
      <p:sp>
        <p:nvSpPr>
          <p:cNvPr id="11" name="Title 1"/>
          <p:cNvSpPr>
            <a:spLocks noGrp="1"/>
          </p:cNvSpPr>
          <p:nvPr>
            <p:ph type="title"/>
          </p:nvPr>
        </p:nvSpPr>
        <p:spPr>
          <a:xfrm>
            <a:off x="0" y="0"/>
            <a:ext cx="6361136" cy="850900"/>
          </a:xfrm>
          <a:prstGeom prst="rect">
            <a:avLst/>
          </a:prstGeom>
        </p:spPr>
        <p:txBody>
          <a:bodyPr anchor="ctr" anchorCtr="0"/>
          <a:lstStyle>
            <a:lvl1pPr algn="l" rtl="0" eaLnBrk="0" fontAlgn="base" hangingPunct="0">
              <a:spcBef>
                <a:spcPct val="0"/>
              </a:spcBef>
              <a:spcAft>
                <a:spcPct val="0"/>
              </a:spcAft>
              <a:defRPr lang="en-US" sz="2400" b="1" dirty="0">
                <a:solidFill>
                  <a:srgbClr val="3D97BB"/>
                </a:solidFill>
                <a:latin typeface="Calibri" pitchFamily="34" charset="0"/>
                <a:ea typeface="ＭＳ Ｐゴシック"/>
                <a:cs typeface="Arial" pitchFamily="34" charset="0"/>
              </a:defRPr>
            </a:lvl1pPr>
          </a:lstStyle>
          <a:p>
            <a:r>
              <a:rPr lang="de-DE" dirty="0" smtClean="0"/>
              <a:t>Titelmasterformat durch Klicken bearbeiten</a:t>
            </a:r>
            <a:endParaRPr lang="en-US" dirty="0"/>
          </a:p>
        </p:txBody>
      </p:sp>
    </p:spTree>
  </p:cSld>
  <p:clrMapOvr>
    <a:masterClrMapping/>
  </p:clrMapOvr>
  <p:transition advClick="0"/>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A">
    <p:spTree>
      <p:nvGrpSpPr>
        <p:cNvPr id="1" name=""/>
        <p:cNvGrpSpPr/>
        <p:nvPr/>
      </p:nvGrpSpPr>
      <p:grpSpPr>
        <a:xfrm>
          <a:off x="0" y="0"/>
          <a:ext cx="0" cy="0"/>
          <a:chOff x="0" y="0"/>
          <a:chExt cx="0" cy="0"/>
        </a:xfrm>
      </p:grpSpPr>
      <p:sp>
        <p:nvSpPr>
          <p:cNvPr id="4" name="Rectangle 3"/>
          <p:cNvSpPr/>
          <p:nvPr userDrawn="1"/>
        </p:nvSpPr>
        <p:spPr bwMode="auto">
          <a:xfrm>
            <a:off x="0" y="0"/>
            <a:ext cx="9144000" cy="825500"/>
          </a:xfrm>
          <a:prstGeom prst="rect">
            <a:avLst/>
          </a:prstGeom>
          <a:solidFill>
            <a:srgbClr val="F0F9FE"/>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sp>
        <p:nvSpPr>
          <p:cNvPr id="5" name="Rectangle 4"/>
          <p:cNvSpPr/>
          <p:nvPr userDrawn="1"/>
        </p:nvSpPr>
        <p:spPr bwMode="auto">
          <a:xfrm>
            <a:off x="-3175" y="827088"/>
            <a:ext cx="9144000" cy="46037"/>
          </a:xfrm>
          <a:prstGeom prst="rect">
            <a:avLst/>
          </a:prstGeom>
          <a:solidFill>
            <a:srgbClr val="00B0F0"/>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pic>
        <p:nvPicPr>
          <p:cNvPr id="6" name="Picture 24" descr="Untitled-1.jpg"/>
          <p:cNvPicPr>
            <a:picLocks noChangeAspect="1"/>
          </p:cNvPicPr>
          <p:nvPr userDrawn="1"/>
        </p:nvPicPr>
        <p:blipFill>
          <a:blip r:embed="rId2" cstate="print"/>
          <a:srcRect/>
          <a:stretch>
            <a:fillRect/>
          </a:stretch>
        </p:blipFill>
        <p:spPr bwMode="auto">
          <a:xfrm>
            <a:off x="6265863" y="6362700"/>
            <a:ext cx="2609850" cy="320675"/>
          </a:xfrm>
          <a:prstGeom prst="rect">
            <a:avLst/>
          </a:prstGeom>
          <a:noFill/>
          <a:ln w="9525">
            <a:noFill/>
            <a:miter lim="800000"/>
            <a:headEnd/>
            <a:tailEnd/>
          </a:ln>
        </p:spPr>
      </p:pic>
      <p:sp>
        <p:nvSpPr>
          <p:cNvPr id="7" name="Rectangle 33"/>
          <p:cNvSpPr>
            <a:spLocks noChangeArrowheads="1"/>
          </p:cNvSpPr>
          <p:nvPr userDrawn="1"/>
        </p:nvSpPr>
        <p:spPr bwMode="auto">
          <a:xfrm>
            <a:off x="428625" y="6407150"/>
            <a:ext cx="5181600" cy="3810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336699"/>
                </a:solidFill>
                <a:ea typeface="ＭＳ Ｐゴシック" charset="-128"/>
                <a:cs typeface="Arial" pitchFamily="34" charset="0"/>
              </a:rPr>
              <a:t>     |  ©2009, Cognizant Technology Solutions	                 Confidential</a:t>
            </a:r>
          </a:p>
        </p:txBody>
      </p:sp>
      <p:sp>
        <p:nvSpPr>
          <p:cNvPr id="8" name="TextBox 7"/>
          <p:cNvSpPr txBox="1"/>
          <p:nvPr userDrawn="1"/>
        </p:nvSpPr>
        <p:spPr>
          <a:xfrm>
            <a:off x="65088" y="6362700"/>
            <a:ext cx="582612" cy="461963"/>
          </a:xfrm>
          <a:prstGeom prst="rect">
            <a:avLst/>
          </a:prstGeom>
          <a:noFill/>
        </p:spPr>
        <p:txBody>
          <a:bodyPr>
            <a:spAutoFit/>
          </a:bodyPr>
          <a:lstStyle/>
          <a:p>
            <a:pPr algn="ctr">
              <a:defRPr/>
            </a:pPr>
            <a:r>
              <a:rPr lang="en-US" b="1" dirty="0">
                <a:solidFill>
                  <a:srgbClr val="336699"/>
                </a:solidFill>
                <a:latin typeface="Arial Bold" charset="0"/>
                <a:ea typeface="ＭＳ Ｐゴシック" charset="-128"/>
                <a:cs typeface="Arial Bold" charset="0"/>
              </a:rPr>
              <a:t> </a:t>
            </a:r>
            <a:fld id="{6F07904A-3242-4C49-9A15-29D0B96A5B22}" type="slidenum">
              <a:rPr lang="en-US" sz="1200" b="1">
                <a:solidFill>
                  <a:srgbClr val="336699"/>
                </a:solidFill>
                <a:latin typeface="Arial Bold" charset="0"/>
                <a:ea typeface="ＭＳ Ｐゴシック" charset="-128"/>
                <a:cs typeface="Arial Bold" charset="0"/>
              </a:rPr>
              <a:pPr algn="ctr">
                <a:defRPr/>
              </a:pPr>
              <a:t>‹#›</a:t>
            </a:fld>
            <a:r>
              <a:rPr lang="en-US" sz="1200" b="1" dirty="0">
                <a:solidFill>
                  <a:srgbClr val="336699"/>
                </a:solidFill>
                <a:latin typeface="Arial Bold" charset="0"/>
                <a:ea typeface="ＭＳ Ｐゴシック" charset="-128"/>
                <a:cs typeface="Arial Bold" charset="0"/>
              </a:rPr>
              <a:t> </a:t>
            </a:r>
            <a:endParaRPr lang="en-US" sz="1200" dirty="0">
              <a:solidFill>
                <a:srgbClr val="336699"/>
              </a:solidFill>
              <a:latin typeface="Arial"/>
              <a:ea typeface="ＭＳ Ｐゴシック" charset="-128"/>
            </a:endParaRPr>
          </a:p>
        </p:txBody>
      </p:sp>
      <p:pic>
        <p:nvPicPr>
          <p:cNvPr id="9" name="Picture 27" descr="image.jpg"/>
          <p:cNvPicPr>
            <a:picLocks noChangeAspect="1"/>
          </p:cNvPicPr>
          <p:nvPr userDrawn="1"/>
        </p:nvPicPr>
        <p:blipFill>
          <a:blip r:embed="rId3" cstate="print"/>
          <a:srcRect/>
          <a:stretch>
            <a:fillRect/>
          </a:stretch>
        </p:blipFill>
        <p:spPr bwMode="auto">
          <a:xfrm>
            <a:off x="7720013" y="0"/>
            <a:ext cx="1423987" cy="823913"/>
          </a:xfrm>
          <a:prstGeom prst="rect">
            <a:avLst/>
          </a:prstGeom>
          <a:noFill/>
          <a:ln w="9525">
            <a:noFill/>
            <a:miter lim="800000"/>
            <a:headEnd/>
            <a:tailEnd/>
          </a:ln>
        </p:spPr>
      </p:pic>
      <p:pic>
        <p:nvPicPr>
          <p:cNvPr id="10" name="Picture 28" descr="text.jpg"/>
          <p:cNvPicPr>
            <a:picLocks noChangeAspect="1"/>
          </p:cNvPicPr>
          <p:nvPr userDrawn="1"/>
        </p:nvPicPr>
        <p:blipFill>
          <a:blip r:embed="rId4" cstate="print">
            <a:clrChange>
              <a:clrFrom>
                <a:srgbClr val="FFFFFF"/>
              </a:clrFrom>
              <a:clrTo>
                <a:srgbClr val="FFFFFF">
                  <a:alpha val="0"/>
                </a:srgbClr>
              </a:clrTo>
            </a:clrChange>
          </a:blip>
          <a:srcRect/>
          <a:stretch>
            <a:fillRect/>
          </a:stretch>
        </p:blipFill>
        <p:spPr bwMode="auto">
          <a:xfrm>
            <a:off x="6026150" y="173038"/>
            <a:ext cx="1693863" cy="520700"/>
          </a:xfrm>
          <a:prstGeom prst="rect">
            <a:avLst/>
          </a:prstGeom>
          <a:noFill/>
          <a:ln w="9525">
            <a:noFill/>
            <a:miter lim="800000"/>
            <a:headEnd/>
            <a:tailEnd/>
          </a:ln>
        </p:spPr>
      </p:pic>
      <p:pic>
        <p:nvPicPr>
          <p:cNvPr id="11" name="Picture 8" descr="front_slide.jpg"/>
          <p:cNvPicPr>
            <a:picLocks noChangeAspect="1"/>
          </p:cNvPicPr>
          <p:nvPr userDrawn="1"/>
        </p:nvPicPr>
        <p:blipFill>
          <a:blip r:embed="rId5" cstate="print"/>
          <a:srcRect/>
          <a:stretch>
            <a:fillRect/>
          </a:stretch>
        </p:blipFill>
        <p:spPr bwMode="auto">
          <a:xfrm>
            <a:off x="0" y="0"/>
            <a:ext cx="9156700" cy="6858000"/>
          </a:xfrm>
          <a:prstGeom prst="rect">
            <a:avLst/>
          </a:prstGeom>
          <a:noFill/>
          <a:ln w="9525">
            <a:noFill/>
            <a:miter lim="800000"/>
            <a:headEnd/>
            <a:tailEnd/>
          </a:ln>
        </p:spPr>
      </p:pic>
      <p:sp>
        <p:nvSpPr>
          <p:cNvPr id="3" name="Title 2"/>
          <p:cNvSpPr>
            <a:spLocks noGrp="1" noChangeArrowheads="1"/>
          </p:cNvSpPr>
          <p:nvPr>
            <p:ph type="ctrTitle"/>
          </p:nvPr>
        </p:nvSpPr>
        <p:spPr>
          <a:xfrm>
            <a:off x="4827591" y="3200399"/>
            <a:ext cx="4052943" cy="1268433"/>
          </a:xfrm>
          <a:prstGeom prst="rect">
            <a:avLst/>
          </a:prstGeom>
        </p:spPr>
        <p:txBody>
          <a:bodyPr anchor="b"/>
          <a:lstStyle>
            <a:lvl1pPr algn="l" rtl="0" eaLnBrk="0" fontAlgn="base" hangingPunct="0">
              <a:spcBef>
                <a:spcPct val="0"/>
              </a:spcBef>
              <a:spcAft>
                <a:spcPct val="0"/>
              </a:spcAft>
              <a:defRPr lang="en-US" sz="2400" b="1" dirty="0">
                <a:solidFill>
                  <a:srgbClr val="3D97BB"/>
                </a:solidFill>
                <a:latin typeface="+mj-lt"/>
                <a:ea typeface="ＭＳ Ｐゴシック"/>
                <a:cs typeface="+mj-cs"/>
              </a:defRPr>
            </a:lvl1pPr>
          </a:lstStyle>
          <a:p>
            <a:r>
              <a:rPr lang="de-DE" dirty="0" smtClean="0"/>
              <a:t>Titelmasterformat durch Klicken bearbeiten</a:t>
            </a:r>
            <a:endParaRPr lang="en-US" dirty="0"/>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B">
    <p:spTree>
      <p:nvGrpSpPr>
        <p:cNvPr id="1" name=""/>
        <p:cNvGrpSpPr/>
        <p:nvPr/>
      </p:nvGrpSpPr>
      <p:grpSpPr>
        <a:xfrm>
          <a:off x="0" y="0"/>
          <a:ext cx="0" cy="0"/>
          <a:chOff x="0" y="0"/>
          <a:chExt cx="0" cy="0"/>
        </a:xfrm>
      </p:grpSpPr>
      <p:sp>
        <p:nvSpPr>
          <p:cNvPr id="3" name="Rectangle 2"/>
          <p:cNvSpPr/>
          <p:nvPr userDrawn="1"/>
        </p:nvSpPr>
        <p:spPr bwMode="auto">
          <a:xfrm>
            <a:off x="0" y="0"/>
            <a:ext cx="9144000" cy="825500"/>
          </a:xfrm>
          <a:prstGeom prst="rect">
            <a:avLst/>
          </a:prstGeom>
          <a:solidFill>
            <a:srgbClr val="F0F9FE"/>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sp>
        <p:nvSpPr>
          <p:cNvPr id="5" name="Rectangle 4"/>
          <p:cNvSpPr/>
          <p:nvPr userDrawn="1"/>
        </p:nvSpPr>
        <p:spPr bwMode="auto">
          <a:xfrm>
            <a:off x="-3175" y="827088"/>
            <a:ext cx="9144000" cy="46037"/>
          </a:xfrm>
          <a:prstGeom prst="rect">
            <a:avLst/>
          </a:prstGeom>
          <a:solidFill>
            <a:srgbClr val="00B0F0"/>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pic>
        <p:nvPicPr>
          <p:cNvPr id="6" name="Picture 24" descr="Untitled-1.jpg"/>
          <p:cNvPicPr>
            <a:picLocks noChangeAspect="1"/>
          </p:cNvPicPr>
          <p:nvPr userDrawn="1"/>
        </p:nvPicPr>
        <p:blipFill>
          <a:blip r:embed="rId2" cstate="print"/>
          <a:srcRect/>
          <a:stretch>
            <a:fillRect/>
          </a:stretch>
        </p:blipFill>
        <p:spPr bwMode="auto">
          <a:xfrm>
            <a:off x="6265863" y="6362700"/>
            <a:ext cx="2609850" cy="320675"/>
          </a:xfrm>
          <a:prstGeom prst="rect">
            <a:avLst/>
          </a:prstGeom>
          <a:noFill/>
          <a:ln w="9525">
            <a:noFill/>
            <a:miter lim="800000"/>
            <a:headEnd/>
            <a:tailEnd/>
          </a:ln>
        </p:spPr>
      </p:pic>
      <p:sp>
        <p:nvSpPr>
          <p:cNvPr id="7" name="Rectangle 33"/>
          <p:cNvSpPr>
            <a:spLocks noChangeArrowheads="1"/>
          </p:cNvSpPr>
          <p:nvPr userDrawn="1"/>
        </p:nvSpPr>
        <p:spPr bwMode="auto">
          <a:xfrm>
            <a:off x="428625" y="6407150"/>
            <a:ext cx="5181600" cy="3810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336699"/>
                </a:solidFill>
                <a:ea typeface="ＭＳ Ｐゴシック" charset="-128"/>
                <a:cs typeface="Arial" pitchFamily="34" charset="0"/>
              </a:rPr>
              <a:t>     |  ©2009, Cognizant Technology Solutions	                 Confidential</a:t>
            </a:r>
          </a:p>
        </p:txBody>
      </p:sp>
      <p:sp>
        <p:nvSpPr>
          <p:cNvPr id="8" name="TextBox 7"/>
          <p:cNvSpPr txBox="1"/>
          <p:nvPr userDrawn="1"/>
        </p:nvSpPr>
        <p:spPr>
          <a:xfrm>
            <a:off x="65088" y="6362700"/>
            <a:ext cx="582612" cy="461963"/>
          </a:xfrm>
          <a:prstGeom prst="rect">
            <a:avLst/>
          </a:prstGeom>
          <a:noFill/>
        </p:spPr>
        <p:txBody>
          <a:bodyPr>
            <a:spAutoFit/>
          </a:bodyPr>
          <a:lstStyle/>
          <a:p>
            <a:pPr algn="ctr">
              <a:defRPr/>
            </a:pPr>
            <a:r>
              <a:rPr lang="en-US" b="1" dirty="0">
                <a:solidFill>
                  <a:srgbClr val="336699"/>
                </a:solidFill>
                <a:latin typeface="Arial Bold" charset="0"/>
                <a:ea typeface="ＭＳ Ｐゴシック" charset="-128"/>
                <a:cs typeface="Arial Bold" charset="0"/>
              </a:rPr>
              <a:t> </a:t>
            </a:r>
            <a:fld id="{FDF46C7F-12D7-4BC0-9C2C-6447906D2E3D}" type="slidenum">
              <a:rPr lang="en-US" sz="1200" b="1">
                <a:solidFill>
                  <a:srgbClr val="336699"/>
                </a:solidFill>
                <a:latin typeface="Arial Bold" charset="0"/>
                <a:ea typeface="ＭＳ Ｐゴシック" charset="-128"/>
                <a:cs typeface="Arial Bold" charset="0"/>
              </a:rPr>
              <a:pPr algn="ctr">
                <a:defRPr/>
              </a:pPr>
              <a:t>‹#›</a:t>
            </a:fld>
            <a:r>
              <a:rPr lang="en-US" sz="1200" b="1" dirty="0">
                <a:solidFill>
                  <a:srgbClr val="336699"/>
                </a:solidFill>
                <a:latin typeface="Arial Bold" charset="0"/>
                <a:ea typeface="ＭＳ Ｐゴシック" charset="-128"/>
                <a:cs typeface="Arial Bold" charset="0"/>
              </a:rPr>
              <a:t> </a:t>
            </a:r>
            <a:endParaRPr lang="en-US" sz="1200" dirty="0">
              <a:solidFill>
                <a:srgbClr val="336699"/>
              </a:solidFill>
              <a:latin typeface="Arial"/>
              <a:ea typeface="ＭＳ Ｐゴシック" charset="-128"/>
            </a:endParaRPr>
          </a:p>
        </p:txBody>
      </p:sp>
      <p:pic>
        <p:nvPicPr>
          <p:cNvPr id="9" name="Picture 27" descr="image.jpg"/>
          <p:cNvPicPr>
            <a:picLocks noChangeAspect="1"/>
          </p:cNvPicPr>
          <p:nvPr userDrawn="1"/>
        </p:nvPicPr>
        <p:blipFill>
          <a:blip r:embed="rId3" cstate="print"/>
          <a:srcRect/>
          <a:stretch>
            <a:fillRect/>
          </a:stretch>
        </p:blipFill>
        <p:spPr bwMode="auto">
          <a:xfrm>
            <a:off x="7720013" y="0"/>
            <a:ext cx="1423987" cy="823913"/>
          </a:xfrm>
          <a:prstGeom prst="rect">
            <a:avLst/>
          </a:prstGeom>
          <a:noFill/>
          <a:ln w="9525">
            <a:noFill/>
            <a:miter lim="800000"/>
            <a:headEnd/>
            <a:tailEnd/>
          </a:ln>
        </p:spPr>
      </p:pic>
      <p:pic>
        <p:nvPicPr>
          <p:cNvPr id="10" name="Picture 28" descr="text.jpg"/>
          <p:cNvPicPr>
            <a:picLocks noChangeAspect="1"/>
          </p:cNvPicPr>
          <p:nvPr userDrawn="1"/>
        </p:nvPicPr>
        <p:blipFill>
          <a:blip r:embed="rId4" cstate="print">
            <a:clrChange>
              <a:clrFrom>
                <a:srgbClr val="FFFFFF"/>
              </a:clrFrom>
              <a:clrTo>
                <a:srgbClr val="FFFFFF">
                  <a:alpha val="0"/>
                </a:srgbClr>
              </a:clrTo>
            </a:clrChange>
          </a:blip>
          <a:srcRect/>
          <a:stretch>
            <a:fillRect/>
          </a:stretch>
        </p:blipFill>
        <p:spPr bwMode="auto">
          <a:xfrm>
            <a:off x="6026150" y="173038"/>
            <a:ext cx="1693863" cy="520700"/>
          </a:xfrm>
          <a:prstGeom prst="rect">
            <a:avLst/>
          </a:prstGeom>
          <a:noFill/>
          <a:ln w="9525">
            <a:noFill/>
            <a:miter lim="800000"/>
            <a:headEnd/>
            <a:tailEnd/>
          </a:ln>
        </p:spPr>
      </p:pic>
      <p:pic>
        <p:nvPicPr>
          <p:cNvPr id="11" name="Picture 8" descr="sep.jpg"/>
          <p:cNvPicPr>
            <a:picLocks noChangeAspect="1"/>
          </p:cNvPicPr>
          <p:nvPr userDrawn="1"/>
        </p:nvPicPr>
        <p:blipFill>
          <a:blip r:embed="rId5" cstate="print"/>
          <a:srcRect/>
          <a:stretch>
            <a:fillRect/>
          </a:stretch>
        </p:blipFill>
        <p:spPr bwMode="auto">
          <a:xfrm>
            <a:off x="0" y="0"/>
            <a:ext cx="9144000" cy="6858000"/>
          </a:xfrm>
          <a:prstGeom prst="rect">
            <a:avLst/>
          </a:prstGeom>
          <a:noFill/>
          <a:ln w="9525">
            <a:noFill/>
            <a:miter lim="800000"/>
            <a:headEnd/>
            <a:tailEnd/>
          </a:ln>
        </p:spPr>
      </p:pic>
      <p:sp>
        <p:nvSpPr>
          <p:cNvPr id="4" name="Title 1"/>
          <p:cNvSpPr>
            <a:spLocks noGrp="1"/>
          </p:cNvSpPr>
          <p:nvPr>
            <p:ph type="title"/>
          </p:nvPr>
        </p:nvSpPr>
        <p:spPr>
          <a:xfrm>
            <a:off x="190441" y="204755"/>
            <a:ext cx="8690095" cy="850900"/>
          </a:xfrm>
          <a:prstGeom prst="rect">
            <a:avLst/>
          </a:prstGeom>
        </p:spPr>
        <p:txBody>
          <a:bodyPr anchor="ctr" anchorCtr="0"/>
          <a:lstStyle>
            <a:lvl1pPr algn="l" rtl="0" eaLnBrk="0" fontAlgn="base" hangingPunct="0">
              <a:spcBef>
                <a:spcPct val="0"/>
              </a:spcBef>
              <a:spcAft>
                <a:spcPct val="0"/>
              </a:spcAft>
              <a:defRPr lang="en-US" sz="3200" b="1" dirty="0">
                <a:solidFill>
                  <a:srgbClr val="C00000"/>
                </a:solidFill>
                <a:effectLst/>
                <a:latin typeface="+mj-lt"/>
                <a:ea typeface="ＭＳ Ｐゴシック"/>
                <a:cs typeface="+mj-cs"/>
              </a:defRPr>
            </a:lvl1pPr>
          </a:lstStyle>
          <a:p>
            <a:r>
              <a:rPr lang="de-DE" dirty="0" smtClean="0"/>
              <a:t>Titelmasterformat durch Klicken bearbeiten</a:t>
            </a:r>
            <a:endParaRPr lang="en-US" dirty="0"/>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s A">
    <p:spTree>
      <p:nvGrpSpPr>
        <p:cNvPr id="1" name=""/>
        <p:cNvGrpSpPr/>
        <p:nvPr/>
      </p:nvGrpSpPr>
      <p:grpSpPr>
        <a:xfrm>
          <a:off x="0" y="0"/>
          <a:ext cx="0" cy="0"/>
          <a:chOff x="0" y="0"/>
          <a:chExt cx="0" cy="0"/>
        </a:xfrm>
      </p:grpSpPr>
      <p:sp>
        <p:nvSpPr>
          <p:cNvPr id="11" name="Title 1"/>
          <p:cNvSpPr>
            <a:spLocks noGrp="1"/>
          </p:cNvSpPr>
          <p:nvPr>
            <p:ph type="title"/>
          </p:nvPr>
        </p:nvSpPr>
        <p:spPr>
          <a:xfrm>
            <a:off x="190440" y="0"/>
            <a:ext cx="6170696" cy="850900"/>
          </a:xfrm>
          <a:prstGeom prst="rect">
            <a:avLst/>
          </a:prstGeom>
        </p:spPr>
        <p:txBody>
          <a:bodyPr anchor="ctr" anchorCtr="0"/>
          <a:lstStyle>
            <a:lvl1pPr algn="l" rtl="0" eaLnBrk="0" fontAlgn="base" hangingPunct="0">
              <a:spcBef>
                <a:spcPct val="0"/>
              </a:spcBef>
              <a:spcAft>
                <a:spcPct val="0"/>
              </a:spcAft>
              <a:defRPr lang="en-US" sz="2200" b="1" dirty="0">
                <a:solidFill>
                  <a:srgbClr val="3D97BB"/>
                </a:solidFill>
                <a:latin typeface="Arial" pitchFamily="34" charset="0"/>
                <a:ea typeface="ＭＳ Ｐゴシック"/>
                <a:cs typeface="Arial" pitchFamily="34" charset="0"/>
              </a:defRPr>
            </a:lvl1pPr>
          </a:lstStyle>
          <a:p>
            <a:r>
              <a:rPr lang="de-DE" dirty="0" smtClean="0"/>
              <a:t>Titelmasterformat durch Klicken bearbeiten</a:t>
            </a:r>
            <a:endParaRPr lang="en-US" dirty="0"/>
          </a:p>
        </p:txBody>
      </p:sp>
    </p:spTree>
  </p:cSld>
  <p:clrMapOvr>
    <a:masterClrMapping/>
  </p:clrMapOvr>
  <p:transition advClick="0"/>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A">
    <p:spTree>
      <p:nvGrpSpPr>
        <p:cNvPr id="1" name=""/>
        <p:cNvGrpSpPr/>
        <p:nvPr/>
      </p:nvGrpSpPr>
      <p:grpSpPr>
        <a:xfrm>
          <a:off x="0" y="0"/>
          <a:ext cx="0" cy="0"/>
          <a:chOff x="0" y="0"/>
          <a:chExt cx="0" cy="0"/>
        </a:xfrm>
      </p:grpSpPr>
      <p:sp>
        <p:nvSpPr>
          <p:cNvPr id="4" name="Rectangle 3"/>
          <p:cNvSpPr/>
          <p:nvPr userDrawn="1"/>
        </p:nvSpPr>
        <p:spPr bwMode="auto">
          <a:xfrm>
            <a:off x="0" y="0"/>
            <a:ext cx="9144000" cy="825500"/>
          </a:xfrm>
          <a:prstGeom prst="rect">
            <a:avLst/>
          </a:prstGeom>
          <a:solidFill>
            <a:srgbClr val="F0F9FE"/>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sp>
        <p:nvSpPr>
          <p:cNvPr id="5" name="Rectangle 4"/>
          <p:cNvSpPr/>
          <p:nvPr userDrawn="1"/>
        </p:nvSpPr>
        <p:spPr bwMode="auto">
          <a:xfrm>
            <a:off x="-3175" y="827088"/>
            <a:ext cx="9144000" cy="46037"/>
          </a:xfrm>
          <a:prstGeom prst="rect">
            <a:avLst/>
          </a:prstGeom>
          <a:solidFill>
            <a:srgbClr val="00B0F0"/>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pic>
        <p:nvPicPr>
          <p:cNvPr id="6" name="Picture 24" descr="Untitled-1.jpg"/>
          <p:cNvPicPr>
            <a:picLocks noChangeAspect="1"/>
          </p:cNvPicPr>
          <p:nvPr userDrawn="1"/>
        </p:nvPicPr>
        <p:blipFill>
          <a:blip r:embed="rId2" cstate="print"/>
          <a:srcRect/>
          <a:stretch>
            <a:fillRect/>
          </a:stretch>
        </p:blipFill>
        <p:spPr bwMode="auto">
          <a:xfrm>
            <a:off x="6265863" y="6362700"/>
            <a:ext cx="2609850" cy="320675"/>
          </a:xfrm>
          <a:prstGeom prst="rect">
            <a:avLst/>
          </a:prstGeom>
          <a:noFill/>
          <a:ln w="9525">
            <a:noFill/>
            <a:miter lim="800000"/>
            <a:headEnd/>
            <a:tailEnd/>
          </a:ln>
        </p:spPr>
      </p:pic>
      <p:sp>
        <p:nvSpPr>
          <p:cNvPr id="7" name="Rectangle 33"/>
          <p:cNvSpPr>
            <a:spLocks noChangeArrowheads="1"/>
          </p:cNvSpPr>
          <p:nvPr userDrawn="1"/>
        </p:nvSpPr>
        <p:spPr bwMode="auto">
          <a:xfrm>
            <a:off x="428625" y="6407150"/>
            <a:ext cx="5181600" cy="3810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336699"/>
                </a:solidFill>
                <a:ea typeface="ＭＳ Ｐゴシック" charset="-128"/>
                <a:cs typeface="Arial" pitchFamily="34" charset="0"/>
              </a:rPr>
              <a:t>     |  ©2009, Cognizant Technology Solutions	                 Confidential</a:t>
            </a:r>
          </a:p>
        </p:txBody>
      </p:sp>
      <p:sp>
        <p:nvSpPr>
          <p:cNvPr id="8" name="TextBox 7"/>
          <p:cNvSpPr txBox="1"/>
          <p:nvPr userDrawn="1"/>
        </p:nvSpPr>
        <p:spPr>
          <a:xfrm>
            <a:off x="65088" y="6362700"/>
            <a:ext cx="582612" cy="461963"/>
          </a:xfrm>
          <a:prstGeom prst="rect">
            <a:avLst/>
          </a:prstGeom>
          <a:noFill/>
        </p:spPr>
        <p:txBody>
          <a:bodyPr>
            <a:spAutoFit/>
          </a:bodyPr>
          <a:lstStyle/>
          <a:p>
            <a:pPr algn="ctr">
              <a:defRPr/>
            </a:pPr>
            <a:r>
              <a:rPr lang="en-US" b="1" dirty="0">
                <a:solidFill>
                  <a:srgbClr val="336699"/>
                </a:solidFill>
                <a:latin typeface="Arial Bold" charset="0"/>
                <a:ea typeface="ＭＳ Ｐゴシック" charset="-128"/>
                <a:cs typeface="Arial Bold" charset="0"/>
              </a:rPr>
              <a:t> </a:t>
            </a:r>
            <a:fld id="{DDF48E22-5611-4338-ACED-7C075F972E4A}" type="slidenum">
              <a:rPr lang="en-US" sz="1200" b="1">
                <a:solidFill>
                  <a:srgbClr val="336699"/>
                </a:solidFill>
                <a:latin typeface="Arial Bold" charset="0"/>
                <a:ea typeface="ＭＳ Ｐゴシック" charset="-128"/>
                <a:cs typeface="Arial Bold" charset="0"/>
              </a:rPr>
              <a:pPr algn="ctr">
                <a:defRPr/>
              </a:pPr>
              <a:t>‹#›</a:t>
            </a:fld>
            <a:r>
              <a:rPr lang="en-US" sz="1200" b="1" dirty="0">
                <a:solidFill>
                  <a:srgbClr val="336699"/>
                </a:solidFill>
                <a:latin typeface="Arial Bold" charset="0"/>
                <a:ea typeface="ＭＳ Ｐゴシック" charset="-128"/>
                <a:cs typeface="Arial Bold" charset="0"/>
              </a:rPr>
              <a:t> </a:t>
            </a:r>
            <a:endParaRPr lang="en-US" sz="1200" dirty="0">
              <a:solidFill>
                <a:srgbClr val="336699"/>
              </a:solidFill>
              <a:latin typeface="Arial"/>
              <a:ea typeface="ＭＳ Ｐゴシック" charset="-128"/>
            </a:endParaRPr>
          </a:p>
        </p:txBody>
      </p:sp>
      <p:pic>
        <p:nvPicPr>
          <p:cNvPr id="9" name="Picture 27" descr="image.jpg"/>
          <p:cNvPicPr>
            <a:picLocks noChangeAspect="1"/>
          </p:cNvPicPr>
          <p:nvPr userDrawn="1"/>
        </p:nvPicPr>
        <p:blipFill>
          <a:blip r:embed="rId3" cstate="print"/>
          <a:srcRect/>
          <a:stretch>
            <a:fillRect/>
          </a:stretch>
        </p:blipFill>
        <p:spPr bwMode="auto">
          <a:xfrm>
            <a:off x="7720013" y="0"/>
            <a:ext cx="1423987" cy="823913"/>
          </a:xfrm>
          <a:prstGeom prst="rect">
            <a:avLst/>
          </a:prstGeom>
          <a:noFill/>
          <a:ln w="9525">
            <a:noFill/>
            <a:miter lim="800000"/>
            <a:headEnd/>
            <a:tailEnd/>
          </a:ln>
        </p:spPr>
      </p:pic>
      <p:pic>
        <p:nvPicPr>
          <p:cNvPr id="10" name="Picture 28" descr="text.jpg"/>
          <p:cNvPicPr>
            <a:picLocks noChangeAspect="1"/>
          </p:cNvPicPr>
          <p:nvPr userDrawn="1"/>
        </p:nvPicPr>
        <p:blipFill>
          <a:blip r:embed="rId4" cstate="print">
            <a:clrChange>
              <a:clrFrom>
                <a:srgbClr val="FFFFFF"/>
              </a:clrFrom>
              <a:clrTo>
                <a:srgbClr val="FFFFFF">
                  <a:alpha val="0"/>
                </a:srgbClr>
              </a:clrTo>
            </a:clrChange>
          </a:blip>
          <a:srcRect/>
          <a:stretch>
            <a:fillRect/>
          </a:stretch>
        </p:blipFill>
        <p:spPr bwMode="auto">
          <a:xfrm>
            <a:off x="6026150" y="173038"/>
            <a:ext cx="1693863" cy="520700"/>
          </a:xfrm>
          <a:prstGeom prst="rect">
            <a:avLst/>
          </a:prstGeom>
          <a:noFill/>
          <a:ln w="9525">
            <a:noFill/>
            <a:miter lim="800000"/>
            <a:headEnd/>
            <a:tailEnd/>
          </a:ln>
        </p:spPr>
      </p:pic>
      <p:pic>
        <p:nvPicPr>
          <p:cNvPr id="11" name="Picture 8" descr="front_slide.jpg"/>
          <p:cNvPicPr>
            <a:picLocks noChangeAspect="1"/>
          </p:cNvPicPr>
          <p:nvPr userDrawn="1"/>
        </p:nvPicPr>
        <p:blipFill>
          <a:blip r:embed="rId5" cstate="print"/>
          <a:srcRect/>
          <a:stretch>
            <a:fillRect/>
          </a:stretch>
        </p:blipFill>
        <p:spPr bwMode="auto">
          <a:xfrm>
            <a:off x="0" y="0"/>
            <a:ext cx="9156700" cy="6858000"/>
          </a:xfrm>
          <a:prstGeom prst="rect">
            <a:avLst/>
          </a:prstGeom>
          <a:noFill/>
          <a:ln w="9525">
            <a:noFill/>
            <a:miter lim="800000"/>
            <a:headEnd/>
            <a:tailEnd/>
          </a:ln>
        </p:spPr>
      </p:pic>
      <p:sp>
        <p:nvSpPr>
          <p:cNvPr id="3" name="Title 2"/>
          <p:cNvSpPr>
            <a:spLocks noGrp="1" noChangeArrowheads="1"/>
          </p:cNvSpPr>
          <p:nvPr>
            <p:ph type="ctrTitle"/>
          </p:nvPr>
        </p:nvSpPr>
        <p:spPr>
          <a:xfrm>
            <a:off x="4827591" y="3200399"/>
            <a:ext cx="4052943" cy="1268433"/>
          </a:xfrm>
          <a:prstGeom prst="rect">
            <a:avLst/>
          </a:prstGeom>
        </p:spPr>
        <p:txBody>
          <a:bodyPr anchor="b"/>
          <a:lstStyle>
            <a:lvl1pPr algn="l" rtl="0" eaLnBrk="0" fontAlgn="base" hangingPunct="0">
              <a:spcBef>
                <a:spcPct val="0"/>
              </a:spcBef>
              <a:spcAft>
                <a:spcPct val="0"/>
              </a:spcAft>
              <a:defRPr lang="en-US" sz="2400" b="1" dirty="0">
                <a:solidFill>
                  <a:srgbClr val="3D97BB"/>
                </a:solidFill>
                <a:latin typeface="+mj-lt"/>
                <a:ea typeface="ＭＳ Ｐゴシック"/>
                <a:cs typeface="+mj-cs"/>
              </a:defRPr>
            </a:lvl1pPr>
          </a:lstStyle>
          <a:p>
            <a:r>
              <a:rPr lang="de-DE" dirty="0" smtClean="0"/>
              <a:t>Titelmasterformat durch Klicken bearbeiten</a:t>
            </a:r>
            <a:endParaRPr lang="en-US" dirty="0"/>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B">
    <p:spTree>
      <p:nvGrpSpPr>
        <p:cNvPr id="1" name=""/>
        <p:cNvGrpSpPr/>
        <p:nvPr/>
      </p:nvGrpSpPr>
      <p:grpSpPr>
        <a:xfrm>
          <a:off x="0" y="0"/>
          <a:ext cx="0" cy="0"/>
          <a:chOff x="0" y="0"/>
          <a:chExt cx="0" cy="0"/>
        </a:xfrm>
      </p:grpSpPr>
      <p:sp>
        <p:nvSpPr>
          <p:cNvPr id="3" name="Rectangle 2"/>
          <p:cNvSpPr/>
          <p:nvPr userDrawn="1"/>
        </p:nvSpPr>
        <p:spPr bwMode="auto">
          <a:xfrm>
            <a:off x="0" y="0"/>
            <a:ext cx="9144000" cy="825500"/>
          </a:xfrm>
          <a:prstGeom prst="rect">
            <a:avLst/>
          </a:prstGeom>
          <a:solidFill>
            <a:srgbClr val="F0F9FE"/>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sp>
        <p:nvSpPr>
          <p:cNvPr id="5" name="Rectangle 4"/>
          <p:cNvSpPr/>
          <p:nvPr userDrawn="1"/>
        </p:nvSpPr>
        <p:spPr bwMode="auto">
          <a:xfrm>
            <a:off x="-3175" y="827088"/>
            <a:ext cx="9144000" cy="46037"/>
          </a:xfrm>
          <a:prstGeom prst="rect">
            <a:avLst/>
          </a:prstGeom>
          <a:solidFill>
            <a:srgbClr val="00B0F0"/>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pic>
        <p:nvPicPr>
          <p:cNvPr id="6" name="Picture 24" descr="Untitled-1.jpg"/>
          <p:cNvPicPr>
            <a:picLocks noChangeAspect="1"/>
          </p:cNvPicPr>
          <p:nvPr userDrawn="1"/>
        </p:nvPicPr>
        <p:blipFill>
          <a:blip r:embed="rId2" cstate="print"/>
          <a:srcRect/>
          <a:stretch>
            <a:fillRect/>
          </a:stretch>
        </p:blipFill>
        <p:spPr bwMode="auto">
          <a:xfrm>
            <a:off x="6265863" y="6362700"/>
            <a:ext cx="2609850" cy="320675"/>
          </a:xfrm>
          <a:prstGeom prst="rect">
            <a:avLst/>
          </a:prstGeom>
          <a:noFill/>
          <a:ln w="9525">
            <a:noFill/>
            <a:miter lim="800000"/>
            <a:headEnd/>
            <a:tailEnd/>
          </a:ln>
        </p:spPr>
      </p:pic>
      <p:sp>
        <p:nvSpPr>
          <p:cNvPr id="7" name="Rectangle 33"/>
          <p:cNvSpPr>
            <a:spLocks noChangeArrowheads="1"/>
          </p:cNvSpPr>
          <p:nvPr userDrawn="1"/>
        </p:nvSpPr>
        <p:spPr bwMode="auto">
          <a:xfrm>
            <a:off x="428625" y="6407150"/>
            <a:ext cx="5181600" cy="3810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336699"/>
                </a:solidFill>
                <a:ea typeface="ＭＳ Ｐゴシック" charset="-128"/>
                <a:cs typeface="Arial" pitchFamily="34" charset="0"/>
              </a:rPr>
              <a:t>     |  ©2009, Cognizant Technology Solutions	                 Confidential</a:t>
            </a:r>
          </a:p>
        </p:txBody>
      </p:sp>
      <p:sp>
        <p:nvSpPr>
          <p:cNvPr id="8" name="TextBox 7"/>
          <p:cNvSpPr txBox="1"/>
          <p:nvPr userDrawn="1"/>
        </p:nvSpPr>
        <p:spPr>
          <a:xfrm>
            <a:off x="65088" y="6362700"/>
            <a:ext cx="582612" cy="461963"/>
          </a:xfrm>
          <a:prstGeom prst="rect">
            <a:avLst/>
          </a:prstGeom>
          <a:noFill/>
        </p:spPr>
        <p:txBody>
          <a:bodyPr>
            <a:spAutoFit/>
          </a:bodyPr>
          <a:lstStyle/>
          <a:p>
            <a:pPr algn="ctr">
              <a:defRPr/>
            </a:pPr>
            <a:r>
              <a:rPr lang="en-US" b="1" dirty="0">
                <a:solidFill>
                  <a:srgbClr val="336699"/>
                </a:solidFill>
                <a:latin typeface="Arial Bold" charset="0"/>
                <a:ea typeface="ＭＳ Ｐゴシック" charset="-128"/>
                <a:cs typeface="Arial Bold" charset="0"/>
              </a:rPr>
              <a:t> </a:t>
            </a:r>
            <a:fld id="{75DE33F2-51FB-4A42-88FE-D378262F1DC3}" type="slidenum">
              <a:rPr lang="en-US" sz="1200" b="1">
                <a:solidFill>
                  <a:srgbClr val="336699"/>
                </a:solidFill>
                <a:latin typeface="Arial Bold" charset="0"/>
                <a:ea typeface="ＭＳ Ｐゴシック" charset="-128"/>
                <a:cs typeface="Arial Bold" charset="0"/>
              </a:rPr>
              <a:pPr algn="ctr">
                <a:defRPr/>
              </a:pPr>
              <a:t>‹#›</a:t>
            </a:fld>
            <a:r>
              <a:rPr lang="en-US" sz="1200" b="1" dirty="0">
                <a:solidFill>
                  <a:srgbClr val="336699"/>
                </a:solidFill>
                <a:latin typeface="Arial Bold" charset="0"/>
                <a:ea typeface="ＭＳ Ｐゴシック" charset="-128"/>
                <a:cs typeface="Arial Bold" charset="0"/>
              </a:rPr>
              <a:t> </a:t>
            </a:r>
            <a:endParaRPr lang="en-US" sz="1200" dirty="0">
              <a:solidFill>
                <a:srgbClr val="336699"/>
              </a:solidFill>
              <a:latin typeface="Arial"/>
              <a:ea typeface="ＭＳ Ｐゴシック" charset="-128"/>
            </a:endParaRPr>
          </a:p>
        </p:txBody>
      </p:sp>
      <p:pic>
        <p:nvPicPr>
          <p:cNvPr id="9" name="Picture 27" descr="image.jpg"/>
          <p:cNvPicPr>
            <a:picLocks noChangeAspect="1"/>
          </p:cNvPicPr>
          <p:nvPr userDrawn="1"/>
        </p:nvPicPr>
        <p:blipFill>
          <a:blip r:embed="rId3" cstate="print"/>
          <a:srcRect/>
          <a:stretch>
            <a:fillRect/>
          </a:stretch>
        </p:blipFill>
        <p:spPr bwMode="auto">
          <a:xfrm>
            <a:off x="7720013" y="0"/>
            <a:ext cx="1423987" cy="823913"/>
          </a:xfrm>
          <a:prstGeom prst="rect">
            <a:avLst/>
          </a:prstGeom>
          <a:noFill/>
          <a:ln w="9525">
            <a:noFill/>
            <a:miter lim="800000"/>
            <a:headEnd/>
            <a:tailEnd/>
          </a:ln>
        </p:spPr>
      </p:pic>
      <p:pic>
        <p:nvPicPr>
          <p:cNvPr id="10" name="Picture 28" descr="text.jpg"/>
          <p:cNvPicPr>
            <a:picLocks noChangeAspect="1"/>
          </p:cNvPicPr>
          <p:nvPr userDrawn="1"/>
        </p:nvPicPr>
        <p:blipFill>
          <a:blip r:embed="rId4" cstate="print">
            <a:clrChange>
              <a:clrFrom>
                <a:srgbClr val="FFFFFF"/>
              </a:clrFrom>
              <a:clrTo>
                <a:srgbClr val="FFFFFF">
                  <a:alpha val="0"/>
                </a:srgbClr>
              </a:clrTo>
            </a:clrChange>
          </a:blip>
          <a:srcRect/>
          <a:stretch>
            <a:fillRect/>
          </a:stretch>
        </p:blipFill>
        <p:spPr bwMode="auto">
          <a:xfrm>
            <a:off x="6026150" y="173038"/>
            <a:ext cx="1693863" cy="520700"/>
          </a:xfrm>
          <a:prstGeom prst="rect">
            <a:avLst/>
          </a:prstGeom>
          <a:noFill/>
          <a:ln w="9525">
            <a:noFill/>
            <a:miter lim="800000"/>
            <a:headEnd/>
            <a:tailEnd/>
          </a:ln>
        </p:spPr>
      </p:pic>
      <p:pic>
        <p:nvPicPr>
          <p:cNvPr id="11" name="Picture 8" descr="sep.jpg"/>
          <p:cNvPicPr>
            <a:picLocks noChangeAspect="1"/>
          </p:cNvPicPr>
          <p:nvPr userDrawn="1"/>
        </p:nvPicPr>
        <p:blipFill>
          <a:blip r:embed="rId5" cstate="print"/>
          <a:srcRect/>
          <a:stretch>
            <a:fillRect/>
          </a:stretch>
        </p:blipFill>
        <p:spPr bwMode="auto">
          <a:xfrm>
            <a:off x="0" y="0"/>
            <a:ext cx="9144000" cy="6858000"/>
          </a:xfrm>
          <a:prstGeom prst="rect">
            <a:avLst/>
          </a:prstGeom>
          <a:noFill/>
          <a:ln w="9525">
            <a:noFill/>
            <a:miter lim="800000"/>
            <a:headEnd/>
            <a:tailEnd/>
          </a:ln>
        </p:spPr>
      </p:pic>
      <p:sp>
        <p:nvSpPr>
          <p:cNvPr id="4" name="Title 1"/>
          <p:cNvSpPr>
            <a:spLocks noGrp="1"/>
          </p:cNvSpPr>
          <p:nvPr>
            <p:ph type="title"/>
          </p:nvPr>
        </p:nvSpPr>
        <p:spPr>
          <a:xfrm>
            <a:off x="190441" y="204755"/>
            <a:ext cx="8690095" cy="850900"/>
          </a:xfrm>
          <a:prstGeom prst="rect">
            <a:avLst/>
          </a:prstGeom>
        </p:spPr>
        <p:txBody>
          <a:bodyPr anchor="ctr" anchorCtr="0"/>
          <a:lstStyle>
            <a:lvl1pPr algn="l" rtl="0" eaLnBrk="0" fontAlgn="base" hangingPunct="0">
              <a:spcBef>
                <a:spcPct val="0"/>
              </a:spcBef>
              <a:spcAft>
                <a:spcPct val="0"/>
              </a:spcAft>
              <a:defRPr lang="en-US" sz="3200" b="1" dirty="0">
                <a:solidFill>
                  <a:srgbClr val="C00000"/>
                </a:solidFill>
                <a:effectLst/>
                <a:latin typeface="+mj-lt"/>
                <a:ea typeface="ＭＳ Ｐゴシック"/>
                <a:cs typeface="+mj-cs"/>
              </a:defRPr>
            </a:lvl1pPr>
          </a:lstStyle>
          <a:p>
            <a:r>
              <a:rPr lang="de-DE" dirty="0" smtClean="0"/>
              <a:t>Titelmasterformat durch Klicken bearbeiten</a:t>
            </a:r>
            <a:endParaRPr lang="en-US" dirty="0"/>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3.jpe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7.jpeg"/><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3.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12.jpeg"/><Relationship Id="rId5" Type="http://schemas.openxmlformats.org/officeDocument/2006/relationships/image" Target="../media/image1.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4.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3.jpe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12.jpe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slideLayout" Target="../slideLayouts/slideLayout24.xml"/><Relationship Id="rId7" Type="http://schemas.openxmlformats.org/officeDocument/2006/relationships/image" Target="../media/image1.jpeg"/><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5.xml"/><Relationship Id="rId5" Type="http://schemas.openxmlformats.org/officeDocument/2006/relationships/slideLayout" Target="../slideLayouts/slideLayout26.xml"/><Relationship Id="rId4" Type="http://schemas.openxmlformats.org/officeDocument/2006/relationships/slideLayout" Target="../slideLayouts/slideLayout25.xml"/><Relationship Id="rId9" Type="http://schemas.openxmlformats.org/officeDocument/2006/relationships/image" Target="../media/image3.jpeg"/></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image" Target="../media/image3.jpeg"/><Relationship Id="rId5" Type="http://schemas.openxmlformats.org/officeDocument/2006/relationships/slideLayout" Target="../slideLayouts/slideLayout31.xml"/><Relationship Id="rId10" Type="http://schemas.openxmlformats.org/officeDocument/2006/relationships/image" Target="../media/image17.jpeg"/><Relationship Id="rId4" Type="http://schemas.openxmlformats.org/officeDocument/2006/relationships/slideLayout" Target="../slideLayouts/slideLayout30.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p:cNvSpPr/>
          <p:nvPr/>
        </p:nvSpPr>
        <p:spPr bwMode="auto">
          <a:xfrm>
            <a:off x="0" y="0"/>
            <a:ext cx="9144000" cy="825500"/>
          </a:xfrm>
          <a:prstGeom prst="rect">
            <a:avLst/>
          </a:prstGeom>
          <a:solidFill>
            <a:srgbClr val="F0F9FE"/>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mn-ea"/>
            </a:endParaRPr>
          </a:p>
        </p:txBody>
      </p:sp>
      <p:sp>
        <p:nvSpPr>
          <p:cNvPr id="15" name="Rectangle 14"/>
          <p:cNvSpPr/>
          <p:nvPr/>
        </p:nvSpPr>
        <p:spPr bwMode="auto">
          <a:xfrm>
            <a:off x="-3175" y="827088"/>
            <a:ext cx="9144000" cy="46037"/>
          </a:xfrm>
          <a:prstGeom prst="rect">
            <a:avLst/>
          </a:prstGeom>
          <a:solidFill>
            <a:srgbClr val="00B0F0"/>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mn-ea"/>
            </a:endParaRPr>
          </a:p>
        </p:txBody>
      </p:sp>
      <p:pic>
        <p:nvPicPr>
          <p:cNvPr id="1028" name="Picture 8" descr="Untitled-1.jpg"/>
          <p:cNvPicPr>
            <a:picLocks noChangeAspect="1"/>
          </p:cNvPicPr>
          <p:nvPr/>
        </p:nvPicPr>
        <p:blipFill>
          <a:blip r:embed="rId6" cstate="print"/>
          <a:srcRect/>
          <a:stretch>
            <a:fillRect/>
          </a:stretch>
        </p:blipFill>
        <p:spPr bwMode="auto">
          <a:xfrm>
            <a:off x="6807200" y="6572250"/>
            <a:ext cx="2330450" cy="285750"/>
          </a:xfrm>
          <a:prstGeom prst="rect">
            <a:avLst/>
          </a:prstGeom>
          <a:noFill/>
          <a:ln w="9525">
            <a:noFill/>
            <a:miter lim="800000"/>
            <a:headEnd/>
            <a:tailEnd/>
          </a:ln>
        </p:spPr>
      </p:pic>
      <p:sp>
        <p:nvSpPr>
          <p:cNvPr id="12" name="Rectangle 33"/>
          <p:cNvSpPr>
            <a:spLocks noChangeArrowheads="1"/>
          </p:cNvSpPr>
          <p:nvPr/>
        </p:nvSpPr>
        <p:spPr bwMode="auto">
          <a:xfrm>
            <a:off x="1066800" y="6578600"/>
            <a:ext cx="5181600" cy="381000"/>
          </a:xfrm>
          <a:prstGeom prst="rect">
            <a:avLst/>
          </a:prstGeom>
          <a:noFill/>
          <a:ln w="9525">
            <a:noFill/>
            <a:miter lim="800000"/>
            <a:headEnd/>
            <a:tailEnd/>
          </a:ln>
          <a:effectLst/>
        </p:spPr>
        <p:txBody>
          <a:bodyPr/>
          <a:lstStyle/>
          <a:p>
            <a:pPr eaLnBrk="0" hangingPunct="0">
              <a:lnSpc>
                <a:spcPct val="190000"/>
              </a:lnSpc>
              <a:defRPr/>
            </a:pPr>
            <a:r>
              <a:rPr lang="en-US" sz="800" dirty="0">
                <a:solidFill>
                  <a:srgbClr val="336699"/>
                </a:solidFill>
                <a:ea typeface="ＭＳ Ｐゴシック" charset="-128"/>
                <a:cs typeface="Arial" pitchFamily="34" charset="0"/>
              </a:rPr>
              <a:t>© 2009, Cognizant Technology Solutions	                 Confidential</a:t>
            </a:r>
          </a:p>
        </p:txBody>
      </p:sp>
      <p:sp>
        <p:nvSpPr>
          <p:cNvPr id="13" name="TextBox 12"/>
          <p:cNvSpPr txBox="1"/>
          <p:nvPr/>
        </p:nvSpPr>
        <p:spPr>
          <a:xfrm>
            <a:off x="14288" y="6642100"/>
            <a:ext cx="582612" cy="246063"/>
          </a:xfrm>
          <a:prstGeom prst="rect">
            <a:avLst/>
          </a:prstGeom>
          <a:noFill/>
        </p:spPr>
        <p:txBody>
          <a:bodyPr>
            <a:spAutoFit/>
          </a:bodyPr>
          <a:lstStyle/>
          <a:p>
            <a:pPr algn="ctr">
              <a:defRPr/>
            </a:pPr>
            <a:fld id="{A6403493-E044-4116-BDB6-4B63CC4D31B5}" type="slidenum">
              <a:rPr lang="en-US" sz="1000" b="1">
                <a:solidFill>
                  <a:srgbClr val="336699"/>
                </a:solidFill>
                <a:latin typeface="Arial Bold"/>
                <a:ea typeface="Arial Bold"/>
                <a:cs typeface="Arial Bold"/>
              </a:rPr>
              <a:pPr algn="ctr">
                <a:defRPr/>
              </a:pPr>
              <a:t>‹#›</a:t>
            </a:fld>
            <a:r>
              <a:rPr lang="en-US" sz="1000" b="1" dirty="0">
                <a:solidFill>
                  <a:srgbClr val="336699"/>
                </a:solidFill>
                <a:latin typeface="Arial Bold"/>
                <a:ea typeface="Arial Bold"/>
                <a:cs typeface="Arial Bold"/>
              </a:rPr>
              <a:t> </a:t>
            </a:r>
            <a:endParaRPr lang="en-US" sz="1000" dirty="0">
              <a:solidFill>
                <a:srgbClr val="336699"/>
              </a:solidFill>
              <a:ea typeface="ＭＳ Ｐゴシック" charset="-128"/>
            </a:endParaRPr>
          </a:p>
        </p:txBody>
      </p:sp>
      <p:pic>
        <p:nvPicPr>
          <p:cNvPr id="1031" name="Picture 15" descr="image.jpg"/>
          <p:cNvPicPr>
            <a:picLocks noChangeAspect="1"/>
          </p:cNvPicPr>
          <p:nvPr/>
        </p:nvPicPr>
        <p:blipFill>
          <a:blip r:embed="rId7" cstate="print"/>
          <a:srcRect/>
          <a:stretch>
            <a:fillRect/>
          </a:stretch>
        </p:blipFill>
        <p:spPr bwMode="auto">
          <a:xfrm>
            <a:off x="7720013" y="0"/>
            <a:ext cx="1423987" cy="823913"/>
          </a:xfrm>
          <a:prstGeom prst="rect">
            <a:avLst/>
          </a:prstGeom>
          <a:noFill/>
          <a:ln w="9525">
            <a:noFill/>
            <a:miter lim="800000"/>
            <a:headEnd/>
            <a:tailEnd/>
          </a:ln>
        </p:spPr>
      </p:pic>
      <p:pic>
        <p:nvPicPr>
          <p:cNvPr id="1032" name="Picture 16" descr="text.jpg"/>
          <p:cNvPicPr>
            <a:picLocks noChangeAspect="1"/>
          </p:cNvPicPr>
          <p:nvPr/>
        </p:nvPicPr>
        <p:blipFill>
          <a:blip r:embed="rId8" cstate="print">
            <a:clrChange>
              <a:clrFrom>
                <a:srgbClr val="FFFFFF"/>
              </a:clrFrom>
              <a:clrTo>
                <a:srgbClr val="FFFFFF">
                  <a:alpha val="0"/>
                </a:srgbClr>
              </a:clrTo>
            </a:clrChange>
          </a:blip>
          <a:srcRect/>
          <a:stretch>
            <a:fillRect/>
          </a:stretch>
        </p:blipFill>
        <p:spPr bwMode="auto">
          <a:xfrm>
            <a:off x="6026150" y="173038"/>
            <a:ext cx="1693863" cy="520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490" r:id="rId1"/>
    <p:sldLayoutId id="2147486491" r:id="rId2"/>
    <p:sldLayoutId id="2147486469" r:id="rId3"/>
    <p:sldLayoutId id="2147486492" r:id="rId4"/>
  </p:sldLayoutIdLst>
  <p:transition advClick="0"/>
  <p:hf hdr="0" dt="0"/>
  <p:txStyles>
    <p:titleStyle>
      <a:lvl1pPr algn="l" rtl="0" eaLnBrk="0" fontAlgn="base" hangingPunct="0">
        <a:spcBef>
          <a:spcPct val="0"/>
        </a:spcBef>
        <a:spcAft>
          <a:spcPct val="0"/>
        </a:spcAft>
        <a:defRPr sz="2400" b="1">
          <a:solidFill>
            <a:srgbClr val="3D97BB"/>
          </a:solidFill>
          <a:latin typeface="+mj-lt"/>
          <a:ea typeface="ＭＳ Ｐゴシック"/>
          <a:cs typeface="+mj-cs"/>
        </a:defRPr>
      </a:lvl1pPr>
      <a:lvl2pPr algn="l" rtl="0" eaLnBrk="0" fontAlgn="base" hangingPunct="0">
        <a:spcBef>
          <a:spcPct val="0"/>
        </a:spcBef>
        <a:spcAft>
          <a:spcPct val="0"/>
        </a:spcAft>
        <a:defRPr sz="2400" b="1">
          <a:solidFill>
            <a:srgbClr val="3D97BB"/>
          </a:solidFill>
          <a:latin typeface="Verdana" pitchFamily="-12" charset="0"/>
          <a:ea typeface="ＭＳ Ｐゴシック"/>
          <a:cs typeface="ＭＳ Ｐゴシック" pitchFamily="-12" charset="-128"/>
        </a:defRPr>
      </a:lvl2pPr>
      <a:lvl3pPr algn="l" rtl="0" eaLnBrk="0" fontAlgn="base" hangingPunct="0">
        <a:spcBef>
          <a:spcPct val="0"/>
        </a:spcBef>
        <a:spcAft>
          <a:spcPct val="0"/>
        </a:spcAft>
        <a:defRPr sz="2400" b="1">
          <a:solidFill>
            <a:srgbClr val="3D97BB"/>
          </a:solidFill>
          <a:latin typeface="Verdana" pitchFamily="-12" charset="0"/>
          <a:ea typeface="ＭＳ Ｐゴシック"/>
          <a:cs typeface="ＭＳ Ｐゴシック" pitchFamily="-12" charset="-128"/>
        </a:defRPr>
      </a:lvl3pPr>
      <a:lvl4pPr algn="l" rtl="0" eaLnBrk="0" fontAlgn="base" hangingPunct="0">
        <a:spcBef>
          <a:spcPct val="0"/>
        </a:spcBef>
        <a:spcAft>
          <a:spcPct val="0"/>
        </a:spcAft>
        <a:defRPr sz="2400" b="1">
          <a:solidFill>
            <a:srgbClr val="3D97BB"/>
          </a:solidFill>
          <a:latin typeface="Verdana" pitchFamily="-12" charset="0"/>
          <a:ea typeface="ＭＳ Ｐゴシック"/>
          <a:cs typeface="ＭＳ Ｐゴシック" pitchFamily="-12" charset="-128"/>
        </a:defRPr>
      </a:lvl4pPr>
      <a:lvl5pPr algn="l" rtl="0" eaLnBrk="0" fontAlgn="base" hangingPunct="0">
        <a:spcBef>
          <a:spcPct val="0"/>
        </a:spcBef>
        <a:spcAft>
          <a:spcPct val="0"/>
        </a:spcAft>
        <a:defRPr sz="2400" b="1">
          <a:solidFill>
            <a:srgbClr val="3D97BB"/>
          </a:solidFill>
          <a:latin typeface="Verdana" pitchFamily="-12" charset="0"/>
          <a:ea typeface="ＭＳ Ｐゴシック"/>
          <a:cs typeface="ＭＳ Ｐゴシック" pitchFamily="-12" charset="-128"/>
        </a:defRPr>
      </a:lvl5pPr>
      <a:lvl6pPr marL="4572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342900" indent="-342900" algn="l" rtl="0" eaLnBrk="0" fontAlgn="base" hangingPunct="0">
        <a:spcBef>
          <a:spcPct val="20000"/>
        </a:spcBef>
        <a:spcAft>
          <a:spcPct val="0"/>
        </a:spcAft>
        <a:buChar char="•"/>
        <a:defRPr sz="2100">
          <a:solidFill>
            <a:srgbClr val="5F604B"/>
          </a:solidFill>
          <a:latin typeface="+mn-lt"/>
          <a:ea typeface="ＭＳ Ｐゴシック"/>
          <a:cs typeface="+mn-cs"/>
        </a:defRPr>
      </a:lvl1pPr>
      <a:lvl2pPr marL="742950" indent="-285750" algn="l" rtl="0" eaLnBrk="0" fontAlgn="base" hangingPunct="0">
        <a:spcBef>
          <a:spcPct val="20000"/>
        </a:spcBef>
        <a:spcAft>
          <a:spcPct val="0"/>
        </a:spcAft>
        <a:buChar char="–"/>
        <a:defRPr sz="2800">
          <a:solidFill>
            <a:srgbClr val="5F604B"/>
          </a:solidFill>
          <a:latin typeface="+mn-lt"/>
          <a:ea typeface="ＭＳ Ｐゴシック"/>
          <a:cs typeface="ＭＳ Ｐゴシック"/>
        </a:defRPr>
      </a:lvl2pPr>
      <a:lvl3pPr marL="1143000" indent="-228600" algn="l" rtl="0" eaLnBrk="0" fontAlgn="base" hangingPunct="0">
        <a:spcBef>
          <a:spcPct val="20000"/>
        </a:spcBef>
        <a:spcAft>
          <a:spcPct val="0"/>
        </a:spcAft>
        <a:buChar char="•"/>
        <a:defRPr sz="2400">
          <a:solidFill>
            <a:srgbClr val="5F604B"/>
          </a:solidFill>
          <a:latin typeface="+mn-lt"/>
          <a:ea typeface="ＭＳ Ｐゴシック"/>
          <a:cs typeface="ＭＳ Ｐゴシック"/>
        </a:defRPr>
      </a:lvl3pPr>
      <a:lvl4pPr marL="1600200" indent="-228600" algn="l" rtl="0" eaLnBrk="0" fontAlgn="base" hangingPunct="0">
        <a:spcBef>
          <a:spcPct val="20000"/>
        </a:spcBef>
        <a:spcAft>
          <a:spcPct val="0"/>
        </a:spcAft>
        <a:buChar char="–"/>
        <a:defRPr sz="2000">
          <a:solidFill>
            <a:srgbClr val="5F604B"/>
          </a:solidFill>
          <a:latin typeface="+mn-lt"/>
          <a:ea typeface="ＭＳ Ｐゴシック"/>
          <a:cs typeface="ＭＳ Ｐゴシック"/>
        </a:defRPr>
      </a:lvl4pPr>
      <a:lvl5pPr marL="2057400" indent="-228600" algn="l" rtl="0" eaLnBrk="0" fontAlgn="base" hangingPunct="0">
        <a:spcBef>
          <a:spcPct val="20000"/>
        </a:spcBef>
        <a:spcAft>
          <a:spcPct val="0"/>
        </a:spcAft>
        <a:buChar char="»"/>
        <a:defRPr sz="2000">
          <a:solidFill>
            <a:srgbClr val="5F604B"/>
          </a:solidFill>
          <a:latin typeface="+mn-lt"/>
          <a:ea typeface="ＭＳ Ｐゴシック"/>
          <a:cs typeface="ＭＳ Ｐゴシック"/>
        </a:defRPr>
      </a:lvl5pPr>
      <a:lvl6pPr marL="2514600" indent="-228600" algn="l" rtl="0" eaLnBrk="1" fontAlgn="base" hangingPunct="1">
        <a:spcBef>
          <a:spcPct val="20000"/>
        </a:spcBef>
        <a:spcAft>
          <a:spcPct val="0"/>
        </a:spcAft>
        <a:buChar char="»"/>
        <a:defRPr sz="2000">
          <a:solidFill>
            <a:srgbClr val="5F604B"/>
          </a:solidFill>
          <a:latin typeface="+mn-lt"/>
          <a:ea typeface="+mn-ea"/>
        </a:defRPr>
      </a:lvl6pPr>
      <a:lvl7pPr marL="2971800" indent="-228600" algn="l" rtl="0" eaLnBrk="1" fontAlgn="base" hangingPunct="1">
        <a:spcBef>
          <a:spcPct val="20000"/>
        </a:spcBef>
        <a:spcAft>
          <a:spcPct val="0"/>
        </a:spcAft>
        <a:buChar char="»"/>
        <a:defRPr sz="2000">
          <a:solidFill>
            <a:srgbClr val="5F604B"/>
          </a:solidFill>
          <a:latin typeface="+mn-lt"/>
          <a:ea typeface="+mn-ea"/>
        </a:defRPr>
      </a:lvl7pPr>
      <a:lvl8pPr marL="3429000" indent="-228600" algn="l" rtl="0" eaLnBrk="1" fontAlgn="base" hangingPunct="1">
        <a:spcBef>
          <a:spcPct val="20000"/>
        </a:spcBef>
        <a:spcAft>
          <a:spcPct val="0"/>
        </a:spcAft>
        <a:buChar char="»"/>
        <a:defRPr sz="2000">
          <a:solidFill>
            <a:srgbClr val="5F604B"/>
          </a:solidFill>
          <a:latin typeface="+mn-lt"/>
          <a:ea typeface="+mn-ea"/>
        </a:defRPr>
      </a:lvl8pPr>
      <a:lvl9pPr marL="3886200" indent="-228600" algn="l" rtl="0" eaLnBrk="1" fontAlgn="base" hangingPunct="1">
        <a:spcBef>
          <a:spcPct val="20000"/>
        </a:spcBef>
        <a:spcAft>
          <a:spcPct val="0"/>
        </a:spcAft>
        <a:buChar char="»"/>
        <a:defRPr sz="2000">
          <a:solidFill>
            <a:srgbClr val="5F604B"/>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Rectangle 22"/>
          <p:cNvSpPr/>
          <p:nvPr/>
        </p:nvSpPr>
        <p:spPr bwMode="auto">
          <a:xfrm>
            <a:off x="0" y="0"/>
            <a:ext cx="9144000" cy="825500"/>
          </a:xfrm>
          <a:prstGeom prst="rect">
            <a:avLst/>
          </a:prstGeom>
          <a:solidFill>
            <a:srgbClr val="F0F9FE"/>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sp>
        <p:nvSpPr>
          <p:cNvPr id="24" name="Rectangle 23"/>
          <p:cNvSpPr/>
          <p:nvPr/>
        </p:nvSpPr>
        <p:spPr bwMode="auto">
          <a:xfrm>
            <a:off x="-3175" y="827088"/>
            <a:ext cx="9144000" cy="46037"/>
          </a:xfrm>
          <a:prstGeom prst="rect">
            <a:avLst/>
          </a:prstGeom>
          <a:solidFill>
            <a:srgbClr val="00B0F0"/>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pic>
        <p:nvPicPr>
          <p:cNvPr id="2052" name="Picture 24" descr="Untitled-1.jpg"/>
          <p:cNvPicPr>
            <a:picLocks noChangeAspect="1"/>
          </p:cNvPicPr>
          <p:nvPr/>
        </p:nvPicPr>
        <p:blipFill>
          <a:blip r:embed="rId5" cstate="print"/>
          <a:srcRect/>
          <a:stretch>
            <a:fillRect/>
          </a:stretch>
        </p:blipFill>
        <p:spPr bwMode="auto">
          <a:xfrm>
            <a:off x="7086600" y="6605588"/>
            <a:ext cx="2057400" cy="252412"/>
          </a:xfrm>
          <a:prstGeom prst="rect">
            <a:avLst/>
          </a:prstGeom>
          <a:noFill/>
          <a:ln w="9525">
            <a:noFill/>
            <a:miter lim="800000"/>
            <a:headEnd/>
            <a:tailEnd/>
          </a:ln>
        </p:spPr>
      </p:pic>
      <p:sp>
        <p:nvSpPr>
          <p:cNvPr id="26" name="Rectangle 33"/>
          <p:cNvSpPr>
            <a:spLocks noChangeArrowheads="1"/>
          </p:cNvSpPr>
          <p:nvPr/>
        </p:nvSpPr>
        <p:spPr bwMode="auto">
          <a:xfrm>
            <a:off x="1371600" y="6565900"/>
            <a:ext cx="5181600" cy="3810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336699"/>
                </a:solidFill>
                <a:ea typeface="ＭＳ Ｐゴシック" charset="-128"/>
                <a:cs typeface="Arial" pitchFamily="34" charset="0"/>
              </a:rPr>
              <a:t>© 2009, Cognizant Technology Solutions	                 Confidential</a:t>
            </a:r>
          </a:p>
        </p:txBody>
      </p:sp>
      <p:sp>
        <p:nvSpPr>
          <p:cNvPr id="27" name="TextBox 26"/>
          <p:cNvSpPr txBox="1"/>
          <p:nvPr/>
        </p:nvSpPr>
        <p:spPr>
          <a:xfrm>
            <a:off x="-25400" y="6642100"/>
            <a:ext cx="582613" cy="246063"/>
          </a:xfrm>
          <a:prstGeom prst="rect">
            <a:avLst/>
          </a:prstGeom>
          <a:noFill/>
        </p:spPr>
        <p:txBody>
          <a:bodyPr>
            <a:spAutoFit/>
          </a:bodyPr>
          <a:lstStyle/>
          <a:p>
            <a:pPr algn="ctr">
              <a:defRPr/>
            </a:pPr>
            <a:r>
              <a:rPr lang="en-US" sz="1000" dirty="0">
                <a:solidFill>
                  <a:srgbClr val="336699"/>
                </a:solidFill>
                <a:latin typeface="Arial Bold"/>
                <a:ea typeface="Arial Bold"/>
                <a:cs typeface="Arial Bold"/>
              </a:rPr>
              <a:t> </a:t>
            </a:r>
            <a:fld id="{A1FDF9A6-4053-48B2-9529-FD6E50DFC959}" type="slidenum">
              <a:rPr lang="en-US" sz="1000">
                <a:solidFill>
                  <a:srgbClr val="336699"/>
                </a:solidFill>
                <a:latin typeface="Arial Bold"/>
                <a:ea typeface="Arial Bold"/>
                <a:cs typeface="Arial Bold"/>
              </a:rPr>
              <a:pPr algn="ctr">
                <a:defRPr/>
              </a:pPr>
              <a:t>‹#›</a:t>
            </a:fld>
            <a:r>
              <a:rPr lang="en-US" sz="1000" dirty="0">
                <a:solidFill>
                  <a:srgbClr val="336699"/>
                </a:solidFill>
                <a:latin typeface="Arial Bold"/>
                <a:ea typeface="Arial Bold"/>
                <a:cs typeface="Arial Bold"/>
              </a:rPr>
              <a:t> </a:t>
            </a:r>
            <a:endParaRPr lang="en-US" sz="1000" dirty="0">
              <a:solidFill>
                <a:srgbClr val="336699"/>
              </a:solidFill>
              <a:ea typeface="ＭＳ Ｐゴシック" charset="-128"/>
            </a:endParaRPr>
          </a:p>
        </p:txBody>
      </p:sp>
      <p:pic>
        <p:nvPicPr>
          <p:cNvPr id="2055" name="Picture 27" descr="image.jpg"/>
          <p:cNvPicPr>
            <a:picLocks noChangeAspect="1"/>
          </p:cNvPicPr>
          <p:nvPr/>
        </p:nvPicPr>
        <p:blipFill>
          <a:blip r:embed="rId6" cstate="print"/>
          <a:srcRect/>
          <a:stretch>
            <a:fillRect/>
          </a:stretch>
        </p:blipFill>
        <p:spPr bwMode="auto">
          <a:xfrm>
            <a:off x="7720013" y="0"/>
            <a:ext cx="1423987" cy="823913"/>
          </a:xfrm>
          <a:prstGeom prst="rect">
            <a:avLst/>
          </a:prstGeom>
          <a:noFill/>
          <a:ln w="9525">
            <a:noFill/>
            <a:miter lim="800000"/>
            <a:headEnd/>
            <a:tailEnd/>
          </a:ln>
        </p:spPr>
      </p:pic>
      <p:pic>
        <p:nvPicPr>
          <p:cNvPr id="2056" name="Picture 28" descr="text.jpg"/>
          <p:cNvPicPr>
            <a:picLocks noChangeAspect="1"/>
          </p:cNvPicPr>
          <p:nvPr/>
        </p:nvPicPr>
        <p:blipFill>
          <a:blip r:embed="rId7" cstate="print">
            <a:clrChange>
              <a:clrFrom>
                <a:srgbClr val="FFFFFF"/>
              </a:clrFrom>
              <a:clrTo>
                <a:srgbClr val="FFFFFF">
                  <a:alpha val="0"/>
                </a:srgbClr>
              </a:clrTo>
            </a:clrChange>
          </a:blip>
          <a:srcRect/>
          <a:stretch>
            <a:fillRect/>
          </a:stretch>
        </p:blipFill>
        <p:spPr bwMode="auto">
          <a:xfrm>
            <a:off x="6026150" y="173038"/>
            <a:ext cx="1693863" cy="520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493" r:id="rId1"/>
    <p:sldLayoutId id="2147486494" r:id="rId2"/>
    <p:sldLayoutId id="2147486470" r:id="rId3"/>
  </p:sldLayoutIdLst>
  <p:transition advClick="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Rectangle 22"/>
          <p:cNvSpPr/>
          <p:nvPr/>
        </p:nvSpPr>
        <p:spPr bwMode="auto">
          <a:xfrm>
            <a:off x="0" y="0"/>
            <a:ext cx="9144000" cy="825500"/>
          </a:xfrm>
          <a:prstGeom prst="rect">
            <a:avLst/>
          </a:prstGeom>
          <a:solidFill>
            <a:srgbClr val="F0F9FE"/>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sp>
        <p:nvSpPr>
          <p:cNvPr id="24" name="Rectangle 23"/>
          <p:cNvSpPr/>
          <p:nvPr/>
        </p:nvSpPr>
        <p:spPr bwMode="auto">
          <a:xfrm>
            <a:off x="-3175" y="827088"/>
            <a:ext cx="9144000" cy="46037"/>
          </a:xfrm>
          <a:prstGeom prst="rect">
            <a:avLst/>
          </a:prstGeom>
          <a:solidFill>
            <a:srgbClr val="00B0F0"/>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pic>
        <p:nvPicPr>
          <p:cNvPr id="3076" name="Picture 24" descr="Untitled-1.jpg"/>
          <p:cNvPicPr>
            <a:picLocks noChangeAspect="1"/>
          </p:cNvPicPr>
          <p:nvPr/>
        </p:nvPicPr>
        <p:blipFill>
          <a:blip r:embed="rId5" cstate="print"/>
          <a:srcRect/>
          <a:stretch>
            <a:fillRect/>
          </a:stretch>
        </p:blipFill>
        <p:spPr bwMode="auto">
          <a:xfrm>
            <a:off x="6265863" y="6362700"/>
            <a:ext cx="2609850" cy="320675"/>
          </a:xfrm>
          <a:prstGeom prst="rect">
            <a:avLst/>
          </a:prstGeom>
          <a:noFill/>
          <a:ln w="9525">
            <a:noFill/>
            <a:miter lim="800000"/>
            <a:headEnd/>
            <a:tailEnd/>
          </a:ln>
        </p:spPr>
      </p:pic>
      <p:sp>
        <p:nvSpPr>
          <p:cNvPr id="26" name="Rectangle 33"/>
          <p:cNvSpPr>
            <a:spLocks noChangeArrowheads="1"/>
          </p:cNvSpPr>
          <p:nvPr/>
        </p:nvSpPr>
        <p:spPr bwMode="auto">
          <a:xfrm>
            <a:off x="428625" y="6407150"/>
            <a:ext cx="5181600" cy="3810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336699"/>
                </a:solidFill>
                <a:ea typeface="ＭＳ Ｐゴシック" charset="-128"/>
                <a:cs typeface="Arial" pitchFamily="34" charset="0"/>
              </a:rPr>
              <a:t>     |  ©2009, Cognizant Technology Solutions	                 Confidential</a:t>
            </a:r>
          </a:p>
        </p:txBody>
      </p:sp>
      <p:sp>
        <p:nvSpPr>
          <p:cNvPr id="27" name="TextBox 26"/>
          <p:cNvSpPr txBox="1"/>
          <p:nvPr/>
        </p:nvSpPr>
        <p:spPr>
          <a:xfrm>
            <a:off x="65088" y="6362700"/>
            <a:ext cx="582612" cy="461963"/>
          </a:xfrm>
          <a:prstGeom prst="rect">
            <a:avLst/>
          </a:prstGeom>
          <a:noFill/>
        </p:spPr>
        <p:txBody>
          <a:bodyPr>
            <a:spAutoFit/>
          </a:bodyPr>
          <a:lstStyle/>
          <a:p>
            <a:pPr algn="ctr">
              <a:defRPr/>
            </a:pPr>
            <a:r>
              <a:rPr lang="en-US" b="1" dirty="0">
                <a:solidFill>
                  <a:srgbClr val="336699"/>
                </a:solidFill>
                <a:latin typeface="Arial Bold" charset="0"/>
                <a:ea typeface="ＭＳ Ｐゴシック" charset="-128"/>
                <a:cs typeface="Arial Bold" charset="0"/>
              </a:rPr>
              <a:t> </a:t>
            </a:r>
            <a:fld id="{77ED4394-288D-4B6B-AD9A-C6CC2156FAD1}" type="slidenum">
              <a:rPr lang="en-US" sz="1200" b="1">
                <a:solidFill>
                  <a:srgbClr val="336699"/>
                </a:solidFill>
                <a:latin typeface="Arial Bold" charset="0"/>
                <a:ea typeface="ＭＳ Ｐゴシック" charset="-128"/>
                <a:cs typeface="Arial Bold" charset="0"/>
              </a:rPr>
              <a:pPr algn="ctr">
                <a:defRPr/>
              </a:pPr>
              <a:t>‹#›</a:t>
            </a:fld>
            <a:r>
              <a:rPr lang="en-US" sz="1200" b="1" dirty="0">
                <a:solidFill>
                  <a:srgbClr val="336699"/>
                </a:solidFill>
                <a:latin typeface="Arial Bold" charset="0"/>
                <a:ea typeface="ＭＳ Ｐゴシック" charset="-128"/>
                <a:cs typeface="Arial Bold" charset="0"/>
              </a:rPr>
              <a:t> </a:t>
            </a:r>
            <a:endParaRPr lang="en-US" sz="1200" dirty="0">
              <a:solidFill>
                <a:srgbClr val="336699"/>
              </a:solidFill>
              <a:latin typeface="Arial"/>
              <a:ea typeface="ＭＳ Ｐゴシック" charset="-128"/>
            </a:endParaRPr>
          </a:p>
        </p:txBody>
      </p:sp>
      <p:pic>
        <p:nvPicPr>
          <p:cNvPr id="3079" name="Picture 27" descr="image.jpg"/>
          <p:cNvPicPr>
            <a:picLocks noChangeAspect="1"/>
          </p:cNvPicPr>
          <p:nvPr/>
        </p:nvPicPr>
        <p:blipFill>
          <a:blip r:embed="rId6" cstate="print"/>
          <a:srcRect/>
          <a:stretch>
            <a:fillRect/>
          </a:stretch>
        </p:blipFill>
        <p:spPr bwMode="auto">
          <a:xfrm>
            <a:off x="7720013" y="0"/>
            <a:ext cx="1423987" cy="823913"/>
          </a:xfrm>
          <a:prstGeom prst="rect">
            <a:avLst/>
          </a:prstGeom>
          <a:noFill/>
          <a:ln w="9525">
            <a:noFill/>
            <a:miter lim="800000"/>
            <a:headEnd/>
            <a:tailEnd/>
          </a:ln>
        </p:spPr>
      </p:pic>
      <p:pic>
        <p:nvPicPr>
          <p:cNvPr id="3080" name="Picture 28" descr="text.jpg"/>
          <p:cNvPicPr>
            <a:picLocks noChangeAspect="1"/>
          </p:cNvPicPr>
          <p:nvPr/>
        </p:nvPicPr>
        <p:blipFill>
          <a:blip r:embed="rId7" cstate="print">
            <a:clrChange>
              <a:clrFrom>
                <a:srgbClr val="FFFFFF"/>
              </a:clrFrom>
              <a:clrTo>
                <a:srgbClr val="FFFFFF">
                  <a:alpha val="0"/>
                </a:srgbClr>
              </a:clrTo>
            </a:clrChange>
          </a:blip>
          <a:srcRect/>
          <a:stretch>
            <a:fillRect/>
          </a:stretch>
        </p:blipFill>
        <p:spPr bwMode="auto">
          <a:xfrm>
            <a:off x="6026150" y="173038"/>
            <a:ext cx="1693863" cy="520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495" r:id="rId1"/>
    <p:sldLayoutId id="2147486496" r:id="rId2"/>
    <p:sldLayoutId id="2147486471" r:id="rId3"/>
  </p:sldLayoutIdLst>
  <p:transition advClick="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 name="Rectangle 22"/>
          <p:cNvSpPr/>
          <p:nvPr/>
        </p:nvSpPr>
        <p:spPr bwMode="auto">
          <a:xfrm>
            <a:off x="0" y="0"/>
            <a:ext cx="9144000" cy="825500"/>
          </a:xfrm>
          <a:prstGeom prst="rect">
            <a:avLst/>
          </a:prstGeom>
          <a:solidFill>
            <a:srgbClr val="F0F9FE"/>
          </a:solidFill>
          <a:ln w="9525" cap="flat" cmpd="sng" algn="ctr">
            <a:noFill/>
            <a:prstDash val="solid"/>
            <a:round/>
            <a:headEnd type="none" w="med" len="med"/>
            <a:tailEnd type="none" w="med" len="med"/>
          </a:ln>
          <a:effectLst/>
        </p:spPr>
        <p:txBody>
          <a:bodyPr/>
          <a:lstStyle/>
          <a:p>
            <a:pPr eaLnBrk="0" hangingPunct="0">
              <a:defRPr/>
            </a:pPr>
            <a:endParaRPr lang="en-US" dirty="0">
              <a:latin typeface="Arial" pitchFamily="-12" charset="0"/>
              <a:ea typeface="ＭＳ Ｐゴシック" pitchFamily="-12" charset="-128"/>
              <a:cs typeface="ＭＳ Ｐゴシック" pitchFamily="-12" charset="-128"/>
            </a:endParaRPr>
          </a:p>
        </p:txBody>
      </p:sp>
      <p:sp>
        <p:nvSpPr>
          <p:cNvPr id="24" name="Rectangle 23"/>
          <p:cNvSpPr/>
          <p:nvPr/>
        </p:nvSpPr>
        <p:spPr bwMode="auto">
          <a:xfrm>
            <a:off x="-3175" y="827088"/>
            <a:ext cx="9144000" cy="46037"/>
          </a:xfrm>
          <a:prstGeom prst="rect">
            <a:avLst/>
          </a:prstGeom>
          <a:solidFill>
            <a:srgbClr val="00B0F0"/>
          </a:solidFill>
          <a:ln w="9525" cap="flat" cmpd="sng" algn="ctr">
            <a:noFill/>
            <a:prstDash val="solid"/>
            <a:round/>
            <a:headEnd type="none" w="med" len="med"/>
            <a:tailEnd type="none" w="med" len="med"/>
          </a:ln>
          <a:effectLst/>
        </p:spPr>
        <p:txBody>
          <a:bodyPr/>
          <a:lstStyle/>
          <a:p>
            <a:pPr eaLnBrk="0" hangingPunct="0">
              <a:defRPr/>
            </a:pPr>
            <a:endParaRPr lang="en-US" dirty="0">
              <a:latin typeface="Arial" pitchFamily="-12" charset="0"/>
              <a:ea typeface="ＭＳ Ｐゴシック" pitchFamily="-12" charset="-128"/>
              <a:cs typeface="ＭＳ Ｐゴシック" pitchFamily="-12" charset="-128"/>
            </a:endParaRPr>
          </a:p>
        </p:txBody>
      </p:sp>
      <p:pic>
        <p:nvPicPr>
          <p:cNvPr id="4100" name="Picture 24" descr="Untitled-1.jpg"/>
          <p:cNvPicPr>
            <a:picLocks noChangeAspect="1"/>
          </p:cNvPicPr>
          <p:nvPr/>
        </p:nvPicPr>
        <p:blipFill>
          <a:blip r:embed="rId13" cstate="print"/>
          <a:srcRect/>
          <a:stretch>
            <a:fillRect/>
          </a:stretch>
        </p:blipFill>
        <p:spPr bwMode="auto">
          <a:xfrm>
            <a:off x="6265863" y="6362700"/>
            <a:ext cx="2609850" cy="320675"/>
          </a:xfrm>
          <a:prstGeom prst="rect">
            <a:avLst/>
          </a:prstGeom>
          <a:noFill/>
          <a:ln w="9525">
            <a:noFill/>
            <a:miter lim="800000"/>
            <a:headEnd/>
            <a:tailEnd/>
          </a:ln>
        </p:spPr>
      </p:pic>
      <p:sp>
        <p:nvSpPr>
          <p:cNvPr id="26" name="Rectangle 33"/>
          <p:cNvSpPr>
            <a:spLocks noChangeArrowheads="1"/>
          </p:cNvSpPr>
          <p:nvPr/>
        </p:nvSpPr>
        <p:spPr bwMode="auto">
          <a:xfrm>
            <a:off x="428625" y="6407150"/>
            <a:ext cx="5181600" cy="381000"/>
          </a:xfrm>
          <a:prstGeom prst="rect">
            <a:avLst/>
          </a:prstGeom>
          <a:noFill/>
          <a:ln w="9525">
            <a:noFill/>
            <a:miter lim="800000"/>
            <a:headEnd/>
            <a:tailEnd/>
          </a:ln>
          <a:effectLst/>
        </p:spPr>
        <p:txBody>
          <a:bodyPr/>
          <a:lstStyle/>
          <a:p>
            <a:pPr eaLnBrk="0" fontAlgn="auto" hangingPunct="0">
              <a:lnSpc>
                <a:spcPct val="190000"/>
              </a:lnSpc>
              <a:spcBef>
                <a:spcPts val="0"/>
              </a:spcBef>
              <a:spcAft>
                <a:spcPts val="0"/>
              </a:spcAft>
              <a:defRPr/>
            </a:pPr>
            <a:r>
              <a:rPr lang="en-US" sz="900" dirty="0">
                <a:solidFill>
                  <a:srgbClr val="336699"/>
                </a:solidFill>
                <a:ea typeface="ＭＳ Ｐゴシック" charset="-128"/>
                <a:cs typeface="Arial" pitchFamily="34" charset="0"/>
              </a:rPr>
              <a:t>     |  ©2009, Cognizant Technology Solutions	                 Confidential</a:t>
            </a:r>
          </a:p>
        </p:txBody>
      </p:sp>
      <p:sp>
        <p:nvSpPr>
          <p:cNvPr id="27" name="TextBox 26"/>
          <p:cNvSpPr txBox="1"/>
          <p:nvPr/>
        </p:nvSpPr>
        <p:spPr>
          <a:xfrm>
            <a:off x="65088" y="6362700"/>
            <a:ext cx="582612" cy="369888"/>
          </a:xfrm>
          <a:prstGeom prst="rect">
            <a:avLst/>
          </a:prstGeom>
          <a:noFill/>
        </p:spPr>
        <p:txBody>
          <a:bodyPr>
            <a:spAutoFit/>
          </a:bodyPr>
          <a:lstStyle/>
          <a:p>
            <a:pPr algn="ctr" fontAlgn="auto">
              <a:spcBef>
                <a:spcPts val="0"/>
              </a:spcBef>
              <a:spcAft>
                <a:spcPts val="0"/>
              </a:spcAft>
              <a:defRPr/>
            </a:pPr>
            <a:r>
              <a:rPr lang="en-US" sz="1800" b="1" kern="0" dirty="0">
                <a:solidFill>
                  <a:srgbClr val="336699"/>
                </a:solidFill>
                <a:latin typeface="Arial Bold" charset="0"/>
                <a:ea typeface="ＭＳ Ｐゴシック" charset="-128"/>
                <a:cs typeface="Arial Bold" charset="0"/>
              </a:rPr>
              <a:t> </a:t>
            </a:r>
            <a:fld id="{EBBC5E90-DB09-4E87-B099-BC9D0413B135}" type="slidenum">
              <a:rPr lang="en-US" sz="1200" b="1" kern="0">
                <a:solidFill>
                  <a:srgbClr val="336699"/>
                </a:solidFill>
                <a:latin typeface="Arial Bold" charset="0"/>
                <a:ea typeface="ＭＳ Ｐゴシック" charset="-128"/>
                <a:cs typeface="Arial Bold" charset="0"/>
              </a:rPr>
              <a:pPr algn="ctr" fontAlgn="auto">
                <a:spcBef>
                  <a:spcPts val="0"/>
                </a:spcBef>
                <a:spcAft>
                  <a:spcPts val="0"/>
                </a:spcAft>
                <a:defRPr/>
              </a:pPr>
              <a:t>‹#›</a:t>
            </a:fld>
            <a:r>
              <a:rPr lang="en-US" sz="1200" b="1" kern="0" dirty="0">
                <a:solidFill>
                  <a:srgbClr val="336699"/>
                </a:solidFill>
                <a:latin typeface="Arial Bold" charset="0"/>
                <a:ea typeface="ＭＳ Ｐゴシック" charset="-128"/>
                <a:cs typeface="Arial Bold" charset="0"/>
              </a:rPr>
              <a:t> </a:t>
            </a:r>
            <a:endParaRPr lang="en-US" sz="1200" kern="0" dirty="0">
              <a:solidFill>
                <a:srgbClr val="336699"/>
              </a:solidFill>
              <a:latin typeface="Arial"/>
              <a:ea typeface="ＭＳ Ｐゴシック" charset="-128"/>
            </a:endParaRPr>
          </a:p>
        </p:txBody>
      </p:sp>
      <p:pic>
        <p:nvPicPr>
          <p:cNvPr id="4103" name="Picture 27" descr="image.jpg"/>
          <p:cNvPicPr>
            <a:picLocks noChangeAspect="1"/>
          </p:cNvPicPr>
          <p:nvPr/>
        </p:nvPicPr>
        <p:blipFill>
          <a:blip r:embed="rId14" cstate="print"/>
          <a:srcRect/>
          <a:stretch>
            <a:fillRect/>
          </a:stretch>
        </p:blipFill>
        <p:spPr bwMode="auto">
          <a:xfrm>
            <a:off x="7720013" y="0"/>
            <a:ext cx="1423987" cy="823913"/>
          </a:xfrm>
          <a:prstGeom prst="rect">
            <a:avLst/>
          </a:prstGeom>
          <a:noFill/>
          <a:ln w="9525">
            <a:noFill/>
            <a:miter lim="800000"/>
            <a:headEnd/>
            <a:tailEnd/>
          </a:ln>
        </p:spPr>
      </p:pic>
      <p:pic>
        <p:nvPicPr>
          <p:cNvPr id="4104" name="Picture 28" descr="text.jpg"/>
          <p:cNvPicPr>
            <a:picLocks noChangeAspect="1"/>
          </p:cNvPicPr>
          <p:nvPr/>
        </p:nvPicPr>
        <p:blipFill>
          <a:blip r:embed="rId15" cstate="print">
            <a:clrChange>
              <a:clrFrom>
                <a:srgbClr val="FFFFFF"/>
              </a:clrFrom>
              <a:clrTo>
                <a:srgbClr val="FFFFFF">
                  <a:alpha val="0"/>
                </a:srgbClr>
              </a:clrTo>
            </a:clrChange>
          </a:blip>
          <a:srcRect/>
          <a:stretch>
            <a:fillRect/>
          </a:stretch>
        </p:blipFill>
        <p:spPr bwMode="auto">
          <a:xfrm>
            <a:off x="6026150" y="173038"/>
            <a:ext cx="1693863" cy="520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472" r:id="rId1"/>
    <p:sldLayoutId id="2147486473" r:id="rId2"/>
    <p:sldLayoutId id="2147486474" r:id="rId3"/>
    <p:sldLayoutId id="2147486475" r:id="rId4"/>
    <p:sldLayoutId id="2147486476" r:id="rId5"/>
    <p:sldLayoutId id="2147486477" r:id="rId6"/>
    <p:sldLayoutId id="2147486478" r:id="rId7"/>
    <p:sldLayoutId id="2147486479" r:id="rId8"/>
    <p:sldLayoutId id="2147486480" r:id="rId9"/>
    <p:sldLayoutId id="2147486481" r:id="rId10"/>
    <p:sldLayoutId id="2147486482" r:id="rId11"/>
  </p:sldLayoutIdLst>
  <p:transition advClick="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defRPr>
      </a:lvl5pPr>
      <a:lvl6pPr marL="2514600" indent="-228600" algn="l" rtl="0" fontAlgn="base">
        <a:spcBef>
          <a:spcPct val="20000"/>
        </a:spcBef>
        <a:spcAft>
          <a:spcPct val="0"/>
        </a:spcAft>
        <a:buFont typeface="Arial" pitchFamily="34" charset="0"/>
        <a:buChar char="»"/>
        <a:defRPr sz="2000">
          <a:solidFill>
            <a:schemeClr val="tx1"/>
          </a:solidFill>
          <a:latin typeface="+mn-lt"/>
        </a:defRPr>
      </a:lvl6pPr>
      <a:lvl7pPr marL="2971800" indent="-228600" algn="l" rtl="0" fontAlgn="base">
        <a:spcBef>
          <a:spcPct val="20000"/>
        </a:spcBef>
        <a:spcAft>
          <a:spcPct val="0"/>
        </a:spcAft>
        <a:buFont typeface="Arial" pitchFamily="34" charset="0"/>
        <a:buChar char="»"/>
        <a:defRPr sz="2000">
          <a:solidFill>
            <a:schemeClr val="tx1"/>
          </a:solidFill>
          <a:latin typeface="+mn-lt"/>
        </a:defRPr>
      </a:lvl7pPr>
      <a:lvl8pPr marL="3429000" indent="-228600" algn="l" rtl="0" fontAlgn="base">
        <a:spcBef>
          <a:spcPct val="20000"/>
        </a:spcBef>
        <a:spcAft>
          <a:spcPct val="0"/>
        </a:spcAft>
        <a:buFont typeface="Arial" pitchFamily="34" charset="0"/>
        <a:buChar char="»"/>
        <a:defRPr sz="2000">
          <a:solidFill>
            <a:schemeClr val="tx1"/>
          </a:solidFill>
          <a:latin typeface="+mn-lt"/>
        </a:defRPr>
      </a:lvl8pPr>
      <a:lvl9pPr marL="3886200" indent="-228600" algn="l" rtl="0" fontAlgn="base">
        <a:spcBef>
          <a:spcPct val="20000"/>
        </a:spcBef>
        <a:spcAft>
          <a:spcPct val="0"/>
        </a:spcAft>
        <a:buFont typeface="Arial"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Rectangle 22"/>
          <p:cNvSpPr/>
          <p:nvPr/>
        </p:nvSpPr>
        <p:spPr bwMode="auto">
          <a:xfrm>
            <a:off x="0" y="0"/>
            <a:ext cx="9144000" cy="825500"/>
          </a:xfrm>
          <a:prstGeom prst="rect">
            <a:avLst/>
          </a:prstGeom>
          <a:solidFill>
            <a:srgbClr val="F0F9FE"/>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sp>
        <p:nvSpPr>
          <p:cNvPr id="24" name="Rectangle 23"/>
          <p:cNvSpPr/>
          <p:nvPr/>
        </p:nvSpPr>
        <p:spPr bwMode="auto">
          <a:xfrm>
            <a:off x="-3175" y="827088"/>
            <a:ext cx="9144000" cy="46037"/>
          </a:xfrm>
          <a:prstGeom prst="rect">
            <a:avLst/>
          </a:prstGeom>
          <a:solidFill>
            <a:srgbClr val="00B0F0"/>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pic>
        <p:nvPicPr>
          <p:cNvPr id="5124" name="Picture 24" descr="Untitled-1.jpg"/>
          <p:cNvPicPr>
            <a:picLocks noChangeAspect="1"/>
          </p:cNvPicPr>
          <p:nvPr/>
        </p:nvPicPr>
        <p:blipFill>
          <a:blip r:embed="rId7" cstate="print"/>
          <a:srcRect/>
          <a:stretch>
            <a:fillRect/>
          </a:stretch>
        </p:blipFill>
        <p:spPr bwMode="auto">
          <a:xfrm>
            <a:off x="6265863" y="6362700"/>
            <a:ext cx="2609850" cy="320675"/>
          </a:xfrm>
          <a:prstGeom prst="rect">
            <a:avLst/>
          </a:prstGeom>
          <a:noFill/>
          <a:ln w="9525">
            <a:noFill/>
            <a:miter lim="800000"/>
            <a:headEnd/>
            <a:tailEnd/>
          </a:ln>
        </p:spPr>
      </p:pic>
      <p:sp>
        <p:nvSpPr>
          <p:cNvPr id="26" name="Rectangle 33"/>
          <p:cNvSpPr>
            <a:spLocks noChangeArrowheads="1"/>
          </p:cNvSpPr>
          <p:nvPr/>
        </p:nvSpPr>
        <p:spPr bwMode="auto">
          <a:xfrm>
            <a:off x="428625" y="6407150"/>
            <a:ext cx="5181600" cy="3810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336699"/>
                </a:solidFill>
                <a:ea typeface="ＭＳ Ｐゴシック" charset="-128"/>
                <a:cs typeface="Arial" pitchFamily="34" charset="0"/>
              </a:rPr>
              <a:t>     |  ©2009, Cognizant Technology Solutions	                 Confidential</a:t>
            </a:r>
          </a:p>
        </p:txBody>
      </p:sp>
      <p:sp>
        <p:nvSpPr>
          <p:cNvPr id="27" name="TextBox 26"/>
          <p:cNvSpPr txBox="1"/>
          <p:nvPr/>
        </p:nvSpPr>
        <p:spPr>
          <a:xfrm>
            <a:off x="65088" y="6316663"/>
            <a:ext cx="582612" cy="461962"/>
          </a:xfrm>
          <a:prstGeom prst="rect">
            <a:avLst/>
          </a:prstGeom>
          <a:noFill/>
        </p:spPr>
        <p:txBody>
          <a:bodyPr>
            <a:spAutoFit/>
          </a:bodyPr>
          <a:lstStyle/>
          <a:p>
            <a:pPr algn="ctr">
              <a:defRPr/>
            </a:pPr>
            <a:r>
              <a:rPr lang="en-US" b="1" dirty="0">
                <a:solidFill>
                  <a:srgbClr val="336699"/>
                </a:solidFill>
                <a:latin typeface="Arial Bold" charset="0"/>
                <a:ea typeface="ＭＳ Ｐゴシック" charset="-128"/>
                <a:cs typeface="Arial Bold" charset="0"/>
              </a:rPr>
              <a:t> </a:t>
            </a:r>
            <a:fld id="{726A4A02-EE86-486C-9FBE-81E57AE4EA0B}" type="slidenum">
              <a:rPr lang="en-US" sz="1200" b="1">
                <a:solidFill>
                  <a:srgbClr val="336699"/>
                </a:solidFill>
                <a:latin typeface="Arial Bold" charset="0"/>
                <a:ea typeface="ＭＳ Ｐゴシック" charset="-128"/>
                <a:cs typeface="Arial Bold" charset="0"/>
              </a:rPr>
              <a:pPr algn="ctr">
                <a:defRPr/>
              </a:pPr>
              <a:t>‹#›</a:t>
            </a:fld>
            <a:r>
              <a:rPr lang="en-US" sz="1200" b="1" dirty="0">
                <a:solidFill>
                  <a:srgbClr val="336699"/>
                </a:solidFill>
                <a:latin typeface="Arial Bold" charset="0"/>
                <a:ea typeface="ＭＳ Ｐゴシック" charset="-128"/>
                <a:cs typeface="Arial Bold" charset="0"/>
              </a:rPr>
              <a:t> </a:t>
            </a:r>
            <a:endParaRPr lang="en-US" sz="1200" dirty="0">
              <a:solidFill>
                <a:srgbClr val="336699"/>
              </a:solidFill>
              <a:latin typeface="Arial"/>
              <a:ea typeface="ＭＳ Ｐゴシック" charset="-128"/>
            </a:endParaRPr>
          </a:p>
        </p:txBody>
      </p:sp>
      <p:pic>
        <p:nvPicPr>
          <p:cNvPr id="5127" name="Picture 27" descr="image.jpg"/>
          <p:cNvPicPr>
            <a:picLocks noChangeAspect="1"/>
          </p:cNvPicPr>
          <p:nvPr/>
        </p:nvPicPr>
        <p:blipFill>
          <a:blip r:embed="rId8" cstate="print"/>
          <a:srcRect/>
          <a:stretch>
            <a:fillRect/>
          </a:stretch>
        </p:blipFill>
        <p:spPr bwMode="auto">
          <a:xfrm>
            <a:off x="7720013" y="0"/>
            <a:ext cx="1423987" cy="823913"/>
          </a:xfrm>
          <a:prstGeom prst="rect">
            <a:avLst/>
          </a:prstGeom>
          <a:noFill/>
          <a:ln w="9525">
            <a:noFill/>
            <a:miter lim="800000"/>
            <a:headEnd/>
            <a:tailEnd/>
          </a:ln>
        </p:spPr>
      </p:pic>
      <p:pic>
        <p:nvPicPr>
          <p:cNvPr id="5128" name="Picture 28" descr="text.jpg"/>
          <p:cNvPicPr>
            <a:picLocks noChangeAspect="1"/>
          </p:cNvPicPr>
          <p:nvPr/>
        </p:nvPicPr>
        <p:blipFill>
          <a:blip r:embed="rId9" cstate="print">
            <a:clrChange>
              <a:clrFrom>
                <a:srgbClr val="FFFFFF"/>
              </a:clrFrom>
              <a:clrTo>
                <a:srgbClr val="FFFFFF">
                  <a:alpha val="0"/>
                </a:srgbClr>
              </a:clrTo>
            </a:clrChange>
          </a:blip>
          <a:srcRect/>
          <a:stretch>
            <a:fillRect/>
          </a:stretch>
        </p:blipFill>
        <p:spPr bwMode="auto">
          <a:xfrm>
            <a:off x="6026150" y="173038"/>
            <a:ext cx="1693863" cy="520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483" r:id="rId1"/>
    <p:sldLayoutId id="2147486497" r:id="rId2"/>
    <p:sldLayoutId id="2147486498" r:id="rId3"/>
    <p:sldLayoutId id="2147486484" r:id="rId4"/>
    <p:sldLayoutId id="2147486485" r:id="rId5"/>
  </p:sldLayoutIdLst>
  <p:transition advClick="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Rectangle 22"/>
          <p:cNvSpPr/>
          <p:nvPr/>
        </p:nvSpPr>
        <p:spPr bwMode="auto">
          <a:xfrm>
            <a:off x="0" y="0"/>
            <a:ext cx="9144000" cy="825500"/>
          </a:xfrm>
          <a:prstGeom prst="rect">
            <a:avLst/>
          </a:prstGeom>
          <a:solidFill>
            <a:srgbClr val="F0F9FE"/>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sp>
        <p:nvSpPr>
          <p:cNvPr id="24" name="Rectangle 23"/>
          <p:cNvSpPr/>
          <p:nvPr/>
        </p:nvSpPr>
        <p:spPr bwMode="auto">
          <a:xfrm>
            <a:off x="-3175" y="827088"/>
            <a:ext cx="9144000" cy="46037"/>
          </a:xfrm>
          <a:prstGeom prst="rect">
            <a:avLst/>
          </a:prstGeom>
          <a:solidFill>
            <a:srgbClr val="00B0F0"/>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pic>
        <p:nvPicPr>
          <p:cNvPr id="6148" name="Picture 24" descr="Untitled-1.jpg"/>
          <p:cNvPicPr>
            <a:picLocks noChangeAspect="1"/>
          </p:cNvPicPr>
          <p:nvPr/>
        </p:nvPicPr>
        <p:blipFill>
          <a:blip r:embed="rId9" cstate="print"/>
          <a:srcRect/>
          <a:stretch>
            <a:fillRect/>
          </a:stretch>
        </p:blipFill>
        <p:spPr bwMode="auto">
          <a:xfrm>
            <a:off x="6265863" y="6362700"/>
            <a:ext cx="2609850" cy="320675"/>
          </a:xfrm>
          <a:prstGeom prst="rect">
            <a:avLst/>
          </a:prstGeom>
          <a:noFill/>
          <a:ln w="9525">
            <a:noFill/>
            <a:miter lim="800000"/>
            <a:headEnd/>
            <a:tailEnd/>
          </a:ln>
        </p:spPr>
      </p:pic>
      <p:sp>
        <p:nvSpPr>
          <p:cNvPr id="26" name="Rectangle 33"/>
          <p:cNvSpPr>
            <a:spLocks noChangeArrowheads="1"/>
          </p:cNvSpPr>
          <p:nvPr/>
        </p:nvSpPr>
        <p:spPr bwMode="auto">
          <a:xfrm>
            <a:off x="428625" y="6407150"/>
            <a:ext cx="5181600" cy="3810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336699"/>
                </a:solidFill>
                <a:ea typeface="ＭＳ Ｐゴシック" charset="-128"/>
                <a:cs typeface="Arial" pitchFamily="34" charset="0"/>
              </a:rPr>
              <a:t>     |  ©2009, Cognizant Technology Solutions	                 Confidential</a:t>
            </a:r>
          </a:p>
        </p:txBody>
      </p:sp>
      <p:sp>
        <p:nvSpPr>
          <p:cNvPr id="27" name="TextBox 26"/>
          <p:cNvSpPr txBox="1"/>
          <p:nvPr/>
        </p:nvSpPr>
        <p:spPr>
          <a:xfrm>
            <a:off x="65088" y="6362700"/>
            <a:ext cx="582612" cy="461963"/>
          </a:xfrm>
          <a:prstGeom prst="rect">
            <a:avLst/>
          </a:prstGeom>
          <a:noFill/>
        </p:spPr>
        <p:txBody>
          <a:bodyPr>
            <a:spAutoFit/>
          </a:bodyPr>
          <a:lstStyle/>
          <a:p>
            <a:pPr algn="ctr">
              <a:defRPr/>
            </a:pPr>
            <a:r>
              <a:rPr lang="en-US" b="1" dirty="0">
                <a:solidFill>
                  <a:srgbClr val="336699"/>
                </a:solidFill>
                <a:latin typeface="Arial Bold" charset="0"/>
                <a:ea typeface="ＭＳ Ｐゴシック" charset="-128"/>
                <a:cs typeface="Arial Bold" charset="0"/>
              </a:rPr>
              <a:t> </a:t>
            </a:r>
            <a:fld id="{89896E33-E52F-43A8-A56E-0819F97E3500}" type="slidenum">
              <a:rPr lang="en-US" sz="1200" b="1">
                <a:solidFill>
                  <a:srgbClr val="336699"/>
                </a:solidFill>
                <a:latin typeface="Arial Bold" charset="0"/>
                <a:ea typeface="ＭＳ Ｐゴシック" charset="-128"/>
                <a:cs typeface="Arial Bold" charset="0"/>
              </a:rPr>
              <a:pPr algn="ctr">
                <a:defRPr/>
              </a:pPr>
              <a:t>‹#›</a:t>
            </a:fld>
            <a:r>
              <a:rPr lang="en-US" sz="1200" b="1" dirty="0">
                <a:solidFill>
                  <a:srgbClr val="336699"/>
                </a:solidFill>
                <a:latin typeface="Arial Bold" charset="0"/>
                <a:ea typeface="ＭＳ Ｐゴシック" charset="-128"/>
                <a:cs typeface="Arial Bold" charset="0"/>
              </a:rPr>
              <a:t> </a:t>
            </a:r>
            <a:endParaRPr lang="en-US" sz="1200" dirty="0">
              <a:solidFill>
                <a:srgbClr val="336699"/>
              </a:solidFill>
              <a:latin typeface="Arial"/>
              <a:ea typeface="ＭＳ Ｐゴシック" charset="-128"/>
            </a:endParaRPr>
          </a:p>
        </p:txBody>
      </p:sp>
      <p:pic>
        <p:nvPicPr>
          <p:cNvPr id="6151" name="Picture 27" descr="image.jpg"/>
          <p:cNvPicPr>
            <a:picLocks noChangeAspect="1"/>
          </p:cNvPicPr>
          <p:nvPr/>
        </p:nvPicPr>
        <p:blipFill>
          <a:blip r:embed="rId10" cstate="print"/>
          <a:srcRect/>
          <a:stretch>
            <a:fillRect/>
          </a:stretch>
        </p:blipFill>
        <p:spPr bwMode="auto">
          <a:xfrm>
            <a:off x="7720013" y="0"/>
            <a:ext cx="1423987" cy="823913"/>
          </a:xfrm>
          <a:prstGeom prst="rect">
            <a:avLst/>
          </a:prstGeom>
          <a:noFill/>
          <a:ln w="9525">
            <a:noFill/>
            <a:miter lim="800000"/>
            <a:headEnd/>
            <a:tailEnd/>
          </a:ln>
        </p:spPr>
      </p:pic>
      <p:pic>
        <p:nvPicPr>
          <p:cNvPr id="6152" name="Picture 28" descr="text.jpg"/>
          <p:cNvPicPr>
            <a:picLocks noChangeAspect="1"/>
          </p:cNvPicPr>
          <p:nvPr/>
        </p:nvPicPr>
        <p:blipFill>
          <a:blip r:embed="rId11" cstate="print">
            <a:clrChange>
              <a:clrFrom>
                <a:srgbClr val="FFFFFF"/>
              </a:clrFrom>
              <a:clrTo>
                <a:srgbClr val="FFFFFF">
                  <a:alpha val="0"/>
                </a:srgbClr>
              </a:clrTo>
            </a:clrChange>
          </a:blip>
          <a:srcRect/>
          <a:stretch>
            <a:fillRect/>
          </a:stretch>
        </p:blipFill>
        <p:spPr bwMode="auto">
          <a:xfrm>
            <a:off x="6026150" y="173038"/>
            <a:ext cx="1693863" cy="520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499" r:id="rId1"/>
    <p:sldLayoutId id="2147486500" r:id="rId2"/>
    <p:sldLayoutId id="2147486486" r:id="rId3"/>
    <p:sldLayoutId id="2147486487" r:id="rId4"/>
    <p:sldLayoutId id="2147486488" r:id="rId5"/>
    <p:sldLayoutId id="2147486501" r:id="rId6"/>
    <p:sldLayoutId id="2147486489" r:id="rId7"/>
  </p:sldLayoutIdLst>
  <p:transition advClick="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ounded Rectangle 3"/>
          <p:cNvSpPr>
            <a:spLocks noChangeArrowheads="1"/>
          </p:cNvSpPr>
          <p:nvPr/>
        </p:nvSpPr>
        <p:spPr bwMode="auto">
          <a:xfrm>
            <a:off x="4800600" y="4038600"/>
            <a:ext cx="4114800" cy="990600"/>
          </a:xfrm>
          <a:prstGeom prst="roundRect">
            <a:avLst>
              <a:gd name="adj" fmla="val 16667"/>
            </a:avLst>
          </a:prstGeom>
          <a:noFill/>
          <a:ln w="9525" algn="ctr">
            <a:noFill/>
            <a:round/>
            <a:headEnd/>
            <a:tailEnd/>
          </a:ln>
        </p:spPr>
        <p:txBody>
          <a:bodyPr/>
          <a:lstStyle/>
          <a:p>
            <a:pPr eaLnBrk="0" hangingPunct="0"/>
            <a:endParaRPr lang="en-US" dirty="0"/>
          </a:p>
        </p:txBody>
      </p:sp>
      <p:sp>
        <p:nvSpPr>
          <p:cNvPr id="19459" name="Rectangle 35"/>
          <p:cNvSpPr>
            <a:spLocks noGrp="1" noChangeArrowheads="1"/>
          </p:cNvSpPr>
          <p:nvPr>
            <p:ph type="ctrTitle"/>
          </p:nvPr>
        </p:nvSpPr>
        <p:spPr bwMode="auto">
          <a:xfrm>
            <a:off x="4800600" y="4495800"/>
            <a:ext cx="4038600" cy="533400"/>
          </a:xfrm>
          <a:gradFill>
            <a:gsLst>
              <a:gs pos="0">
                <a:srgbClr val="00B0F0"/>
              </a:gs>
              <a:gs pos="50000">
                <a:schemeClr val="accent1">
                  <a:tint val="44500"/>
                  <a:satMod val="160000"/>
                </a:schemeClr>
              </a:gs>
              <a:gs pos="100000">
                <a:schemeClr val="accent1">
                  <a:tint val="23500"/>
                  <a:satMod val="160000"/>
                </a:schemeClr>
              </a:gs>
            </a:gsLst>
            <a:lin ang="5400000" scaled="0"/>
          </a:gradFill>
          <a:ln>
            <a:miter lim="800000"/>
            <a:headEnd/>
            <a:tailEnd/>
          </a:ln>
          <a:scene3d>
            <a:camera prst="orthographicFront"/>
            <a:lightRig rig="threePt" dir="t"/>
          </a:scene3d>
          <a:sp3d extrusionH="76200">
            <a:bevelT w="6350"/>
            <a:bevelB w="6350" h="69850"/>
            <a:extrusionClr>
              <a:schemeClr val="accent3">
                <a:lumMod val="60000"/>
                <a:lumOff val="40000"/>
              </a:schemeClr>
            </a:extrusionClr>
          </a:sp3d>
        </p:spPr>
        <p:txBody>
          <a:bodyPr vert="horz" wrap="square" lIns="91440" tIns="45720" rIns="91440" bIns="45720" numCol="1" anchor="ctr" anchorCtr="0" compatLnSpc="1">
            <a:prstTxWarp prst="textNoShape">
              <a:avLst/>
            </a:prstTxWarp>
          </a:bodyPr>
          <a:lstStyle/>
          <a:p>
            <a:pPr algn="ctr" eaLnBrk="1" hangingPunct="1"/>
            <a:r>
              <a:rPr lang="en-US" sz="2300" dirty="0" smtClean="0">
                <a:solidFill>
                  <a:srgbClr val="002A13"/>
                </a:solidFill>
                <a:latin typeface="Calibri" pitchFamily="34" charset="0"/>
                <a:ea typeface="ＭＳ Ｐゴシック" pitchFamily="34" charset="-128"/>
              </a:rPr>
              <a:t>GSO PO On SupplierNet</a:t>
            </a:r>
          </a:p>
        </p:txBody>
      </p:sp>
    </p:spTree>
  </p:cSld>
  <p:clrMapOvr>
    <a:masterClrMapping/>
  </p:clrMapOvr>
  <p:transition advClick="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dirty="0" smtClean="0">
                <a:ea typeface="ＭＳ Ｐゴシック" pitchFamily="34" charset="-128"/>
                <a:cs typeface="Arial" charset="0"/>
              </a:rPr>
              <a:t>Assumptions and Dependencies (contd.)</a:t>
            </a:r>
          </a:p>
        </p:txBody>
      </p:sp>
      <p:sp>
        <p:nvSpPr>
          <p:cNvPr id="8" name="Content Placeholder 7"/>
          <p:cNvSpPr>
            <a:spLocks noGrp="1"/>
          </p:cNvSpPr>
          <p:nvPr>
            <p:ph idx="4294967295"/>
          </p:nvPr>
        </p:nvSpPr>
        <p:spPr>
          <a:xfrm>
            <a:off x="381000" y="1524000"/>
            <a:ext cx="8229600" cy="1981200"/>
          </a:xfrm>
          <a:prstGeom prst="rect">
            <a:avLst/>
          </a:prstGeom>
        </p:spPr>
        <p:txBody>
          <a:bodyPr/>
          <a:lstStyle/>
          <a:p>
            <a:pPr marL="114300" indent="-114300" algn="just" eaLnBrk="1" hangingPunct="1">
              <a:spcBef>
                <a:spcPts val="0"/>
              </a:spcBef>
              <a:spcAft>
                <a:spcPts val="0"/>
              </a:spcAft>
              <a:buNone/>
            </a:pPr>
            <a:endPar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p>
            <a:pPr marL="114300" indent="-114300" algn="just" eaLnBrk="1" hangingPunct="1">
              <a:spcBef>
                <a:spcPts val="0"/>
              </a:spcBef>
              <a:spcAft>
                <a:spcPts val="0"/>
              </a:spcAft>
              <a:buNone/>
            </a:pPr>
            <a:endPar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p>
            <a:pPr marL="114300" indent="-114300" algn="just" eaLnBrk="1" hangingPunct="1">
              <a:spcBef>
                <a:spcPts val="0"/>
              </a:spcBef>
              <a:spcAft>
                <a:spcPts val="0"/>
              </a:spcAft>
              <a:buNone/>
            </a:pPr>
            <a:endParaRPr lang="en-US" sz="1000" dirty="0" smtClean="0">
              <a:solidFill>
                <a:srgbClr val="000000"/>
              </a:solidFill>
              <a:latin typeface="Verdana" pitchFamily="34" charset="0"/>
              <a:ea typeface="Verdana" pitchFamily="34" charset="0"/>
              <a:cs typeface="Verdana" pitchFamily="34" charset="0"/>
            </a:endParaRPr>
          </a:p>
          <a:p>
            <a:pPr marL="114300" indent="-114300" algn="just" eaLnBrk="1" hangingPunct="1">
              <a:spcBef>
                <a:spcPts val="0"/>
              </a:spcBef>
              <a:spcAft>
                <a:spcPts val="0"/>
              </a:spcAft>
              <a:buNone/>
            </a:pPr>
            <a:endPar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p>
            <a:pPr marL="114300" indent="-114300" algn="just" eaLnBrk="1" hangingPunct="1">
              <a:spcBef>
                <a:spcPts val="0"/>
              </a:spcBef>
              <a:spcAft>
                <a:spcPts val="0"/>
              </a:spcAft>
              <a:buNone/>
            </a:pPr>
            <a:endPar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p:txBody>
      </p:sp>
      <p:sp>
        <p:nvSpPr>
          <p:cNvPr id="3" name="Rectangle 2"/>
          <p:cNvSpPr/>
          <p:nvPr/>
        </p:nvSpPr>
        <p:spPr>
          <a:xfrm>
            <a:off x="381000" y="1143000"/>
            <a:ext cx="8382000" cy="5257800"/>
          </a:xfrm>
          <a:prstGeom prst="rect">
            <a:avLst/>
          </a:prstGeom>
          <a:noFill/>
          <a:ln>
            <a:solidFill>
              <a:srgbClr val="2B89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06400" indent="-406400">
              <a:buFont typeface="Arial" pitchFamily="34" charset="0"/>
              <a:buChar char="•"/>
              <a:defRPr/>
            </a:pPr>
            <a:endParaRPr lang="en-US" sz="1000" dirty="0">
              <a:solidFill>
                <a:schemeClr val="tx1">
                  <a:lumMod val="65000"/>
                  <a:lumOff val="35000"/>
                </a:schemeClr>
              </a:solidFill>
              <a:latin typeface="Verdana" pitchFamily="34" charset="0"/>
              <a:ea typeface="Verdana" pitchFamily="34" charset="0"/>
              <a:cs typeface="Verdana" pitchFamily="34" charset="0"/>
            </a:endParaRPr>
          </a:p>
          <a:p>
            <a:pPr marL="406400" indent="-406400" algn="just">
              <a:defRPr/>
            </a:pPr>
            <a:endParaRPr lang="en-US" sz="1000" dirty="0">
              <a:solidFill>
                <a:schemeClr val="tx1">
                  <a:lumMod val="65000"/>
                  <a:lumOff val="35000"/>
                </a:schemeClr>
              </a:solidFill>
              <a:latin typeface="Verdana" pitchFamily="34" charset="0"/>
              <a:ea typeface="Verdana" pitchFamily="34" charset="0"/>
              <a:cs typeface="Verdana" pitchFamily="34" charset="0"/>
            </a:endParaRPr>
          </a:p>
        </p:txBody>
      </p:sp>
      <p:sp>
        <p:nvSpPr>
          <p:cNvPr id="4" name="Rounded Rectangle 3"/>
          <p:cNvSpPr/>
          <p:nvPr/>
        </p:nvSpPr>
        <p:spPr>
          <a:xfrm>
            <a:off x="685800" y="914400"/>
            <a:ext cx="3505200" cy="381000"/>
          </a:xfrm>
          <a:prstGeom prst="roundRect">
            <a:avLst/>
          </a:prstGeom>
          <a:solidFill>
            <a:srgbClr val="2B89C3"/>
          </a:solidFill>
          <a:ln>
            <a:solidFill>
              <a:srgbClr val="2B89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latin typeface="Verdana" pitchFamily="34" charset="0"/>
                <a:ea typeface="Verdana" pitchFamily="34" charset="0"/>
                <a:cs typeface="Verdana" pitchFamily="34" charset="0"/>
              </a:rPr>
              <a:t>Assumptions</a:t>
            </a:r>
          </a:p>
        </p:txBody>
      </p:sp>
      <p:sp>
        <p:nvSpPr>
          <p:cNvPr id="11" name="Rectangle 10"/>
          <p:cNvSpPr/>
          <p:nvPr/>
        </p:nvSpPr>
        <p:spPr>
          <a:xfrm>
            <a:off x="609600" y="1384042"/>
            <a:ext cx="7924800" cy="4555093"/>
          </a:xfrm>
          <a:prstGeom prst="rect">
            <a:avLst/>
          </a:prstGeom>
        </p:spPr>
        <p:txBody>
          <a:bodyPr wrap="square">
            <a:spAutoFit/>
          </a:bodyPr>
          <a:lstStyle/>
          <a:p>
            <a:pPr marL="109538" indent="-109538">
              <a:buFont typeface="Arial" pitchFamily="34" charset="0"/>
              <a:buChar char="•"/>
            </a:pPr>
            <a:r>
              <a:rPr lang="en-US" sz="1000" dirty="0" smtClean="0">
                <a:latin typeface="Verdana" pitchFamily="34" charset="0"/>
                <a:ea typeface="Verdana" pitchFamily="34" charset="0"/>
                <a:cs typeface="Verdana" pitchFamily="34" charset="0"/>
              </a:rPr>
              <a:t>All communication with the Software AG (Web method Product Vendor)for product issues will be though Walgreens. </a:t>
            </a:r>
          </a:p>
          <a:p>
            <a:pPr marL="109538" indent="-109538">
              <a:buFont typeface="Arial" pitchFamily="34" charset="0"/>
              <a:buChar char="•"/>
            </a:pPr>
            <a:endParaRPr lang="en-US" sz="1000" dirty="0" smtClean="0">
              <a:latin typeface="Verdana" pitchFamily="34" charset="0"/>
              <a:ea typeface="Verdana" pitchFamily="34" charset="0"/>
              <a:cs typeface="Verdana" pitchFamily="34" charset="0"/>
            </a:endParaRPr>
          </a:p>
          <a:p>
            <a:pPr marL="109538" indent="-109538">
              <a:buFont typeface="Arial" pitchFamily="34" charset="0"/>
              <a:buChar char="•"/>
            </a:pPr>
            <a:r>
              <a:rPr lang="en-US" sz="1000" dirty="0" smtClean="0">
                <a:latin typeface="Verdana" pitchFamily="34" charset="0"/>
                <a:ea typeface="Verdana" pitchFamily="34" charset="0"/>
                <a:cs typeface="Verdana" pitchFamily="34" charset="0"/>
              </a:rPr>
              <a:t>No customization of inbuilt features/functionalities provided by webMethods product suite will not be done and hence not considered as part of this estimation.</a:t>
            </a:r>
          </a:p>
          <a:p>
            <a:pPr marL="109538" indent="-109538">
              <a:buFont typeface="Arial" pitchFamily="34" charset="0"/>
              <a:buChar char="•"/>
            </a:pPr>
            <a:endParaRPr lang="en-US" sz="1000" dirty="0" smtClean="0">
              <a:latin typeface="Verdana" pitchFamily="34" charset="0"/>
              <a:ea typeface="Verdana" pitchFamily="34" charset="0"/>
              <a:cs typeface="Verdana" pitchFamily="34" charset="0"/>
            </a:endParaRPr>
          </a:p>
          <a:p>
            <a:pPr marL="109538" indent="-109538">
              <a:buFont typeface="Arial" pitchFamily="34" charset="0"/>
              <a:buChar char="•"/>
            </a:pPr>
            <a:r>
              <a:rPr lang="en-US" sz="1000" dirty="0" smtClean="0">
                <a:latin typeface="Verdana" pitchFamily="34" charset="0"/>
                <a:ea typeface="Verdana" pitchFamily="34" charset="0"/>
                <a:cs typeface="Verdana" pitchFamily="34" charset="0"/>
              </a:rPr>
              <a:t>Dependencies on Product issues might delay the schedule.</a:t>
            </a:r>
          </a:p>
          <a:p>
            <a:pPr marL="109538" indent="-109538">
              <a:buFont typeface="Arial" pitchFamily="34" charset="0"/>
              <a:buChar char="•"/>
            </a:pPr>
            <a:endParaRPr lang="en-US" sz="1000" dirty="0" smtClean="0">
              <a:latin typeface="Verdana" pitchFamily="34" charset="0"/>
              <a:ea typeface="Verdana" pitchFamily="34" charset="0"/>
              <a:cs typeface="Verdana" pitchFamily="34" charset="0"/>
            </a:endParaRPr>
          </a:p>
          <a:p>
            <a:pPr marL="109538" indent="-109538">
              <a:buFont typeface="Arial" pitchFamily="34" charset="0"/>
              <a:buChar char="•"/>
            </a:pPr>
            <a:r>
              <a:rPr lang="en-US" sz="1000" dirty="0" smtClean="0">
                <a:latin typeface="Verdana" pitchFamily="34" charset="0"/>
                <a:ea typeface="Verdana" pitchFamily="34" charset="0"/>
                <a:cs typeface="Verdana" pitchFamily="34" charset="0"/>
              </a:rPr>
              <a:t>No specific Quality Management tool will be used for Unit Test/Design</a:t>
            </a:r>
          </a:p>
          <a:p>
            <a:pPr marL="109538" indent="-109538">
              <a:buFont typeface="Arial" pitchFamily="34" charset="0"/>
              <a:buChar char="•"/>
            </a:pPr>
            <a:endParaRPr lang="en-US" sz="1000" dirty="0" smtClean="0">
              <a:latin typeface="Verdana" pitchFamily="34" charset="0"/>
              <a:ea typeface="Verdana" pitchFamily="34" charset="0"/>
              <a:cs typeface="Verdana" pitchFamily="34" charset="0"/>
            </a:endParaRPr>
          </a:p>
          <a:p>
            <a:pPr marL="109538" indent="-109538">
              <a:buFont typeface="Arial" pitchFamily="34" charset="0"/>
              <a:buChar char="•"/>
            </a:pPr>
            <a:r>
              <a:rPr lang="en-US" sz="1000" dirty="0" smtClean="0">
                <a:latin typeface="Verdana" pitchFamily="34" charset="0"/>
                <a:ea typeface="Verdana" pitchFamily="34" charset="0"/>
                <a:cs typeface="Verdana" pitchFamily="34" charset="0"/>
              </a:rPr>
              <a:t>Upon Initiation of the Design/Requirement analysis phase, any subsequent changes to Use Cases/Requirement will be taken as a Change Request.</a:t>
            </a:r>
          </a:p>
          <a:p>
            <a:pPr marL="109538" indent="-109538">
              <a:buFont typeface="Arial" pitchFamily="34" charset="0"/>
              <a:buChar char="•"/>
            </a:pPr>
            <a:endParaRPr lang="en-US" sz="1000" dirty="0" smtClean="0">
              <a:latin typeface="Verdana" pitchFamily="34" charset="0"/>
              <a:ea typeface="Verdana" pitchFamily="34" charset="0"/>
              <a:cs typeface="Verdana" pitchFamily="34" charset="0"/>
            </a:endParaRPr>
          </a:p>
          <a:p>
            <a:pPr marL="109538" indent="-109538">
              <a:buFont typeface="Arial" pitchFamily="34" charset="0"/>
              <a:buChar char="•"/>
            </a:pPr>
            <a:r>
              <a:rPr lang="en-US" sz="1000" dirty="0" smtClean="0">
                <a:latin typeface="Verdana" pitchFamily="34" charset="0"/>
                <a:ea typeface="Verdana" pitchFamily="34" charset="0"/>
                <a:cs typeface="Verdana" pitchFamily="34" charset="0"/>
              </a:rPr>
              <a:t>Only one interface development is in scope i.e. processing non-EDI vendor compatible files / application records.</a:t>
            </a:r>
          </a:p>
          <a:p>
            <a:pPr marL="109538" indent="-109538">
              <a:buFont typeface="Arial" pitchFamily="34" charset="0"/>
              <a:buChar char="•"/>
            </a:pPr>
            <a:endParaRPr lang="en-US" sz="1000" dirty="0" smtClean="0">
              <a:latin typeface="Verdana" pitchFamily="34" charset="0"/>
              <a:ea typeface="Verdana" pitchFamily="34" charset="0"/>
              <a:cs typeface="Verdana" pitchFamily="34" charset="0"/>
            </a:endParaRPr>
          </a:p>
          <a:p>
            <a:pPr marL="109538" indent="-109538">
              <a:buFont typeface="Arial" pitchFamily="34" charset="0"/>
              <a:buChar char="•"/>
            </a:pPr>
            <a:r>
              <a:rPr lang="en-US" sz="1000" dirty="0" smtClean="0">
                <a:latin typeface="Verdana" pitchFamily="34" charset="0"/>
                <a:ea typeface="Verdana" pitchFamily="34" charset="0"/>
                <a:cs typeface="Verdana" pitchFamily="34" charset="0"/>
              </a:rPr>
              <a:t>Assume that insert, update and select permission to Portal DB tables would be provided appropriately.</a:t>
            </a:r>
          </a:p>
          <a:p>
            <a:pPr marL="109538" indent="-109538">
              <a:buFont typeface="Arial" pitchFamily="34" charset="0"/>
              <a:buChar char="•"/>
            </a:pPr>
            <a:endParaRPr lang="en-US" sz="1000" dirty="0" smtClean="0">
              <a:latin typeface="Verdana" pitchFamily="34" charset="0"/>
              <a:ea typeface="Verdana" pitchFamily="34" charset="0"/>
              <a:cs typeface="Verdana" pitchFamily="34" charset="0"/>
            </a:endParaRPr>
          </a:p>
          <a:p>
            <a:pPr marL="109538" indent="-109538">
              <a:buFont typeface="Arial" pitchFamily="34" charset="0"/>
              <a:buChar char="•"/>
            </a:pPr>
            <a:r>
              <a:rPr lang="en-US" sz="1000" dirty="0" smtClean="0">
                <a:latin typeface="Verdana" pitchFamily="34" charset="0"/>
                <a:ea typeface="Verdana" pitchFamily="34" charset="0"/>
                <a:cs typeface="Verdana" pitchFamily="34" charset="0"/>
              </a:rPr>
              <a:t>Error handling framework would be reused for this interface implementation.</a:t>
            </a:r>
            <a:br>
              <a:rPr lang="en-US" sz="1000" dirty="0" smtClean="0">
                <a:latin typeface="Verdana" pitchFamily="34" charset="0"/>
                <a:ea typeface="Verdana" pitchFamily="34" charset="0"/>
                <a:cs typeface="Verdana" pitchFamily="34" charset="0"/>
              </a:rPr>
            </a:br>
            <a:endParaRPr lang="en-US" sz="1000" dirty="0" smtClean="0">
              <a:latin typeface="Verdana" pitchFamily="34" charset="0"/>
              <a:ea typeface="Verdana" pitchFamily="34" charset="0"/>
              <a:cs typeface="Verdana" pitchFamily="34" charset="0"/>
            </a:endParaRPr>
          </a:p>
          <a:p>
            <a:pPr marL="109538" indent="-109538">
              <a:buFont typeface="Arial" pitchFamily="34" charset="0"/>
              <a:buChar char="•"/>
            </a:pPr>
            <a:r>
              <a:rPr lang="en-US" sz="1000" dirty="0" smtClean="0">
                <a:latin typeface="Verdana" pitchFamily="34" charset="0"/>
                <a:ea typeface="Verdana" pitchFamily="34" charset="0"/>
                <a:cs typeface="Verdana" pitchFamily="34" charset="0"/>
              </a:rPr>
              <a:t> Security Implementation &amp; Testing in EAI (Enterprise Application Integration)is not considered in the Estimates.</a:t>
            </a:r>
          </a:p>
          <a:p>
            <a:pPr marL="109538" indent="-109538">
              <a:buFont typeface="Arial" pitchFamily="34" charset="0"/>
              <a:buChar char="•"/>
            </a:pPr>
            <a:endParaRPr lang="en-US" sz="1000" dirty="0" smtClean="0">
              <a:latin typeface="Verdana" pitchFamily="34" charset="0"/>
              <a:ea typeface="Verdana" pitchFamily="34" charset="0"/>
              <a:cs typeface="Verdana" pitchFamily="34" charset="0"/>
            </a:endParaRPr>
          </a:p>
          <a:p>
            <a:pPr marL="109538" indent="-109538">
              <a:buFont typeface="Arial" pitchFamily="34" charset="0"/>
              <a:buChar char="•"/>
            </a:pPr>
            <a:r>
              <a:rPr lang="en-US" sz="1000" dirty="0" smtClean="0">
                <a:latin typeface="Verdana" pitchFamily="34" charset="0"/>
                <a:ea typeface="Verdana" pitchFamily="34" charset="0"/>
                <a:cs typeface="Verdana" pitchFamily="34" charset="0"/>
              </a:rPr>
              <a:t>Capacity planning, Configuration Management and Performance Bench Marks are not addressed in the Estimates.</a:t>
            </a:r>
          </a:p>
          <a:p>
            <a:pPr marL="109538" indent="-109538">
              <a:buFont typeface="Arial" pitchFamily="34" charset="0"/>
              <a:buChar char="•"/>
            </a:pPr>
            <a:endParaRPr lang="en-US" sz="1000" dirty="0" smtClean="0">
              <a:latin typeface="Verdana" pitchFamily="34" charset="0"/>
              <a:ea typeface="Verdana" pitchFamily="34" charset="0"/>
              <a:cs typeface="Verdana" pitchFamily="34" charset="0"/>
            </a:endParaRPr>
          </a:p>
          <a:p>
            <a:pPr marL="109538" indent="-109538">
              <a:buFont typeface="Arial" pitchFamily="34" charset="0"/>
              <a:buChar char="•"/>
            </a:pPr>
            <a:r>
              <a:rPr lang="en-US" sz="1000" dirty="0" smtClean="0">
                <a:latin typeface="Verdana" pitchFamily="34" charset="0"/>
                <a:ea typeface="Verdana" pitchFamily="34" charset="0"/>
                <a:cs typeface="Verdana" pitchFamily="34" charset="0"/>
              </a:rPr>
              <a:t>Data transformation, validation and implementation of business logic is out of scope.</a:t>
            </a:r>
          </a:p>
          <a:p>
            <a:pPr marL="109538" indent="-109538">
              <a:buFont typeface="Arial" pitchFamily="34" charset="0"/>
              <a:buChar char="•"/>
            </a:pPr>
            <a:endParaRPr lang="en-US" sz="1000" dirty="0" smtClean="0">
              <a:latin typeface="Verdana" pitchFamily="34" charset="0"/>
              <a:ea typeface="Verdana" pitchFamily="34" charset="0"/>
              <a:cs typeface="Verdana" pitchFamily="34" charset="0"/>
            </a:endParaRPr>
          </a:p>
          <a:p>
            <a:pPr marL="109538" indent="-109538">
              <a:buFont typeface="Arial" pitchFamily="34" charset="0"/>
              <a:buChar char="•"/>
            </a:pPr>
            <a:r>
              <a:rPr lang="en-US" sz="1000" dirty="0" smtClean="0">
                <a:latin typeface="Verdana" pitchFamily="34" charset="0"/>
                <a:ea typeface="Verdana" pitchFamily="34" charset="0"/>
                <a:cs typeface="Verdana" pitchFamily="34" charset="0"/>
              </a:rPr>
              <a:t>No new framework development is considered in the estimate.</a:t>
            </a:r>
          </a:p>
          <a:p>
            <a:pPr marL="109538" indent="-109538">
              <a:buFont typeface="Arial" pitchFamily="34" charset="0"/>
              <a:buChar char="•"/>
            </a:pPr>
            <a:endParaRPr lang="en-US" sz="1000" dirty="0" smtClean="0">
              <a:latin typeface="Verdana" pitchFamily="34" charset="0"/>
              <a:ea typeface="Verdana" pitchFamily="34" charset="0"/>
              <a:cs typeface="Verdana" pitchFamily="34" charset="0"/>
            </a:endParaRPr>
          </a:p>
          <a:p>
            <a:pPr marL="109538" indent="-109538">
              <a:buFont typeface="Arial" pitchFamily="34" charset="0"/>
              <a:buChar char="•"/>
            </a:pPr>
            <a:r>
              <a:rPr lang="en-US" sz="1000" dirty="0" smtClean="0">
                <a:latin typeface="Verdana" pitchFamily="34" charset="0"/>
                <a:ea typeface="Verdana" pitchFamily="34" charset="0"/>
                <a:cs typeface="Verdana" pitchFamily="34" charset="0"/>
              </a:rPr>
              <a:t>Walgreens will be responsible for User Acceptance Testing (UAT).</a:t>
            </a:r>
          </a:p>
          <a:p>
            <a:pPr marL="109538" indent="-109538">
              <a:buFont typeface="Arial" pitchFamily="34" charset="0"/>
              <a:buChar char="•"/>
            </a:pPr>
            <a:endParaRPr lang="en-US" sz="1000" dirty="0">
              <a:latin typeface="Verdana" pitchFamily="34" charset="0"/>
              <a:ea typeface="Verdana" pitchFamily="34" charset="0"/>
              <a:cs typeface="Verdana" pitchFamily="34" charset="0"/>
            </a:endParaRPr>
          </a:p>
        </p:txBody>
      </p: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dirty="0" smtClean="0">
                <a:ea typeface="ＭＳ Ｐゴシック" pitchFamily="34" charset="-128"/>
                <a:cs typeface="Arial" charset="0"/>
              </a:rPr>
              <a:t>Assumptions and Dependencies (contd.)</a:t>
            </a:r>
          </a:p>
        </p:txBody>
      </p:sp>
      <p:sp>
        <p:nvSpPr>
          <p:cNvPr id="8" name="Content Placeholder 7"/>
          <p:cNvSpPr>
            <a:spLocks noGrp="1"/>
          </p:cNvSpPr>
          <p:nvPr>
            <p:ph idx="4294967295"/>
          </p:nvPr>
        </p:nvSpPr>
        <p:spPr>
          <a:xfrm>
            <a:off x="381000" y="1524000"/>
            <a:ext cx="8229600" cy="1981200"/>
          </a:xfrm>
          <a:prstGeom prst="rect">
            <a:avLst/>
          </a:prstGeom>
        </p:spPr>
        <p:txBody>
          <a:bodyPr/>
          <a:lstStyle/>
          <a:p>
            <a:pPr marL="114300" indent="-114300" algn="just" eaLnBrk="1" hangingPunct="1">
              <a:spcBef>
                <a:spcPts val="0"/>
              </a:spcBef>
              <a:spcAft>
                <a:spcPts val="0"/>
              </a:spcAft>
              <a:buNone/>
            </a:pPr>
            <a:endPar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p>
            <a:pPr marL="114300" indent="-114300" algn="just" eaLnBrk="1" hangingPunct="1">
              <a:spcBef>
                <a:spcPts val="0"/>
              </a:spcBef>
              <a:spcAft>
                <a:spcPts val="0"/>
              </a:spcAft>
              <a:buNone/>
            </a:pPr>
            <a:endPar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p>
            <a:pPr marL="114300" indent="-114300" algn="just" eaLnBrk="1" hangingPunct="1">
              <a:spcBef>
                <a:spcPts val="0"/>
              </a:spcBef>
              <a:spcAft>
                <a:spcPts val="0"/>
              </a:spcAft>
              <a:buNone/>
            </a:pPr>
            <a:endParaRPr lang="en-US" sz="1000" dirty="0" smtClean="0">
              <a:solidFill>
                <a:srgbClr val="000000"/>
              </a:solidFill>
              <a:latin typeface="Verdana" pitchFamily="34" charset="0"/>
              <a:ea typeface="Verdana" pitchFamily="34" charset="0"/>
              <a:cs typeface="Verdana" pitchFamily="34" charset="0"/>
            </a:endParaRPr>
          </a:p>
          <a:p>
            <a:pPr marL="114300" indent="-114300" algn="just" eaLnBrk="1" hangingPunct="1">
              <a:spcBef>
                <a:spcPts val="0"/>
              </a:spcBef>
              <a:spcAft>
                <a:spcPts val="0"/>
              </a:spcAft>
              <a:buNone/>
            </a:pPr>
            <a:endPar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p>
            <a:pPr marL="114300" indent="-114300" algn="just" eaLnBrk="1" hangingPunct="1">
              <a:spcBef>
                <a:spcPts val="0"/>
              </a:spcBef>
              <a:spcAft>
                <a:spcPts val="0"/>
              </a:spcAft>
              <a:buNone/>
            </a:pPr>
            <a:endPar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p:txBody>
      </p:sp>
      <p:sp>
        <p:nvSpPr>
          <p:cNvPr id="3" name="Rectangle 2"/>
          <p:cNvSpPr/>
          <p:nvPr/>
        </p:nvSpPr>
        <p:spPr>
          <a:xfrm>
            <a:off x="381000" y="1143000"/>
            <a:ext cx="8458200" cy="5181600"/>
          </a:xfrm>
          <a:prstGeom prst="rect">
            <a:avLst/>
          </a:prstGeom>
          <a:noFill/>
          <a:ln>
            <a:solidFill>
              <a:srgbClr val="2B89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06400" indent="-406400">
              <a:buFont typeface="Arial" pitchFamily="34" charset="0"/>
              <a:buChar char="•"/>
              <a:defRPr/>
            </a:pPr>
            <a:endParaRPr lang="en-US" sz="1000" dirty="0">
              <a:solidFill>
                <a:schemeClr val="tx1">
                  <a:lumMod val="65000"/>
                  <a:lumOff val="35000"/>
                </a:schemeClr>
              </a:solidFill>
              <a:latin typeface="Verdana" pitchFamily="34" charset="0"/>
              <a:ea typeface="Verdana" pitchFamily="34" charset="0"/>
              <a:cs typeface="Verdana" pitchFamily="34" charset="0"/>
            </a:endParaRPr>
          </a:p>
          <a:p>
            <a:pPr marL="406400" indent="-406400" algn="just">
              <a:defRPr/>
            </a:pPr>
            <a:endParaRPr lang="en-US" sz="1000" dirty="0">
              <a:solidFill>
                <a:schemeClr val="tx1">
                  <a:lumMod val="65000"/>
                  <a:lumOff val="35000"/>
                </a:schemeClr>
              </a:solidFill>
              <a:latin typeface="Verdana" pitchFamily="34" charset="0"/>
              <a:ea typeface="Verdana" pitchFamily="34" charset="0"/>
              <a:cs typeface="Verdana" pitchFamily="34" charset="0"/>
            </a:endParaRPr>
          </a:p>
        </p:txBody>
      </p:sp>
      <p:sp>
        <p:nvSpPr>
          <p:cNvPr id="4" name="Rounded Rectangle 3"/>
          <p:cNvSpPr/>
          <p:nvPr/>
        </p:nvSpPr>
        <p:spPr>
          <a:xfrm>
            <a:off x="685800" y="914400"/>
            <a:ext cx="3505200" cy="381000"/>
          </a:xfrm>
          <a:prstGeom prst="roundRect">
            <a:avLst/>
          </a:prstGeom>
          <a:solidFill>
            <a:srgbClr val="2B89C3"/>
          </a:solidFill>
          <a:ln>
            <a:solidFill>
              <a:srgbClr val="2B89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latin typeface="Verdana" pitchFamily="34" charset="0"/>
                <a:ea typeface="Verdana" pitchFamily="34" charset="0"/>
                <a:cs typeface="Verdana" pitchFamily="34" charset="0"/>
              </a:rPr>
              <a:t>Assumptions</a:t>
            </a:r>
          </a:p>
        </p:txBody>
      </p:sp>
      <p:sp>
        <p:nvSpPr>
          <p:cNvPr id="11" name="Rectangle 10"/>
          <p:cNvSpPr/>
          <p:nvPr/>
        </p:nvSpPr>
        <p:spPr>
          <a:xfrm>
            <a:off x="609600" y="1384043"/>
            <a:ext cx="8153400" cy="5632311"/>
          </a:xfrm>
          <a:prstGeom prst="rect">
            <a:avLst/>
          </a:prstGeom>
        </p:spPr>
        <p:txBody>
          <a:bodyPr wrap="square">
            <a:spAutoFit/>
          </a:bodyPr>
          <a:lstStyle/>
          <a:p>
            <a:pPr marL="117475" lvl="0" indent="-117475">
              <a:buFont typeface="Arial" pitchFamily="34" charset="0"/>
              <a:buChar char="•"/>
            </a:pPr>
            <a:r>
              <a:rPr lang="en-US" sz="1000" dirty="0" smtClean="0">
                <a:latin typeface="Verdana" pitchFamily="34" charset="0"/>
                <a:ea typeface="Verdana" pitchFamily="34" charset="0"/>
                <a:cs typeface="Verdana" pitchFamily="34" charset="0"/>
              </a:rPr>
              <a:t>As it is a small enhancement to DC_PO_ASN ,SDF Framework will be used </a:t>
            </a:r>
          </a:p>
          <a:p>
            <a:pPr marL="117475" lvl="0" indent="-117475">
              <a:buFont typeface="Arial" pitchFamily="34" charset="0"/>
              <a:buChar char="•"/>
            </a:pPr>
            <a:endParaRPr lang="en-US" sz="1000" dirty="0" smtClean="0">
              <a:latin typeface="Verdana" pitchFamily="34" charset="0"/>
              <a:ea typeface="Verdana" pitchFamily="34" charset="0"/>
              <a:cs typeface="Verdana" pitchFamily="34" charset="0"/>
            </a:endParaRPr>
          </a:p>
          <a:p>
            <a:pPr marL="117475" lvl="0" indent="-117475">
              <a:buFont typeface="Arial" pitchFamily="34" charset="0"/>
              <a:buChar char="•"/>
            </a:pPr>
            <a:r>
              <a:rPr lang="en-US" sz="1000" dirty="0" smtClean="0">
                <a:latin typeface="Verdana" pitchFamily="34" charset="0"/>
                <a:ea typeface="Verdana" pitchFamily="34" charset="0"/>
                <a:cs typeface="Verdana" pitchFamily="34" charset="0"/>
              </a:rPr>
              <a:t>Both the PO and associated ASN data will be available in the vendor portal DB which will be used by the portal application to compare and generate exceptions.</a:t>
            </a:r>
          </a:p>
          <a:p>
            <a:pPr marL="117475" lvl="0" indent="-117475">
              <a:buFont typeface="Arial" pitchFamily="34" charset="0"/>
              <a:buChar char="•"/>
            </a:pPr>
            <a:endParaRPr lang="en-US" sz="1000" dirty="0" smtClean="0">
              <a:latin typeface="Verdana" pitchFamily="34" charset="0"/>
              <a:ea typeface="Verdana" pitchFamily="34" charset="0"/>
              <a:cs typeface="Verdana" pitchFamily="34" charset="0"/>
            </a:endParaRPr>
          </a:p>
          <a:p>
            <a:pPr marL="117475" lvl="0" indent="-117475">
              <a:buFont typeface="Arial" pitchFamily="34" charset="0"/>
              <a:buChar char="•"/>
            </a:pPr>
            <a:r>
              <a:rPr lang="en-US" sz="1000" dirty="0" smtClean="0">
                <a:latin typeface="Verdana" pitchFamily="34" charset="0"/>
                <a:ea typeface="Verdana" pitchFamily="34" charset="0"/>
                <a:cs typeface="Verdana" pitchFamily="34" charset="0"/>
              </a:rPr>
              <a:t>There is no performance risk as the data volume is low.</a:t>
            </a:r>
          </a:p>
          <a:p>
            <a:pPr marL="117475" lvl="0" indent="-117475">
              <a:buFont typeface="Arial" pitchFamily="34" charset="0"/>
              <a:buChar char="•"/>
            </a:pPr>
            <a:endParaRPr lang="en-US" sz="1000" dirty="0" smtClean="0">
              <a:latin typeface="Verdana" pitchFamily="34" charset="0"/>
              <a:ea typeface="Verdana" pitchFamily="34" charset="0"/>
              <a:cs typeface="Verdana" pitchFamily="34" charset="0"/>
            </a:endParaRPr>
          </a:p>
          <a:p>
            <a:pPr marL="117475" lvl="0" indent="-117475">
              <a:buFont typeface="Arial" pitchFamily="34" charset="0"/>
              <a:buChar char="•"/>
            </a:pPr>
            <a:r>
              <a:rPr lang="en-US" sz="1000" dirty="0" smtClean="0">
                <a:latin typeface="Verdana" pitchFamily="34" charset="0"/>
                <a:ea typeface="Verdana" pitchFamily="34" charset="0"/>
                <a:cs typeface="Verdana" pitchFamily="34" charset="0"/>
              </a:rPr>
              <a:t>There are no changes in Invoice creation process.</a:t>
            </a:r>
          </a:p>
          <a:p>
            <a:pPr marL="117475" lvl="0" indent="-117475">
              <a:buFont typeface="Arial" pitchFamily="34" charset="0"/>
              <a:buChar char="•"/>
            </a:pPr>
            <a:endParaRPr lang="en-US" sz="1000" dirty="0" smtClean="0">
              <a:latin typeface="Verdana" pitchFamily="34" charset="0"/>
              <a:ea typeface="Verdana" pitchFamily="34" charset="0"/>
              <a:cs typeface="Verdana" pitchFamily="34" charset="0"/>
            </a:endParaRPr>
          </a:p>
          <a:p>
            <a:pPr marL="117475" lvl="0" indent="-117475">
              <a:buFont typeface="Arial" pitchFamily="34" charset="0"/>
              <a:buChar char="•"/>
            </a:pPr>
            <a:r>
              <a:rPr lang="en-US" sz="1000" dirty="0" smtClean="0">
                <a:latin typeface="Verdana" pitchFamily="34" charset="0"/>
                <a:ea typeface="Verdana" pitchFamily="34" charset="0"/>
                <a:cs typeface="Verdana" pitchFamily="34" charset="0"/>
              </a:rPr>
              <a:t>Report filters should be used (for ex:Vendor no, PO No,ASN, Invoice No) .Filters and contents will be finalized during the Design Phase</a:t>
            </a:r>
          </a:p>
          <a:p>
            <a:pPr marL="117475" lvl="0" indent="-117475">
              <a:buFont typeface="Arial" pitchFamily="34" charset="0"/>
              <a:buChar char="•"/>
            </a:pPr>
            <a:endParaRPr lang="en-US" sz="1000" dirty="0" smtClean="0">
              <a:latin typeface="Verdana" pitchFamily="34" charset="0"/>
              <a:ea typeface="Verdana" pitchFamily="34" charset="0"/>
              <a:cs typeface="Verdana" pitchFamily="34" charset="0"/>
            </a:endParaRPr>
          </a:p>
          <a:p>
            <a:pPr marL="117475" lvl="0" indent="-117475">
              <a:buFont typeface="Arial" pitchFamily="34" charset="0"/>
              <a:buChar char="•"/>
            </a:pPr>
            <a:r>
              <a:rPr lang="en-US" sz="1000" dirty="0" smtClean="0">
                <a:latin typeface="Verdana" pitchFamily="34" charset="0"/>
                <a:ea typeface="Verdana" pitchFamily="34" charset="0"/>
                <a:cs typeface="Verdana" pitchFamily="34" charset="0"/>
              </a:rPr>
              <a:t>Email Communication message and to/from address will be baseline during the Design Phase, Inclusion of the supplier net portal link in the Email send to the user will be decided during detail requirement gathering phase.</a:t>
            </a:r>
          </a:p>
          <a:p>
            <a:pPr marL="117475" lvl="0" indent="-117475">
              <a:buFont typeface="Arial" pitchFamily="34" charset="0"/>
              <a:buChar char="•"/>
            </a:pPr>
            <a:endParaRPr lang="en-US" sz="1000" dirty="0" smtClean="0">
              <a:latin typeface="Verdana" pitchFamily="34" charset="0"/>
              <a:ea typeface="Verdana" pitchFamily="34" charset="0"/>
              <a:cs typeface="Verdana" pitchFamily="34" charset="0"/>
            </a:endParaRPr>
          </a:p>
          <a:p>
            <a:pPr marL="117475" lvl="0" indent="-117475">
              <a:buFont typeface="Arial" pitchFamily="34" charset="0"/>
              <a:buChar char="•"/>
            </a:pPr>
            <a:r>
              <a:rPr lang="en-US" sz="1000" dirty="0" smtClean="0">
                <a:latin typeface="Verdana" pitchFamily="34" charset="0"/>
                <a:ea typeface="Verdana" pitchFamily="34" charset="0"/>
                <a:cs typeface="Verdana" pitchFamily="34" charset="0"/>
              </a:rPr>
              <a:t>Download Exception Report is not in Scope. Also apart from showing the exception reports in the UI, no additional scope in included to send the report in other formats to the user. This will be considered into scope  after business confirms the requirement</a:t>
            </a:r>
          </a:p>
          <a:p>
            <a:pPr marL="117475" lvl="0" indent="-117475">
              <a:buFont typeface="Arial" pitchFamily="34" charset="0"/>
              <a:buChar char="•"/>
            </a:pPr>
            <a:endParaRPr lang="en-US" sz="1000" dirty="0" smtClean="0">
              <a:latin typeface="Verdana" pitchFamily="34" charset="0"/>
              <a:ea typeface="Verdana" pitchFamily="34" charset="0"/>
              <a:cs typeface="Verdana" pitchFamily="34" charset="0"/>
            </a:endParaRPr>
          </a:p>
          <a:p>
            <a:pPr marL="117475" lvl="0" indent="-117475">
              <a:buFont typeface="Arial" pitchFamily="34" charset="0"/>
              <a:buChar char="•"/>
            </a:pPr>
            <a:r>
              <a:rPr lang="en-US" sz="1000" dirty="0" smtClean="0">
                <a:latin typeface="Verdana" pitchFamily="34" charset="0"/>
                <a:ea typeface="Verdana" pitchFamily="34" charset="0"/>
                <a:cs typeface="Verdana" pitchFamily="34" charset="0"/>
              </a:rPr>
              <a:t>Exception reports will be available online to the user's only for the PO's which has the variance against associated ASNs.</a:t>
            </a:r>
          </a:p>
          <a:p>
            <a:pPr marL="117475" lvl="0" indent="-117475">
              <a:buFont typeface="Arial" pitchFamily="34" charset="0"/>
              <a:buChar char="•"/>
            </a:pPr>
            <a:endParaRPr lang="en-US" sz="1000" dirty="0" smtClean="0">
              <a:latin typeface="Verdana" pitchFamily="34" charset="0"/>
              <a:ea typeface="Verdana" pitchFamily="34" charset="0"/>
              <a:cs typeface="Verdana" pitchFamily="34" charset="0"/>
            </a:endParaRPr>
          </a:p>
          <a:p>
            <a:pPr marL="117475" lvl="0" indent="-117475">
              <a:buFont typeface="Arial" pitchFamily="34" charset="0"/>
              <a:buChar char="•"/>
            </a:pPr>
            <a:r>
              <a:rPr lang="en-US" sz="1000" dirty="0" smtClean="0">
                <a:latin typeface="Verdana" pitchFamily="34" charset="0"/>
                <a:ea typeface="Verdana" pitchFamily="34" charset="0"/>
                <a:cs typeface="Verdana" pitchFamily="34" charset="0"/>
              </a:rPr>
              <a:t>There is no change to the ASN format. It is same as current ASN format</a:t>
            </a:r>
          </a:p>
          <a:p>
            <a:pPr marL="117475" lvl="0" indent="-117475">
              <a:buFont typeface="Arial" pitchFamily="34" charset="0"/>
              <a:buChar char="•"/>
            </a:pPr>
            <a:endParaRPr lang="en-US" sz="1000" dirty="0" smtClean="0">
              <a:latin typeface="Verdana" pitchFamily="34" charset="0"/>
              <a:ea typeface="Verdana" pitchFamily="34" charset="0"/>
              <a:cs typeface="Verdana" pitchFamily="34" charset="0"/>
            </a:endParaRPr>
          </a:p>
          <a:p>
            <a:pPr marL="117475" indent="-117475">
              <a:buFont typeface="Arial" pitchFamily="34" charset="0"/>
              <a:buChar char="•"/>
            </a:pPr>
            <a:r>
              <a:rPr lang="en-US" sz="1000" dirty="0" smtClean="0">
                <a:latin typeface="Verdana" pitchFamily="34" charset="0"/>
                <a:ea typeface="Verdana" pitchFamily="34" charset="0"/>
                <a:cs typeface="Verdana" pitchFamily="34" charset="0"/>
              </a:rPr>
              <a:t>In webMethods:ASN item details will not be updated because of possibility of multiple ASNs per PO. Items that do not appear on the PO will be considered as exception.  </a:t>
            </a:r>
            <a:r>
              <a:rPr lang="en-US" sz="1000" smtClean="0">
                <a:latin typeface="Verdana" pitchFamily="34" charset="0"/>
                <a:ea typeface="Verdana" pitchFamily="34" charset="0"/>
                <a:cs typeface="Verdana" pitchFamily="34" charset="0"/>
              </a:rPr>
              <a:t>ASN </a:t>
            </a:r>
            <a:r>
              <a:rPr lang="en-US" sz="1000" dirty="0" smtClean="0">
                <a:latin typeface="Verdana" pitchFamily="34" charset="0"/>
                <a:ea typeface="Verdana" pitchFamily="34" charset="0"/>
                <a:cs typeface="Verdana" pitchFamily="34" charset="0"/>
              </a:rPr>
              <a:t>header comparison rules will be provided </a:t>
            </a:r>
            <a:r>
              <a:rPr lang="en-US" sz="1000" smtClean="0">
                <a:latin typeface="Verdana" pitchFamily="34" charset="0"/>
                <a:ea typeface="Verdana" pitchFamily="34" charset="0"/>
                <a:cs typeface="Verdana" pitchFamily="34" charset="0"/>
              </a:rPr>
              <a:t>by business.</a:t>
            </a:r>
            <a:endParaRPr lang="en-US" sz="1000" dirty="0" smtClean="0">
              <a:latin typeface="Verdana" pitchFamily="34" charset="0"/>
              <a:ea typeface="Verdana" pitchFamily="34" charset="0"/>
              <a:cs typeface="Verdana" pitchFamily="34" charset="0"/>
            </a:endParaRPr>
          </a:p>
          <a:p>
            <a:pPr marL="117475" lvl="0" indent="-117475">
              <a:buFont typeface="Arial" pitchFamily="34" charset="0"/>
              <a:buChar char="•"/>
            </a:pPr>
            <a:endParaRPr lang="en-US" sz="1000" dirty="0" smtClean="0">
              <a:latin typeface="Verdana" pitchFamily="34" charset="0"/>
              <a:ea typeface="Verdana" pitchFamily="34" charset="0"/>
              <a:cs typeface="Verdana" pitchFamily="34" charset="0"/>
            </a:endParaRPr>
          </a:p>
          <a:p>
            <a:pPr marL="117475" lvl="0" indent="-117475">
              <a:buFont typeface="Arial" pitchFamily="34" charset="0"/>
              <a:buChar char="•"/>
            </a:pPr>
            <a:r>
              <a:rPr lang="en-US" sz="1000" dirty="0" smtClean="0">
                <a:latin typeface="Verdana" pitchFamily="34" charset="0"/>
                <a:ea typeface="Verdana" pitchFamily="34" charset="0"/>
                <a:cs typeface="Verdana" pitchFamily="34" charset="0"/>
              </a:rPr>
              <a:t>All the clarification will be provided during the requirement gathering and analysis phase and before the start of the design and construction.</a:t>
            </a:r>
          </a:p>
          <a:p>
            <a:pPr marL="117475" indent="-117475">
              <a:buFont typeface="Arial" pitchFamily="34" charset="0"/>
              <a:buChar char="•"/>
            </a:pPr>
            <a:endParaRPr lang="en-US" sz="1000" dirty="0" smtClean="0">
              <a:latin typeface="Verdana" pitchFamily="34" charset="0"/>
              <a:ea typeface="Verdana" pitchFamily="34" charset="0"/>
              <a:cs typeface="Verdana" pitchFamily="34" charset="0"/>
            </a:endParaRPr>
          </a:p>
          <a:p>
            <a:pPr marL="117475" indent="-117475">
              <a:buFont typeface="Arial" pitchFamily="34" charset="0"/>
              <a:buChar char="•"/>
            </a:pPr>
            <a:r>
              <a:rPr lang="en-US" sz="1000" dirty="0" smtClean="0">
                <a:latin typeface="Verdana" pitchFamily="34" charset="0"/>
                <a:ea typeface="Verdana" pitchFamily="34" charset="0"/>
                <a:cs typeface="Verdana" pitchFamily="34" charset="0"/>
              </a:rPr>
              <a:t>Production Deployment will be done by WebSSO and wmAdmin team. Walgreens will give access to Cognizant development team  to do Dev Environment deployment</a:t>
            </a:r>
          </a:p>
          <a:p>
            <a:pPr marL="117475" lvl="0" indent="-117475">
              <a:buFont typeface="Arial" pitchFamily="34" charset="0"/>
              <a:buChar char="•"/>
            </a:pPr>
            <a:endParaRPr lang="en-US" sz="1000" dirty="0" smtClean="0">
              <a:latin typeface="Verdana" pitchFamily="34" charset="0"/>
              <a:ea typeface="Verdana" pitchFamily="34" charset="0"/>
              <a:cs typeface="Verdana" pitchFamily="34" charset="0"/>
            </a:endParaRPr>
          </a:p>
          <a:p>
            <a:pPr marL="117475" lvl="0" indent="-117475">
              <a:buFont typeface="Arial" pitchFamily="34" charset="0"/>
              <a:buChar char="•"/>
            </a:pPr>
            <a:endParaRPr lang="en-US" sz="1000" dirty="0" smtClean="0">
              <a:latin typeface="Verdana" pitchFamily="34" charset="0"/>
              <a:ea typeface="Verdana" pitchFamily="34" charset="0"/>
              <a:cs typeface="Verdana" pitchFamily="34" charset="0"/>
            </a:endParaRPr>
          </a:p>
          <a:p>
            <a:pPr marL="109538" indent="-109538"/>
            <a:endParaRPr lang="en-US" sz="1000" dirty="0" smtClean="0">
              <a:latin typeface="Verdana" pitchFamily="34" charset="0"/>
              <a:ea typeface="Verdana" pitchFamily="34" charset="0"/>
              <a:cs typeface="Verdana" pitchFamily="34" charset="0"/>
            </a:endParaRPr>
          </a:p>
          <a:p>
            <a:pPr marL="109538" indent="-109538">
              <a:buFont typeface="Arial" pitchFamily="34" charset="0"/>
              <a:buChar char="•"/>
            </a:pPr>
            <a:endParaRPr lang="en-US" sz="1000" dirty="0" smtClean="0">
              <a:latin typeface="Verdana" pitchFamily="34" charset="0"/>
              <a:ea typeface="Verdana" pitchFamily="34" charset="0"/>
              <a:cs typeface="Verdana" pitchFamily="34" charset="0"/>
            </a:endParaRPr>
          </a:p>
          <a:p>
            <a:pPr marL="109538" indent="-109538">
              <a:buFont typeface="Arial" pitchFamily="34" charset="0"/>
              <a:buChar char="•"/>
            </a:pPr>
            <a:endParaRPr lang="en-US" sz="1000" dirty="0">
              <a:latin typeface="Verdana" pitchFamily="34" charset="0"/>
              <a:ea typeface="Verdana" pitchFamily="34" charset="0"/>
              <a:cs typeface="Verdana" pitchFamily="34" charset="0"/>
            </a:endParaRPr>
          </a:p>
        </p:txBody>
      </p: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dirty="0" smtClean="0">
                <a:ea typeface="ＭＳ Ｐゴシック" pitchFamily="34" charset="-128"/>
                <a:cs typeface="Arial" charset="0"/>
              </a:rPr>
              <a:t>Assumptions and Dependencies (contd.)</a:t>
            </a:r>
          </a:p>
        </p:txBody>
      </p:sp>
      <p:sp>
        <p:nvSpPr>
          <p:cNvPr id="3" name="Rectangle 2"/>
          <p:cNvSpPr/>
          <p:nvPr/>
        </p:nvSpPr>
        <p:spPr>
          <a:xfrm>
            <a:off x="381000" y="1219200"/>
            <a:ext cx="8382000" cy="2971800"/>
          </a:xfrm>
          <a:prstGeom prst="rect">
            <a:avLst/>
          </a:prstGeom>
          <a:noFill/>
          <a:ln>
            <a:solidFill>
              <a:srgbClr val="2B89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06400" indent="-406400">
              <a:buFont typeface="Arial" pitchFamily="34" charset="0"/>
              <a:buChar char="•"/>
              <a:defRPr/>
            </a:pPr>
            <a:endParaRPr lang="en-US" sz="1000" dirty="0">
              <a:solidFill>
                <a:schemeClr val="tx1">
                  <a:lumMod val="65000"/>
                  <a:lumOff val="35000"/>
                </a:schemeClr>
              </a:solidFill>
              <a:latin typeface="Verdana" pitchFamily="34" charset="0"/>
              <a:ea typeface="Verdana" pitchFamily="34" charset="0"/>
              <a:cs typeface="Verdana" pitchFamily="34" charset="0"/>
            </a:endParaRPr>
          </a:p>
          <a:p>
            <a:pPr marL="406400" indent="-406400" algn="just">
              <a:defRPr/>
            </a:pPr>
            <a:endParaRPr lang="en-US" sz="1000" dirty="0">
              <a:solidFill>
                <a:schemeClr val="tx1">
                  <a:lumMod val="65000"/>
                  <a:lumOff val="35000"/>
                </a:schemeClr>
              </a:solidFill>
              <a:latin typeface="Verdana" pitchFamily="34" charset="0"/>
              <a:ea typeface="Verdana" pitchFamily="34" charset="0"/>
              <a:cs typeface="Verdana" pitchFamily="34" charset="0"/>
            </a:endParaRPr>
          </a:p>
        </p:txBody>
      </p:sp>
      <p:sp>
        <p:nvSpPr>
          <p:cNvPr id="4" name="Rounded Rectangle 3"/>
          <p:cNvSpPr/>
          <p:nvPr/>
        </p:nvSpPr>
        <p:spPr>
          <a:xfrm>
            <a:off x="685800" y="990600"/>
            <a:ext cx="3505200" cy="381000"/>
          </a:xfrm>
          <a:prstGeom prst="roundRect">
            <a:avLst/>
          </a:prstGeom>
          <a:solidFill>
            <a:srgbClr val="2B89C3"/>
          </a:solidFill>
          <a:ln>
            <a:solidFill>
              <a:srgbClr val="2B89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smtClean="0">
                <a:latin typeface="Verdana" pitchFamily="34" charset="0"/>
                <a:ea typeface="Verdana" pitchFamily="34" charset="0"/>
                <a:cs typeface="Verdana" pitchFamily="34" charset="0"/>
              </a:rPr>
              <a:t>Dependencies on Walgreens</a:t>
            </a:r>
            <a:endParaRPr lang="en-US" sz="1400" dirty="0">
              <a:latin typeface="Verdana" pitchFamily="34" charset="0"/>
              <a:ea typeface="Verdana" pitchFamily="34" charset="0"/>
              <a:cs typeface="Verdana" pitchFamily="34" charset="0"/>
            </a:endParaRPr>
          </a:p>
        </p:txBody>
      </p:sp>
      <p:sp>
        <p:nvSpPr>
          <p:cNvPr id="11" name="Rectangle 10"/>
          <p:cNvSpPr/>
          <p:nvPr/>
        </p:nvSpPr>
        <p:spPr>
          <a:xfrm>
            <a:off x="609600" y="1447800"/>
            <a:ext cx="7924800" cy="3016210"/>
          </a:xfrm>
          <a:prstGeom prst="rect">
            <a:avLst/>
          </a:prstGeom>
        </p:spPr>
        <p:txBody>
          <a:bodyPr wrap="square">
            <a:spAutoFit/>
          </a:bodyPr>
          <a:lstStyle/>
          <a:p>
            <a:pPr marL="109538" lvl="0" indent="-109538" fontAlgn="auto" hangingPunct="1">
              <a:buFont typeface="Arial" pitchFamily="34" charset="0"/>
              <a:buChar char="•"/>
            </a:pPr>
            <a:r>
              <a:rPr lang="en-US" sz="1000" dirty="0" smtClean="0">
                <a:latin typeface="Verdana" pitchFamily="34" charset="0"/>
                <a:ea typeface="Verdana" pitchFamily="34" charset="0"/>
                <a:cs typeface="Verdana" pitchFamily="34" charset="0"/>
              </a:rPr>
              <a:t>Cognizant </a:t>
            </a:r>
            <a:r>
              <a:rPr lang="en-US" sz="1000" dirty="0">
                <a:latin typeface="Verdana" pitchFamily="34" charset="0"/>
                <a:ea typeface="Verdana" pitchFamily="34" charset="0"/>
                <a:cs typeface="Verdana" pitchFamily="34" charset="0"/>
              </a:rPr>
              <a:t>would require the necessary infrastructure and environment access to be available by the commencement of development phase. Any delay in infrastructure availability will impact on the cost and delivery schedules.</a:t>
            </a:r>
          </a:p>
          <a:p>
            <a:pPr marL="109538" indent="-109538">
              <a:buFont typeface="Arial" pitchFamily="34" charset="0"/>
              <a:buChar char="•"/>
            </a:pPr>
            <a:endParaRPr lang="en-US" sz="1000" dirty="0">
              <a:latin typeface="Verdana" pitchFamily="34" charset="0"/>
              <a:ea typeface="Verdana" pitchFamily="34" charset="0"/>
              <a:cs typeface="Verdana" pitchFamily="34" charset="0"/>
            </a:endParaRPr>
          </a:p>
          <a:p>
            <a:pPr marL="117475" lvl="0" indent="-117475" fontAlgn="auto" hangingPunct="1">
              <a:buFont typeface="Arial" pitchFamily="34" charset="0"/>
              <a:buChar char="•"/>
            </a:pPr>
            <a:r>
              <a:rPr lang="en-US" sz="1000" dirty="0">
                <a:latin typeface="Verdana" pitchFamily="34" charset="0"/>
                <a:ea typeface="Verdana" pitchFamily="34" charset="0"/>
                <a:cs typeface="Verdana" pitchFamily="34" charset="0"/>
              </a:rPr>
              <a:t>Active involvement of Walgreens SME and business is required during the initial assessment and requirements gathering phase.</a:t>
            </a:r>
          </a:p>
          <a:p>
            <a:pPr marL="117475" indent="-117475">
              <a:buFont typeface="Arial" pitchFamily="34" charset="0"/>
              <a:buChar char="•"/>
            </a:pPr>
            <a:endParaRPr lang="en-US" sz="1000" dirty="0">
              <a:latin typeface="Verdana" pitchFamily="34" charset="0"/>
              <a:ea typeface="Verdana" pitchFamily="34" charset="0"/>
              <a:cs typeface="Verdana" pitchFamily="34" charset="0"/>
            </a:endParaRPr>
          </a:p>
          <a:p>
            <a:pPr marL="117475" lvl="0" indent="-117475" fontAlgn="auto" hangingPunct="1">
              <a:buFont typeface="Arial" pitchFamily="34" charset="0"/>
              <a:buChar char="•"/>
            </a:pPr>
            <a:r>
              <a:rPr lang="en-US" sz="1000" dirty="0">
                <a:latin typeface="Verdana" pitchFamily="34" charset="0"/>
                <a:ea typeface="Verdana" pitchFamily="34" charset="0"/>
                <a:cs typeface="Verdana" pitchFamily="34" charset="0"/>
              </a:rPr>
              <a:t>Active involvement of the Walgreens personnel is required during the UAT phase.</a:t>
            </a:r>
          </a:p>
          <a:p>
            <a:pPr marL="117475" indent="-117475">
              <a:buFont typeface="Arial" pitchFamily="34" charset="0"/>
              <a:buChar char="•"/>
            </a:pPr>
            <a:endParaRPr lang="en-US" sz="1000" dirty="0" smtClean="0">
              <a:latin typeface="Verdana" pitchFamily="34" charset="0"/>
              <a:ea typeface="Verdana" pitchFamily="34" charset="0"/>
              <a:cs typeface="Verdana" pitchFamily="34" charset="0"/>
            </a:endParaRPr>
          </a:p>
          <a:p>
            <a:pPr marL="117475" lvl="0" indent="-117475">
              <a:buFont typeface="Arial" pitchFamily="34" charset="0"/>
              <a:buChar char="•"/>
            </a:pPr>
            <a:r>
              <a:rPr lang="en-US" sz="1000" dirty="0">
                <a:latin typeface="Verdana" pitchFamily="34" charset="0"/>
                <a:ea typeface="Verdana" pitchFamily="34" charset="0"/>
                <a:cs typeface="Verdana" pitchFamily="34" charset="0"/>
              </a:rPr>
              <a:t>It is assumed that Walgreens would provide access for the development and testing environments and the relevant tools which might be required for the execution of the project.  </a:t>
            </a:r>
          </a:p>
          <a:p>
            <a:pPr marL="117475" indent="-117475">
              <a:buFont typeface="Arial" pitchFamily="34" charset="0"/>
              <a:buChar char="•"/>
            </a:pPr>
            <a:endParaRPr lang="en-US" sz="1000" dirty="0" smtClean="0">
              <a:latin typeface="Verdana" pitchFamily="34" charset="0"/>
              <a:ea typeface="Verdana" pitchFamily="34" charset="0"/>
              <a:cs typeface="Verdana" pitchFamily="34" charset="0"/>
            </a:endParaRPr>
          </a:p>
          <a:p>
            <a:pPr marL="117475" lvl="0" indent="-117475">
              <a:buFont typeface="Arial" pitchFamily="34" charset="0"/>
              <a:buChar char="•"/>
            </a:pPr>
            <a:r>
              <a:rPr lang="en-US" sz="1000" dirty="0">
                <a:latin typeface="Verdana" pitchFamily="34" charset="0"/>
                <a:ea typeface="Verdana" pitchFamily="34" charset="0"/>
                <a:cs typeface="Verdana" pitchFamily="34" charset="0"/>
              </a:rPr>
              <a:t>Walgreens Team will be responsible for the validation &amp; signoff of all the deliverables at various phases of the engagement</a:t>
            </a:r>
            <a:r>
              <a:rPr lang="en-US" sz="1000" dirty="0" smtClean="0">
                <a:latin typeface="Verdana" pitchFamily="34" charset="0"/>
                <a:ea typeface="Verdana" pitchFamily="34" charset="0"/>
                <a:cs typeface="Verdana" pitchFamily="34" charset="0"/>
              </a:rPr>
              <a:t>.</a:t>
            </a:r>
          </a:p>
          <a:p>
            <a:pPr marL="117475" lvl="0" indent="-117475">
              <a:buFont typeface="Arial" pitchFamily="34" charset="0"/>
              <a:buChar char="•"/>
            </a:pPr>
            <a:endParaRPr lang="en-US" sz="1000" dirty="0" smtClean="0">
              <a:latin typeface="Verdana" pitchFamily="34" charset="0"/>
              <a:ea typeface="Verdana" pitchFamily="34" charset="0"/>
              <a:cs typeface="Verdana" pitchFamily="34" charset="0"/>
            </a:endParaRPr>
          </a:p>
          <a:p>
            <a:pPr marL="117475" indent="-117475">
              <a:buFont typeface="Arial" pitchFamily="34" charset="0"/>
              <a:buChar char="•"/>
            </a:pPr>
            <a:r>
              <a:rPr lang="en-US" sz="1000" dirty="0" smtClean="0">
                <a:latin typeface="Verdana" pitchFamily="34" charset="0"/>
                <a:ea typeface="Verdana" pitchFamily="34" charset="0"/>
                <a:cs typeface="Verdana" pitchFamily="34" charset="0"/>
              </a:rPr>
              <a:t>Connectivity to Client site: Appropriate environment , tools and access rights should be available to access and work with all the related resources starting from the analysis phase.</a:t>
            </a:r>
          </a:p>
          <a:p>
            <a:pPr marL="117475" lvl="0" indent="-117475">
              <a:buFont typeface="Arial" pitchFamily="34" charset="0"/>
              <a:buChar char="•"/>
            </a:pPr>
            <a:endParaRPr lang="en-US" sz="1000" dirty="0" smtClean="0">
              <a:latin typeface="Verdana" pitchFamily="34" charset="0"/>
              <a:ea typeface="Verdana" pitchFamily="34" charset="0"/>
              <a:cs typeface="Verdana" pitchFamily="34" charset="0"/>
            </a:endParaRPr>
          </a:p>
          <a:p>
            <a:pPr marL="117475" lvl="0" indent="-117475"/>
            <a:endParaRPr lang="en-US" sz="1000" dirty="0" smtClean="0">
              <a:latin typeface="Verdana" pitchFamily="34" charset="0"/>
              <a:ea typeface="Verdana" pitchFamily="34" charset="0"/>
              <a:cs typeface="Verdana" pitchFamily="34" charset="0"/>
            </a:endParaRPr>
          </a:p>
          <a:p>
            <a:pPr marL="117475" lvl="0" indent="-117475">
              <a:buFont typeface="Arial" pitchFamily="34" charset="0"/>
              <a:buChar char="•"/>
            </a:pPr>
            <a:endParaRPr lang="en-US" sz="1000" dirty="0">
              <a:latin typeface="Verdana" pitchFamily="34" charset="0"/>
              <a:ea typeface="Verdana" pitchFamily="34" charset="0"/>
              <a:cs typeface="Verdana" pitchFamily="34" charset="0"/>
            </a:endParaRPr>
          </a:p>
        </p:txBody>
      </p:sp>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ea typeface="ＭＳ Ｐゴシック" pitchFamily="34" charset="-128"/>
                <a:cs typeface="Arial" charset="0"/>
              </a:rPr>
              <a:t>Key Risks and Mitigations</a:t>
            </a:r>
            <a:endParaRPr dirty="0" smtClean="0">
              <a:ea typeface="ＭＳ Ｐゴシック" pitchFamily="34" charset="-128"/>
              <a:cs typeface="Arial" charset="0"/>
            </a:endParaRPr>
          </a:p>
        </p:txBody>
      </p:sp>
      <p:sp>
        <p:nvSpPr>
          <p:cNvPr id="8" name="Content Placeholder 7"/>
          <p:cNvSpPr>
            <a:spLocks noGrp="1"/>
          </p:cNvSpPr>
          <p:nvPr>
            <p:ph idx="4294967295"/>
          </p:nvPr>
        </p:nvSpPr>
        <p:spPr>
          <a:xfrm>
            <a:off x="381000" y="1524000"/>
            <a:ext cx="8229600" cy="1981200"/>
          </a:xfrm>
          <a:prstGeom prst="rect">
            <a:avLst/>
          </a:prstGeom>
        </p:spPr>
        <p:txBody>
          <a:bodyPr/>
          <a:lstStyle/>
          <a:p>
            <a:pPr marL="114300" indent="-114300" algn="just" eaLnBrk="1" hangingPunct="1">
              <a:spcBef>
                <a:spcPts val="0"/>
              </a:spcBef>
              <a:spcAft>
                <a:spcPts val="0"/>
              </a:spcAft>
              <a:buNone/>
            </a:pPr>
            <a:endPar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p>
            <a:pPr marL="114300" indent="-114300" algn="just" eaLnBrk="1" hangingPunct="1">
              <a:spcBef>
                <a:spcPts val="0"/>
              </a:spcBef>
              <a:spcAft>
                <a:spcPts val="0"/>
              </a:spcAft>
              <a:buNone/>
            </a:pPr>
            <a:endPar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p>
            <a:pPr marL="114300" indent="-114300" algn="just" eaLnBrk="1" hangingPunct="1">
              <a:spcBef>
                <a:spcPts val="0"/>
              </a:spcBef>
              <a:spcAft>
                <a:spcPts val="0"/>
              </a:spcAft>
              <a:buNone/>
            </a:pPr>
            <a:endParaRPr lang="en-US" sz="1000" dirty="0" smtClean="0">
              <a:solidFill>
                <a:srgbClr val="000000"/>
              </a:solidFill>
              <a:latin typeface="Verdana" pitchFamily="34" charset="0"/>
              <a:ea typeface="Verdana" pitchFamily="34" charset="0"/>
              <a:cs typeface="Verdana" pitchFamily="34" charset="0"/>
            </a:endParaRPr>
          </a:p>
          <a:p>
            <a:pPr marL="114300" indent="-114300" algn="just" eaLnBrk="1" hangingPunct="1">
              <a:spcBef>
                <a:spcPts val="0"/>
              </a:spcBef>
              <a:spcAft>
                <a:spcPts val="0"/>
              </a:spcAft>
              <a:buNone/>
            </a:pPr>
            <a:endPar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p>
            <a:pPr marL="114300" indent="-114300" algn="just" eaLnBrk="1" hangingPunct="1">
              <a:spcBef>
                <a:spcPts val="0"/>
              </a:spcBef>
              <a:spcAft>
                <a:spcPts val="0"/>
              </a:spcAft>
              <a:buNone/>
            </a:pPr>
            <a:endPar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p:txBody>
      </p:sp>
      <p:sp>
        <p:nvSpPr>
          <p:cNvPr id="3" name="Rectangle 2"/>
          <p:cNvSpPr/>
          <p:nvPr/>
        </p:nvSpPr>
        <p:spPr>
          <a:xfrm>
            <a:off x="381000" y="1143000"/>
            <a:ext cx="8458200" cy="4572000"/>
          </a:xfrm>
          <a:prstGeom prst="rect">
            <a:avLst/>
          </a:prstGeom>
          <a:noFill/>
          <a:ln>
            <a:solidFill>
              <a:srgbClr val="2B89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06400" indent="-406400">
              <a:buFont typeface="Arial" pitchFamily="34" charset="0"/>
              <a:buChar char="•"/>
              <a:defRPr/>
            </a:pPr>
            <a:endParaRPr lang="en-US" sz="1400" dirty="0">
              <a:solidFill>
                <a:schemeClr val="tx1">
                  <a:lumMod val="65000"/>
                  <a:lumOff val="35000"/>
                </a:schemeClr>
              </a:solidFill>
            </a:endParaRPr>
          </a:p>
          <a:p>
            <a:pPr marL="406400" indent="-406400" algn="just">
              <a:defRPr/>
            </a:pPr>
            <a:endParaRPr lang="en-US" sz="1400" dirty="0">
              <a:solidFill>
                <a:schemeClr val="tx1">
                  <a:lumMod val="65000"/>
                  <a:lumOff val="35000"/>
                </a:schemeClr>
              </a:solidFill>
            </a:endParaRPr>
          </a:p>
        </p:txBody>
      </p:sp>
      <p:graphicFrame>
        <p:nvGraphicFramePr>
          <p:cNvPr id="6" name="Table 5"/>
          <p:cNvGraphicFramePr>
            <a:graphicFrameLocks noGrp="1"/>
          </p:cNvGraphicFramePr>
          <p:nvPr/>
        </p:nvGraphicFramePr>
        <p:xfrm>
          <a:off x="609600" y="2133600"/>
          <a:ext cx="7924800" cy="3475369"/>
        </p:xfrm>
        <a:graphic>
          <a:graphicData uri="http://schemas.openxmlformats.org/drawingml/2006/table">
            <a:tbl>
              <a:tblPr firstRow="1" bandRow="1">
                <a:tableStyleId>{B301B821-A1FF-4177-AEE7-76D212191A09}</a:tableStyleId>
              </a:tblPr>
              <a:tblGrid>
                <a:gridCol w="2330824"/>
                <a:gridCol w="1165412"/>
                <a:gridCol w="1553882"/>
                <a:gridCol w="2874682"/>
              </a:tblGrid>
              <a:tr h="305449">
                <a:tc>
                  <a:txBody>
                    <a:bodyPr/>
                    <a:lstStyle/>
                    <a:p>
                      <a:pPr algn="ctr"/>
                      <a:r>
                        <a:rPr lang="en-US" sz="1000" dirty="0" smtClean="0">
                          <a:latin typeface="Verdana" pitchFamily="34" charset="0"/>
                          <a:ea typeface="Verdana" pitchFamily="34" charset="0"/>
                          <a:cs typeface="Verdana" pitchFamily="34" charset="0"/>
                        </a:rPr>
                        <a:t>Risk</a:t>
                      </a:r>
                      <a:endParaRPr lang="en-US" sz="1000" dirty="0">
                        <a:latin typeface="Verdana" pitchFamily="34" charset="0"/>
                        <a:ea typeface="Verdana" pitchFamily="34" charset="0"/>
                        <a:cs typeface="Verdana" pitchFamily="34" charset="0"/>
                      </a:endParaRPr>
                    </a:p>
                  </a:txBody>
                  <a:tcPr/>
                </a:tc>
                <a:tc>
                  <a:txBody>
                    <a:bodyPr/>
                    <a:lstStyle/>
                    <a:p>
                      <a:pPr marL="0" algn="ctr" defTabSz="457200" rtl="0" eaLnBrk="1" latinLnBrk="0" hangingPunct="1"/>
                      <a:r>
                        <a:rPr lang="en-US" sz="1000" b="1" kern="1200" dirty="0" smtClean="0">
                          <a:solidFill>
                            <a:schemeClr val="lt1"/>
                          </a:solidFill>
                          <a:latin typeface="Verdana" pitchFamily="34" charset="0"/>
                          <a:ea typeface="Verdana" pitchFamily="34" charset="0"/>
                          <a:cs typeface="Verdana" pitchFamily="34" charset="0"/>
                        </a:rPr>
                        <a:t>Priority</a:t>
                      </a:r>
                      <a:endParaRPr lang="en-US" sz="1000" b="1" kern="1200" dirty="0">
                        <a:solidFill>
                          <a:schemeClr val="lt1"/>
                        </a:solidFill>
                        <a:latin typeface="Verdana" pitchFamily="34" charset="0"/>
                        <a:ea typeface="Verdana" pitchFamily="34" charset="0"/>
                        <a:cs typeface="Verdana" pitchFamily="34" charset="0"/>
                      </a:endParaRPr>
                    </a:p>
                  </a:txBody>
                  <a:tcPr/>
                </a:tc>
                <a:tc>
                  <a:txBody>
                    <a:bodyPr/>
                    <a:lstStyle/>
                    <a:p>
                      <a:pPr marL="0" algn="ctr" defTabSz="457200" rtl="0" eaLnBrk="1" latinLnBrk="0" hangingPunct="1"/>
                      <a:r>
                        <a:rPr lang="en-US" sz="1000" kern="1200" dirty="0" smtClean="0">
                          <a:latin typeface="Verdana" pitchFamily="34" charset="0"/>
                          <a:ea typeface="Verdana" pitchFamily="34" charset="0"/>
                          <a:cs typeface="Verdana" pitchFamily="34" charset="0"/>
                        </a:rPr>
                        <a:t>Areas of Impact</a:t>
                      </a:r>
                      <a:endParaRPr lang="en-US" sz="1000" b="1" kern="1200" dirty="0">
                        <a:solidFill>
                          <a:schemeClr val="lt1"/>
                        </a:solidFill>
                        <a:latin typeface="Verdana" pitchFamily="34" charset="0"/>
                        <a:ea typeface="Verdana" pitchFamily="34" charset="0"/>
                        <a:cs typeface="Verdana" pitchFamily="34" charset="0"/>
                      </a:endParaRPr>
                    </a:p>
                  </a:txBody>
                  <a:tcPr/>
                </a:tc>
                <a:tc>
                  <a:txBody>
                    <a:bodyPr/>
                    <a:lstStyle/>
                    <a:p>
                      <a:pPr marL="0" algn="ctr" defTabSz="457200" rtl="0" eaLnBrk="1" latinLnBrk="0" hangingPunct="1"/>
                      <a:r>
                        <a:rPr lang="en-US" sz="1000" kern="1200" dirty="0" smtClean="0">
                          <a:latin typeface="Verdana" pitchFamily="34" charset="0"/>
                          <a:ea typeface="Verdana" pitchFamily="34" charset="0"/>
                          <a:cs typeface="Verdana" pitchFamily="34" charset="0"/>
                        </a:rPr>
                        <a:t>Mitigation Plan</a:t>
                      </a:r>
                      <a:endParaRPr lang="en-US" sz="1000" b="1" kern="1200" dirty="0">
                        <a:solidFill>
                          <a:schemeClr val="lt1"/>
                        </a:solidFill>
                        <a:latin typeface="Verdana" pitchFamily="34" charset="0"/>
                        <a:ea typeface="Verdana" pitchFamily="34" charset="0"/>
                        <a:cs typeface="Verdana" pitchFamily="34" charset="0"/>
                      </a:endParaRPr>
                    </a:p>
                  </a:txBody>
                  <a:tcPr/>
                </a:tc>
              </a:tr>
              <a:tr h="213360">
                <a:tc>
                  <a:txBody>
                    <a:bodyPr/>
                    <a:lstStyle/>
                    <a:p>
                      <a:pPr marL="0" marR="0" algn="l" defTabSz="457200" rtl="0" eaLnBrk="1" latinLnBrk="0" hangingPunct="1">
                        <a:lnSpc>
                          <a:spcPct val="100000"/>
                        </a:lnSpc>
                        <a:spcBef>
                          <a:spcPts val="0"/>
                        </a:spcBef>
                        <a:spcAft>
                          <a:spcPts val="0"/>
                        </a:spcAft>
                      </a:pPr>
                      <a:r>
                        <a:rPr lang="en-US" sz="1000" kern="1200" baseline="0" dirty="0" smtClean="0">
                          <a:solidFill>
                            <a:schemeClr val="tx1"/>
                          </a:solidFill>
                          <a:latin typeface="Verdana" pitchFamily="34" charset="0"/>
                          <a:ea typeface="Verdana" pitchFamily="34" charset="0"/>
                          <a:cs typeface="Verdana" pitchFamily="34" charset="0"/>
                        </a:rPr>
                        <a:t>Changes in the scope of the project </a:t>
                      </a:r>
                      <a:endParaRPr lang="en-US" sz="1000" kern="1200" baseline="0" dirty="0">
                        <a:solidFill>
                          <a:schemeClr val="tx1"/>
                        </a:solidFill>
                        <a:latin typeface="Verdana" pitchFamily="34" charset="0"/>
                        <a:ea typeface="Verdana" pitchFamily="34" charset="0"/>
                        <a:cs typeface="Verdana" pitchFamily="34" charset="0"/>
                      </a:endParaRPr>
                    </a:p>
                  </a:txBody>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a:lnSpc>
                          <a:spcPct val="100000"/>
                        </a:lnSpc>
                        <a:spcBef>
                          <a:spcPts val="0"/>
                        </a:spcBef>
                        <a:spcAft>
                          <a:spcPts val="0"/>
                        </a:spcAft>
                      </a:pPr>
                      <a:r>
                        <a:rPr lang="en-US" sz="1000" b="0" dirty="0" smtClean="0">
                          <a:solidFill>
                            <a:schemeClr val="tx1"/>
                          </a:solidFill>
                          <a:latin typeface="Verdana" pitchFamily="34" charset="0"/>
                          <a:ea typeface="Verdana" pitchFamily="34" charset="0"/>
                          <a:cs typeface="Verdana" pitchFamily="34" charset="0"/>
                        </a:rPr>
                        <a:t>Medium</a:t>
                      </a:r>
                      <a:endParaRPr lang="en-US" sz="1000" b="0" dirty="0">
                        <a:solidFill>
                          <a:schemeClr val="tx1"/>
                        </a:solidFill>
                        <a:latin typeface="Verdana" pitchFamily="34" charset="0"/>
                        <a:ea typeface="Verdana" pitchFamily="34" charset="0"/>
                        <a:cs typeface="Verdana" pitchFamily="34" charset="0"/>
                      </a:endParaRPr>
                    </a:p>
                  </a:txBody>
                  <a:tcPr marT="0" marB="0" anchor="ct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l" defTabSz="457200" rtl="0" eaLnBrk="1" latinLnBrk="0" hangingPunct="1">
                        <a:lnSpc>
                          <a:spcPct val="100000"/>
                        </a:lnSpc>
                        <a:spcBef>
                          <a:spcPts val="0"/>
                        </a:spcBef>
                        <a:spcAft>
                          <a:spcPts val="0"/>
                        </a:spcAft>
                      </a:pPr>
                      <a:r>
                        <a:rPr lang="en-US" sz="1000" kern="1200" dirty="0" smtClean="0">
                          <a:solidFill>
                            <a:schemeClr val="tx1"/>
                          </a:solidFill>
                          <a:latin typeface="Verdana" pitchFamily="34" charset="0"/>
                          <a:ea typeface="Verdana" pitchFamily="34" charset="0"/>
                          <a:cs typeface="Verdana" pitchFamily="34" charset="0"/>
                        </a:rPr>
                        <a:t>Timelines and Cost </a:t>
                      </a:r>
                      <a:endParaRPr lang="en-US" sz="1000" kern="1200" dirty="0">
                        <a:solidFill>
                          <a:schemeClr val="tx1"/>
                        </a:solidFill>
                        <a:latin typeface="Verdana" pitchFamily="34" charset="0"/>
                        <a:ea typeface="Verdana" pitchFamily="34" charset="0"/>
                        <a:cs typeface="Verdana" pitchFamily="34" charset="0"/>
                      </a:endParaRPr>
                    </a:p>
                  </a:txBody>
                  <a:tcPr marT="0" marB="0" anchor="ct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nSpc>
                          <a:spcPct val="100000"/>
                        </a:lnSpc>
                        <a:spcBef>
                          <a:spcPts val="0"/>
                        </a:spcBef>
                        <a:spcAft>
                          <a:spcPts val="0"/>
                        </a:spcAft>
                      </a:pPr>
                      <a:r>
                        <a:rPr lang="en-US" sz="1000" dirty="0" smtClean="0">
                          <a:latin typeface="Verdana" pitchFamily="34" charset="0"/>
                          <a:ea typeface="Verdana" pitchFamily="34" charset="0"/>
                          <a:cs typeface="Verdana" pitchFamily="34" charset="0"/>
                        </a:rPr>
                        <a:t>At</a:t>
                      </a:r>
                      <a:r>
                        <a:rPr lang="en-US" sz="1000" baseline="0" dirty="0" smtClean="0">
                          <a:latin typeface="Verdana" pitchFamily="34" charset="0"/>
                          <a:ea typeface="Verdana" pitchFamily="34" charset="0"/>
                          <a:cs typeface="Verdana" pitchFamily="34" charset="0"/>
                        </a:rPr>
                        <a:t> the end of the Discover phase, a requirements playback would be done and a sign-off from First data would be obtained for the scope</a:t>
                      </a:r>
                      <a:endParaRPr lang="en-US" sz="1000" dirty="0">
                        <a:latin typeface="Verdana" pitchFamily="34" charset="0"/>
                        <a:ea typeface="Verdana" pitchFamily="34" charset="0"/>
                        <a:cs typeface="Verdana" pitchFamily="34" charset="0"/>
                      </a:endParaRPr>
                    </a:p>
                  </a:txBody>
                  <a:tcPr marT="0" marB="0" anchor="ctr"/>
                </a:tc>
              </a:tr>
              <a:tr h="240013">
                <a:tc>
                  <a:txBody>
                    <a:bodyPr/>
                    <a:lstStyle/>
                    <a:p>
                      <a:pPr marL="0" marR="0" algn="l" defTabSz="457200" rtl="0" eaLnBrk="1" latinLnBrk="0" hangingPunct="1">
                        <a:lnSpc>
                          <a:spcPct val="100000"/>
                        </a:lnSpc>
                        <a:spcBef>
                          <a:spcPts val="0"/>
                        </a:spcBef>
                        <a:spcAft>
                          <a:spcPts val="0"/>
                        </a:spcAft>
                      </a:pPr>
                      <a:r>
                        <a:rPr lang="en-US" sz="1000" kern="1200" baseline="0" dirty="0" smtClean="0">
                          <a:solidFill>
                            <a:schemeClr val="tx1"/>
                          </a:solidFill>
                          <a:latin typeface="Verdana" pitchFamily="34" charset="0"/>
                          <a:ea typeface="Verdana" pitchFamily="34" charset="0"/>
                          <a:cs typeface="Verdana" pitchFamily="34" charset="0"/>
                        </a:rPr>
                        <a:t>Delay in response with the details of Technical and/or Functional specifications in timely manner.</a:t>
                      </a:r>
                      <a:endParaRPr lang="en-US" sz="1000" kern="1200" baseline="0" dirty="0">
                        <a:solidFill>
                          <a:schemeClr val="tx1"/>
                        </a:solidFill>
                        <a:latin typeface="Verdana" pitchFamily="34" charset="0"/>
                        <a:ea typeface="Verdana" pitchFamily="34" charset="0"/>
                        <a:cs typeface="Verdana" pitchFamily="34" charset="0"/>
                      </a:endParaRPr>
                    </a:p>
                  </a:txBody>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ctr" defTabSz="914400" rtl="0" eaLnBrk="1" latinLnBrk="0" hangingPunct="1">
                        <a:lnSpc>
                          <a:spcPct val="100000"/>
                        </a:lnSpc>
                        <a:spcBef>
                          <a:spcPts val="0"/>
                        </a:spcBef>
                        <a:spcAft>
                          <a:spcPts val="0"/>
                        </a:spcAft>
                      </a:pPr>
                      <a:r>
                        <a:rPr lang="en-US" sz="1000" b="0" kern="1200" dirty="0" smtClean="0">
                          <a:solidFill>
                            <a:schemeClr val="tx1"/>
                          </a:solidFill>
                          <a:latin typeface="Verdana" pitchFamily="34" charset="0"/>
                          <a:ea typeface="Verdana" pitchFamily="34" charset="0"/>
                          <a:cs typeface="Verdana" pitchFamily="34" charset="0"/>
                        </a:rPr>
                        <a:t>Low</a:t>
                      </a:r>
                      <a:endParaRPr lang="en-US" sz="1000" b="0" kern="1200" dirty="0">
                        <a:solidFill>
                          <a:schemeClr val="tx1"/>
                        </a:solidFill>
                        <a:latin typeface="Verdana" pitchFamily="34" charset="0"/>
                        <a:ea typeface="Verdana" pitchFamily="34" charset="0"/>
                        <a:cs typeface="Verdana" pitchFamily="34" charset="0"/>
                      </a:endParaRPr>
                    </a:p>
                  </a:txBody>
                  <a:tcPr marT="0" marB="0" anchor="ct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gn="l" defTabSz="457200" rtl="0" eaLnBrk="1" latinLnBrk="0" hangingPunct="1">
                        <a:lnSpc>
                          <a:spcPct val="100000"/>
                        </a:lnSpc>
                        <a:spcBef>
                          <a:spcPts val="0"/>
                        </a:spcBef>
                        <a:spcAft>
                          <a:spcPts val="0"/>
                        </a:spcAft>
                      </a:pPr>
                      <a:r>
                        <a:rPr lang="en-US" sz="1000" kern="1200" dirty="0">
                          <a:solidFill>
                            <a:schemeClr val="tx1"/>
                          </a:solidFill>
                          <a:latin typeface="Verdana" pitchFamily="34" charset="0"/>
                          <a:ea typeface="Verdana" pitchFamily="34" charset="0"/>
                          <a:cs typeface="Verdana" pitchFamily="34" charset="0"/>
                        </a:rPr>
                        <a:t>Timelines and </a:t>
                      </a:r>
                      <a:r>
                        <a:rPr lang="en-US" sz="1000" kern="1200" dirty="0" smtClean="0">
                          <a:solidFill>
                            <a:schemeClr val="tx1"/>
                          </a:solidFill>
                          <a:latin typeface="Verdana" pitchFamily="34" charset="0"/>
                          <a:ea typeface="Verdana" pitchFamily="34" charset="0"/>
                          <a:cs typeface="Verdana" pitchFamily="34" charset="0"/>
                        </a:rPr>
                        <a:t>Cost </a:t>
                      </a:r>
                      <a:endParaRPr lang="en-US" sz="1000" kern="1200" dirty="0">
                        <a:solidFill>
                          <a:schemeClr val="tx1"/>
                        </a:solidFill>
                        <a:latin typeface="Verdana" pitchFamily="34" charset="0"/>
                        <a:ea typeface="Verdana" pitchFamily="34" charset="0"/>
                        <a:cs typeface="Verdana" pitchFamily="34" charset="0"/>
                      </a:endParaRPr>
                    </a:p>
                  </a:txBody>
                  <a:tcPr marT="0" marB="0" anchor="ct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a:lnSpc>
                          <a:spcPct val="100000"/>
                        </a:lnSpc>
                        <a:spcBef>
                          <a:spcPts val="0"/>
                        </a:spcBef>
                        <a:spcAft>
                          <a:spcPts val="0"/>
                        </a:spcAft>
                      </a:pPr>
                      <a:r>
                        <a:rPr lang="en-US" sz="1000" dirty="0" smtClean="0">
                          <a:latin typeface="Verdana" pitchFamily="34" charset="0"/>
                          <a:ea typeface="Verdana" pitchFamily="34" charset="0"/>
                          <a:cs typeface="Verdana" pitchFamily="34" charset="0"/>
                        </a:rPr>
                        <a:t>Walgreens would be requested</a:t>
                      </a:r>
                      <a:r>
                        <a:rPr lang="en-US" sz="1000" baseline="0" dirty="0" smtClean="0">
                          <a:latin typeface="Verdana" pitchFamily="34" charset="0"/>
                          <a:ea typeface="Verdana" pitchFamily="34" charset="0"/>
                          <a:cs typeface="Verdana" pitchFamily="34" charset="0"/>
                        </a:rPr>
                        <a:t> to assign a Technical specialist and a Functional consultant to the project on part time basis.</a:t>
                      </a:r>
                      <a:endParaRPr lang="en-US" sz="1000" dirty="0">
                        <a:latin typeface="Verdana" pitchFamily="34" charset="0"/>
                        <a:ea typeface="Verdana" pitchFamily="34" charset="0"/>
                        <a:cs typeface="Verdana" pitchFamily="34" charset="0"/>
                      </a:endParaRPr>
                    </a:p>
                  </a:txBody>
                  <a:tcPr marT="0" marB="0" anchor="ctr"/>
                </a:tc>
              </a:tr>
              <a:tr h="247018">
                <a:tc>
                  <a:txBody>
                    <a:bodyPr/>
                    <a:lstStyle/>
                    <a:p>
                      <a:pPr marL="0" marR="0" algn="l" defTabSz="457200" rtl="0" eaLnBrk="1" latinLnBrk="0" hangingPunct="1">
                        <a:lnSpc>
                          <a:spcPct val="100000"/>
                        </a:lnSpc>
                        <a:spcBef>
                          <a:spcPts val="0"/>
                        </a:spcBef>
                        <a:spcAft>
                          <a:spcPts val="0"/>
                        </a:spcAft>
                      </a:pPr>
                      <a:r>
                        <a:rPr lang="en-US" sz="1000" kern="1200" baseline="0" dirty="0" smtClean="0">
                          <a:solidFill>
                            <a:schemeClr val="tx1"/>
                          </a:solidFill>
                          <a:latin typeface="Verdana" pitchFamily="34" charset="0"/>
                          <a:ea typeface="Verdana" pitchFamily="34" charset="0"/>
                          <a:cs typeface="Verdana" pitchFamily="34" charset="0"/>
                        </a:rPr>
                        <a:t>The solution approach not as per Walgreens expectations</a:t>
                      </a:r>
                      <a:endParaRPr lang="en-US" sz="1000" kern="1200" baseline="0" dirty="0">
                        <a:solidFill>
                          <a:schemeClr val="tx1"/>
                        </a:solidFill>
                        <a:latin typeface="Verdana" pitchFamily="34" charset="0"/>
                        <a:ea typeface="Verdana" pitchFamily="34" charset="0"/>
                        <a:cs typeface="Verdana" pitchFamily="34" charset="0"/>
                      </a:endParaRPr>
                    </a:p>
                  </a:txBody>
                  <a:tcPr/>
                </a:tc>
                <a:tc>
                  <a:txBody>
                    <a:bodyPr/>
                    <a:lstStyle/>
                    <a:p>
                      <a:pPr marL="0" marR="0" algn="ctr" defTabSz="914400" rtl="0" eaLnBrk="1" latinLnBrk="0" hangingPunct="1">
                        <a:lnSpc>
                          <a:spcPct val="100000"/>
                        </a:lnSpc>
                        <a:spcBef>
                          <a:spcPts val="0"/>
                        </a:spcBef>
                        <a:spcAft>
                          <a:spcPts val="0"/>
                        </a:spcAft>
                      </a:pPr>
                      <a:r>
                        <a:rPr lang="en-US" sz="1000" b="0" kern="1200" dirty="0" smtClean="0">
                          <a:solidFill>
                            <a:schemeClr val="tx1"/>
                          </a:solidFill>
                          <a:latin typeface="Verdana" pitchFamily="34" charset="0"/>
                          <a:ea typeface="Verdana" pitchFamily="34" charset="0"/>
                          <a:cs typeface="Verdana" pitchFamily="34" charset="0"/>
                        </a:rPr>
                        <a:t>Low</a:t>
                      </a:r>
                      <a:endParaRPr lang="en-US" sz="1000" b="0" kern="1200" dirty="0">
                        <a:solidFill>
                          <a:schemeClr val="tx1"/>
                        </a:solidFill>
                        <a:latin typeface="Verdana" pitchFamily="34" charset="0"/>
                        <a:ea typeface="Verdana" pitchFamily="34" charset="0"/>
                        <a:cs typeface="Verdana" pitchFamily="34" charset="0"/>
                      </a:endParaRPr>
                    </a:p>
                  </a:txBody>
                  <a:tcPr marT="0" marB="0" anchor="ctr"/>
                </a:tc>
                <a:tc>
                  <a:txBody>
                    <a:bodyPr/>
                    <a:lstStyle/>
                    <a:p>
                      <a:pPr marL="0" marR="0" algn="l" defTabSz="457200" rtl="0" eaLnBrk="1" latinLnBrk="0" hangingPunct="1">
                        <a:lnSpc>
                          <a:spcPct val="100000"/>
                        </a:lnSpc>
                        <a:spcBef>
                          <a:spcPts val="0"/>
                        </a:spcBef>
                        <a:spcAft>
                          <a:spcPts val="0"/>
                        </a:spcAft>
                      </a:pPr>
                      <a:r>
                        <a:rPr lang="en-US" sz="1000" kern="1200" dirty="0" smtClean="0">
                          <a:solidFill>
                            <a:schemeClr val="tx1"/>
                          </a:solidFill>
                          <a:latin typeface="Verdana" pitchFamily="34" charset="0"/>
                          <a:ea typeface="Verdana" pitchFamily="34" charset="0"/>
                          <a:cs typeface="Verdana" pitchFamily="34" charset="0"/>
                        </a:rPr>
                        <a:t>Quality</a:t>
                      </a:r>
                    </a:p>
                  </a:txBody>
                  <a:tcPr marT="0" marB="0" anchor="ctr"/>
                </a:tc>
                <a:tc>
                  <a:txBody>
                    <a:bodyPr/>
                    <a:lstStyle/>
                    <a:p>
                      <a:pPr marL="0" marR="0">
                        <a:lnSpc>
                          <a:spcPct val="100000"/>
                        </a:lnSpc>
                        <a:spcBef>
                          <a:spcPts val="0"/>
                        </a:spcBef>
                        <a:spcAft>
                          <a:spcPts val="0"/>
                        </a:spcAft>
                      </a:pPr>
                      <a:r>
                        <a:rPr lang="en-US" sz="1000" dirty="0" smtClean="0">
                          <a:latin typeface="Verdana" pitchFamily="34" charset="0"/>
                          <a:ea typeface="Verdana" pitchFamily="34" charset="0"/>
                          <a:cs typeface="Verdana" pitchFamily="34" charset="0"/>
                        </a:rPr>
                        <a:t>There would be a Design review and the design would be</a:t>
                      </a:r>
                      <a:r>
                        <a:rPr lang="en-US" sz="1000" baseline="0" dirty="0" smtClean="0">
                          <a:latin typeface="Verdana" pitchFamily="34" charset="0"/>
                          <a:ea typeface="Verdana" pitchFamily="34" charset="0"/>
                          <a:cs typeface="Verdana" pitchFamily="34" charset="0"/>
                        </a:rPr>
                        <a:t> signed off by Walgreens </a:t>
                      </a:r>
                      <a:endParaRPr lang="en-US" sz="1000" dirty="0">
                        <a:latin typeface="Verdana" pitchFamily="34" charset="0"/>
                        <a:ea typeface="Verdana" pitchFamily="34" charset="0"/>
                        <a:cs typeface="Verdana" pitchFamily="34" charset="0"/>
                      </a:endParaRPr>
                    </a:p>
                  </a:txBody>
                  <a:tcPr marT="0" marB="0" anchor="ctr"/>
                </a:tc>
              </a:tr>
              <a:tr h="247018">
                <a:tc>
                  <a:txBody>
                    <a:bodyPr/>
                    <a:lstStyle/>
                    <a:p>
                      <a:pPr marL="0" marR="0">
                        <a:lnSpc>
                          <a:spcPct val="100000"/>
                        </a:lnSpc>
                        <a:spcBef>
                          <a:spcPts val="0"/>
                        </a:spcBef>
                        <a:spcAft>
                          <a:spcPts val="0"/>
                        </a:spcAft>
                      </a:pPr>
                      <a:r>
                        <a:rPr lang="en-US" sz="1000" kern="1200" dirty="0" smtClean="0">
                          <a:solidFill>
                            <a:schemeClr val="dk1"/>
                          </a:solidFill>
                          <a:latin typeface="Verdana" pitchFamily="34" charset="0"/>
                          <a:ea typeface="Verdana" pitchFamily="34" charset="0"/>
                          <a:cs typeface="Verdana" pitchFamily="34" charset="0"/>
                        </a:rPr>
                        <a:t>Delay</a:t>
                      </a:r>
                      <a:r>
                        <a:rPr lang="en-US" sz="1000" kern="1200" baseline="0" dirty="0" smtClean="0">
                          <a:solidFill>
                            <a:schemeClr val="dk1"/>
                          </a:solidFill>
                          <a:latin typeface="Verdana" pitchFamily="34" charset="0"/>
                          <a:ea typeface="Verdana" pitchFamily="34" charset="0"/>
                          <a:cs typeface="Verdana" pitchFamily="34" charset="0"/>
                        </a:rPr>
                        <a:t> in availability of DEV, UAT and  PROD environment</a:t>
                      </a:r>
                      <a:endParaRPr lang="en-US" sz="1000" kern="1200" dirty="0">
                        <a:solidFill>
                          <a:schemeClr val="dk1"/>
                        </a:solidFill>
                        <a:latin typeface="Verdana" pitchFamily="34" charset="0"/>
                        <a:ea typeface="Verdana" pitchFamily="34" charset="0"/>
                        <a:cs typeface="Verdana" pitchFamily="34" charset="0"/>
                      </a:endParaRPr>
                    </a:p>
                  </a:txBody>
                  <a:tcPr/>
                </a:tc>
                <a:tc>
                  <a:txBody>
                    <a:bodyPr/>
                    <a:lstStyle/>
                    <a:p>
                      <a:pPr marL="0" marR="0" algn="ctr" defTabSz="914400" rtl="0" eaLnBrk="1" latinLnBrk="0" hangingPunct="1">
                        <a:lnSpc>
                          <a:spcPct val="100000"/>
                        </a:lnSpc>
                        <a:spcBef>
                          <a:spcPts val="0"/>
                        </a:spcBef>
                        <a:spcAft>
                          <a:spcPts val="0"/>
                        </a:spcAft>
                      </a:pPr>
                      <a:r>
                        <a:rPr lang="en-US" sz="1000" b="0" kern="1200" dirty="0" smtClean="0">
                          <a:solidFill>
                            <a:schemeClr val="tx1"/>
                          </a:solidFill>
                          <a:latin typeface="Verdana" pitchFamily="34" charset="0"/>
                          <a:ea typeface="Verdana" pitchFamily="34" charset="0"/>
                          <a:cs typeface="Verdana" pitchFamily="34" charset="0"/>
                        </a:rPr>
                        <a:t>High</a:t>
                      </a:r>
                      <a:endParaRPr lang="en-US" sz="1000" b="0" kern="1200" dirty="0">
                        <a:solidFill>
                          <a:schemeClr val="tx1"/>
                        </a:solidFill>
                        <a:latin typeface="Verdana" pitchFamily="34" charset="0"/>
                        <a:ea typeface="Verdana" pitchFamily="34" charset="0"/>
                        <a:cs typeface="Verdana" pitchFamily="34" charset="0"/>
                      </a:endParaRPr>
                    </a:p>
                  </a:txBody>
                  <a:tcPr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latin typeface="Verdana" pitchFamily="34" charset="0"/>
                          <a:ea typeface="Verdana" pitchFamily="34" charset="0"/>
                          <a:cs typeface="Verdana" pitchFamily="34" charset="0"/>
                        </a:rPr>
                        <a:t>Timelines and Cost </a:t>
                      </a:r>
                    </a:p>
                  </a:txBody>
                  <a:tcPr marT="0" marB="0" anchor="ctr"/>
                </a:tc>
                <a:tc>
                  <a:txBody>
                    <a:bodyPr/>
                    <a:lstStyle/>
                    <a:p>
                      <a:pPr marL="0" marR="0">
                        <a:lnSpc>
                          <a:spcPct val="100000"/>
                        </a:lnSpc>
                        <a:spcBef>
                          <a:spcPts val="0"/>
                        </a:spcBef>
                        <a:spcAft>
                          <a:spcPts val="0"/>
                        </a:spcAft>
                      </a:pPr>
                      <a:r>
                        <a:rPr lang="en-US" sz="1000" dirty="0" smtClean="0">
                          <a:latin typeface="Verdana" pitchFamily="34" charset="0"/>
                          <a:ea typeface="Verdana" pitchFamily="34" charset="0"/>
                          <a:cs typeface="Verdana" pitchFamily="34" charset="0"/>
                        </a:rPr>
                        <a:t>CTS and Walgreens</a:t>
                      </a:r>
                      <a:r>
                        <a:rPr lang="en-US" sz="1000" baseline="0" dirty="0" smtClean="0">
                          <a:latin typeface="Verdana" pitchFamily="34" charset="0"/>
                          <a:ea typeface="Verdana" pitchFamily="34" charset="0"/>
                          <a:cs typeface="Verdana" pitchFamily="34" charset="0"/>
                        </a:rPr>
                        <a:t> will together will decide the dates by when the 3 environment would be ready. Walgreens would be responsible of creating and managing the environment </a:t>
                      </a:r>
                      <a:endParaRPr lang="en-US" sz="1000" dirty="0">
                        <a:latin typeface="Verdana" pitchFamily="34" charset="0"/>
                        <a:ea typeface="Verdana" pitchFamily="34" charset="0"/>
                        <a:cs typeface="Verdana" pitchFamily="34" charset="0"/>
                      </a:endParaRPr>
                    </a:p>
                  </a:txBody>
                  <a:tcPr marT="0" marB="0" anchor="ctr"/>
                </a:tc>
              </a:tr>
              <a:tr h="247018">
                <a:tc>
                  <a:txBody>
                    <a:bodyPr/>
                    <a:lstStyle/>
                    <a:p>
                      <a:pPr marL="0" marR="0">
                        <a:lnSpc>
                          <a:spcPct val="100000"/>
                        </a:lnSpc>
                        <a:spcBef>
                          <a:spcPts val="0"/>
                        </a:spcBef>
                        <a:spcAft>
                          <a:spcPts val="0"/>
                        </a:spcAft>
                      </a:pPr>
                      <a:r>
                        <a:rPr lang="en-US" sz="1000" kern="1200" dirty="0" smtClean="0">
                          <a:solidFill>
                            <a:schemeClr val="dk1"/>
                          </a:solidFill>
                          <a:latin typeface="Verdana" pitchFamily="34" charset="0"/>
                          <a:ea typeface="Verdana" pitchFamily="34" charset="0"/>
                          <a:cs typeface="Verdana" pitchFamily="34" charset="0"/>
                        </a:rPr>
                        <a:t>Delay</a:t>
                      </a:r>
                      <a:r>
                        <a:rPr lang="en-US" sz="1000" kern="1200" baseline="0" dirty="0" smtClean="0">
                          <a:solidFill>
                            <a:schemeClr val="dk1"/>
                          </a:solidFill>
                          <a:latin typeface="Verdana" pitchFamily="34" charset="0"/>
                          <a:ea typeface="Verdana" pitchFamily="34" charset="0"/>
                          <a:cs typeface="Verdana" pitchFamily="34" charset="0"/>
                        </a:rPr>
                        <a:t> in providing ASN application record by EDI team and delay in any other external integration point</a:t>
                      </a:r>
                      <a:endParaRPr lang="en-US" sz="1000" kern="1200" dirty="0">
                        <a:solidFill>
                          <a:schemeClr val="dk1"/>
                        </a:solidFill>
                        <a:latin typeface="Verdana" pitchFamily="34" charset="0"/>
                        <a:ea typeface="Verdana" pitchFamily="34" charset="0"/>
                        <a:cs typeface="Verdana" pitchFamily="34" charset="0"/>
                      </a:endParaRPr>
                    </a:p>
                  </a:txBody>
                  <a:tcPr/>
                </a:tc>
                <a:tc>
                  <a:txBody>
                    <a:bodyPr/>
                    <a:lstStyle/>
                    <a:p>
                      <a:pPr marL="0" marR="0" algn="ctr" defTabSz="914400" rtl="0" eaLnBrk="1" latinLnBrk="0" hangingPunct="1">
                        <a:lnSpc>
                          <a:spcPct val="100000"/>
                        </a:lnSpc>
                        <a:spcBef>
                          <a:spcPts val="0"/>
                        </a:spcBef>
                        <a:spcAft>
                          <a:spcPts val="0"/>
                        </a:spcAft>
                      </a:pPr>
                      <a:r>
                        <a:rPr lang="en-US" sz="1000" b="0" kern="1200" dirty="0" smtClean="0">
                          <a:solidFill>
                            <a:schemeClr val="tx1"/>
                          </a:solidFill>
                          <a:latin typeface="Verdana" pitchFamily="34" charset="0"/>
                          <a:ea typeface="Verdana" pitchFamily="34" charset="0"/>
                          <a:cs typeface="Verdana" pitchFamily="34" charset="0"/>
                        </a:rPr>
                        <a:t>High</a:t>
                      </a:r>
                      <a:endParaRPr lang="en-US" sz="1000" b="0" kern="1200" dirty="0">
                        <a:solidFill>
                          <a:schemeClr val="tx1"/>
                        </a:solidFill>
                        <a:latin typeface="Verdana" pitchFamily="34" charset="0"/>
                        <a:ea typeface="Verdana" pitchFamily="34" charset="0"/>
                        <a:cs typeface="Verdana" pitchFamily="34" charset="0"/>
                      </a:endParaRPr>
                    </a:p>
                  </a:txBody>
                  <a:tcPr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latin typeface="Verdana" pitchFamily="34" charset="0"/>
                          <a:ea typeface="Verdana" pitchFamily="34" charset="0"/>
                          <a:cs typeface="Verdana" pitchFamily="34" charset="0"/>
                        </a:rPr>
                        <a:t>Timelines and Cost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kern="1200" dirty="0" smtClean="0">
                        <a:solidFill>
                          <a:schemeClr val="tx1"/>
                        </a:solidFill>
                        <a:latin typeface="Verdana" pitchFamily="34" charset="0"/>
                        <a:ea typeface="Verdana" pitchFamily="34" charset="0"/>
                        <a:cs typeface="Verdana" pitchFamily="34" charset="0"/>
                      </a:endParaRPr>
                    </a:p>
                  </a:txBody>
                  <a:tcPr marT="0" marB="0" anchor="ctr"/>
                </a:tc>
                <a:tc>
                  <a:txBody>
                    <a:bodyPr/>
                    <a:lstStyle/>
                    <a:p>
                      <a:pPr marL="0" marR="0">
                        <a:lnSpc>
                          <a:spcPct val="100000"/>
                        </a:lnSpc>
                        <a:spcBef>
                          <a:spcPts val="0"/>
                        </a:spcBef>
                        <a:spcAft>
                          <a:spcPts val="0"/>
                        </a:spcAft>
                      </a:pPr>
                      <a:endParaRPr lang="en-US" sz="1000" dirty="0">
                        <a:latin typeface="Verdana" pitchFamily="34" charset="0"/>
                        <a:ea typeface="Verdana" pitchFamily="34" charset="0"/>
                        <a:cs typeface="Verdana" pitchFamily="34" charset="0"/>
                      </a:endParaRPr>
                    </a:p>
                  </a:txBody>
                  <a:tcPr marT="0" marB="0" anchor="ctr"/>
                </a:tc>
              </a:tr>
            </a:tbl>
          </a:graphicData>
        </a:graphic>
      </p:graphicFrame>
      <p:sp>
        <p:nvSpPr>
          <p:cNvPr id="7" name="Rectangle 6"/>
          <p:cNvSpPr/>
          <p:nvPr/>
        </p:nvSpPr>
        <p:spPr>
          <a:xfrm>
            <a:off x="457200" y="1600200"/>
            <a:ext cx="7848600" cy="400110"/>
          </a:xfrm>
          <a:prstGeom prst="rect">
            <a:avLst/>
          </a:prstGeom>
        </p:spPr>
        <p:txBody>
          <a:bodyPr wrap="square">
            <a:spAutoFit/>
          </a:bodyPr>
          <a:lstStyle/>
          <a:p>
            <a:r>
              <a:rPr lang="en-US" sz="1000" dirty="0" smtClean="0">
                <a:latin typeface="Verdana" pitchFamily="34" charset="0"/>
                <a:ea typeface="Verdana" pitchFamily="34" charset="0"/>
                <a:cs typeface="Verdana" pitchFamily="34" charset="0"/>
              </a:rPr>
              <a:t>Key risks that have been identified for this project, based on Cognizant’s extensive experience of similar engagements, are as listed below. The subsequent mitigation plan is also envisaged.</a:t>
            </a:r>
            <a:endParaRPr lang="en-US" sz="1000" dirty="0">
              <a:latin typeface="Verdana" pitchFamily="34" charset="0"/>
              <a:ea typeface="Verdana" pitchFamily="34" charset="0"/>
              <a:cs typeface="Verdana" pitchFamily="34" charset="0"/>
            </a:endParaRPr>
          </a:p>
        </p:txBody>
      </p:sp>
      <p:sp>
        <p:nvSpPr>
          <p:cNvPr id="9" name="Rounded Rectangle 8"/>
          <p:cNvSpPr/>
          <p:nvPr/>
        </p:nvSpPr>
        <p:spPr>
          <a:xfrm>
            <a:off x="685800" y="990600"/>
            <a:ext cx="3505200" cy="381000"/>
          </a:xfrm>
          <a:prstGeom prst="roundRect">
            <a:avLst/>
          </a:prstGeom>
          <a:solidFill>
            <a:srgbClr val="2B89C3"/>
          </a:solidFill>
          <a:ln>
            <a:solidFill>
              <a:srgbClr val="2B89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smtClean="0">
                <a:latin typeface="Verdana" pitchFamily="34" charset="0"/>
                <a:ea typeface="Verdana" pitchFamily="34" charset="0"/>
                <a:cs typeface="Verdana" pitchFamily="34" charset="0"/>
              </a:rPr>
              <a:t>Key Risks and Mitigations</a:t>
            </a:r>
            <a:endParaRPr lang="en-US" sz="1400" dirty="0">
              <a:latin typeface="Verdana" pitchFamily="34" charset="0"/>
              <a:ea typeface="Verdana" pitchFamily="34" charset="0"/>
              <a:cs typeface="Verdana" pitchFamily="34" charset="0"/>
            </a:endParaRPr>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7"/>
          <p:cNvSpPr>
            <a:spLocks noGrp="1"/>
          </p:cNvSpPr>
          <p:nvPr>
            <p:ph type="title"/>
          </p:nvPr>
        </p:nvSpPr>
        <p:spPr bwMode="auto">
          <a:xfrm>
            <a:off x="0" y="0"/>
            <a:ext cx="6361113" cy="850900"/>
          </a:xfrm>
          <a:noFill/>
          <a:ln>
            <a:miter lim="800000"/>
            <a:headEnd/>
            <a:tailEnd/>
          </a:ln>
        </p:spPr>
        <p:txBody>
          <a:bodyPr vert="horz" wrap="square" lIns="91440" tIns="45720" rIns="91440" bIns="45720" numCol="1" compatLnSpc="1">
            <a:prstTxWarp prst="textNoShape">
              <a:avLst/>
            </a:prstTxWarp>
          </a:bodyPr>
          <a:lstStyle/>
          <a:p>
            <a:r>
              <a:rPr sz="2800" dirty="0" smtClean="0">
                <a:ea typeface="ＭＳ Ｐゴシック" pitchFamily="34" charset="-128"/>
                <a:cs typeface="Arial" charset="0"/>
              </a:rPr>
              <a:t>Queries</a:t>
            </a:r>
          </a:p>
        </p:txBody>
      </p:sp>
      <p:sp>
        <p:nvSpPr>
          <p:cNvPr id="5" name="TextBox 4"/>
          <p:cNvSpPr txBox="1"/>
          <p:nvPr/>
        </p:nvSpPr>
        <p:spPr>
          <a:xfrm>
            <a:off x="457200" y="1447800"/>
            <a:ext cx="8305800" cy="4524315"/>
          </a:xfrm>
          <a:prstGeom prst="rect">
            <a:avLst/>
          </a:prstGeom>
          <a:noFill/>
        </p:spPr>
        <p:txBody>
          <a:bodyPr wrap="square">
            <a:spAutoFit/>
          </a:bodyPr>
          <a:lstStyle/>
          <a:p>
            <a:pPr>
              <a:defRPr/>
            </a:pPr>
            <a:endParaRPr lang="en-US" sz="4800" dirty="0">
              <a:solidFill>
                <a:schemeClr val="tx2">
                  <a:lumMod val="60000"/>
                  <a:lumOff val="40000"/>
                </a:schemeClr>
              </a:solidFill>
              <a:latin typeface="Verdana" pitchFamily="34" charset="0"/>
              <a:ea typeface="Verdana" pitchFamily="34" charset="0"/>
              <a:cs typeface="Verdana" pitchFamily="34" charset="0"/>
            </a:endParaRPr>
          </a:p>
          <a:p>
            <a:pPr>
              <a:defRPr/>
            </a:pPr>
            <a:endParaRPr lang="en-US" sz="4800" dirty="0">
              <a:solidFill>
                <a:schemeClr val="tx2">
                  <a:lumMod val="60000"/>
                  <a:lumOff val="40000"/>
                </a:schemeClr>
              </a:solidFill>
              <a:latin typeface="Verdana" pitchFamily="34" charset="0"/>
              <a:ea typeface="Verdana" pitchFamily="34" charset="0"/>
              <a:cs typeface="Verdana" pitchFamily="34" charset="0"/>
            </a:endParaRPr>
          </a:p>
          <a:p>
            <a:pPr>
              <a:defRPr/>
            </a:pPr>
            <a:endParaRPr lang="en-US" sz="4800" dirty="0">
              <a:solidFill>
                <a:schemeClr val="tx2">
                  <a:lumMod val="60000"/>
                  <a:lumOff val="40000"/>
                </a:schemeClr>
              </a:solidFill>
              <a:latin typeface="Verdana" pitchFamily="34" charset="0"/>
              <a:ea typeface="Verdana" pitchFamily="34" charset="0"/>
              <a:cs typeface="Verdana" pitchFamily="34" charset="0"/>
            </a:endParaRPr>
          </a:p>
          <a:p>
            <a:pPr algn="ctr">
              <a:defRPr/>
            </a:pPr>
            <a:r>
              <a:rPr lang="en-US" sz="4800" dirty="0" smtClean="0">
                <a:solidFill>
                  <a:srgbClr val="2B89C3"/>
                </a:solidFill>
                <a:latin typeface="Verdana" pitchFamily="34" charset="0"/>
                <a:ea typeface="Verdana" pitchFamily="34" charset="0"/>
                <a:cs typeface="Verdana" pitchFamily="34" charset="0"/>
              </a:rPr>
              <a:t>Q </a:t>
            </a:r>
            <a:r>
              <a:rPr lang="en-US" sz="4800" dirty="0">
                <a:solidFill>
                  <a:srgbClr val="2B89C3"/>
                </a:solidFill>
                <a:latin typeface="Verdana" pitchFamily="34" charset="0"/>
                <a:ea typeface="Verdana" pitchFamily="34" charset="0"/>
                <a:cs typeface="Verdana" pitchFamily="34" charset="0"/>
              </a:rPr>
              <a:t>&amp; </a:t>
            </a:r>
            <a:r>
              <a:rPr lang="en-US" sz="4800" dirty="0" smtClean="0">
                <a:solidFill>
                  <a:srgbClr val="2B89C3"/>
                </a:solidFill>
                <a:latin typeface="Verdana" pitchFamily="34" charset="0"/>
                <a:ea typeface="Verdana" pitchFamily="34" charset="0"/>
                <a:cs typeface="Verdana" pitchFamily="34" charset="0"/>
              </a:rPr>
              <a:t>A</a:t>
            </a:r>
          </a:p>
          <a:p>
            <a:pPr algn="ctr">
              <a:defRPr/>
            </a:pPr>
            <a:endParaRPr lang="en-US" sz="4800" dirty="0">
              <a:solidFill>
                <a:schemeClr val="tx2">
                  <a:lumMod val="60000"/>
                  <a:lumOff val="40000"/>
                </a:schemeClr>
              </a:solidFill>
              <a:latin typeface="Verdana" pitchFamily="34" charset="0"/>
              <a:ea typeface="Verdana" pitchFamily="34" charset="0"/>
              <a:cs typeface="Verdana" pitchFamily="34" charset="0"/>
            </a:endParaRPr>
          </a:p>
          <a:p>
            <a:pPr algn="ctr">
              <a:defRPr/>
            </a:pPr>
            <a:endParaRPr lang="en-US" sz="4800" dirty="0" smtClean="0">
              <a:solidFill>
                <a:schemeClr val="tx2">
                  <a:lumMod val="60000"/>
                  <a:lumOff val="40000"/>
                </a:schemeClr>
              </a:solidFill>
              <a:latin typeface="Verdana" pitchFamily="34" charset="0"/>
              <a:ea typeface="Verdana" pitchFamily="34" charset="0"/>
              <a:cs typeface="Verdana" pitchFamily="34" charset="0"/>
            </a:endParaRPr>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dirty="0" smtClean="0">
                <a:ea typeface="ＭＳ Ｐゴシック" pitchFamily="34" charset="-128"/>
                <a:cs typeface="Arial" charset="0"/>
              </a:rPr>
              <a:t>Agenda</a:t>
            </a:r>
          </a:p>
        </p:txBody>
      </p:sp>
      <p:sp>
        <p:nvSpPr>
          <p:cNvPr id="3" name="Rectangle 11"/>
          <p:cNvSpPr>
            <a:spLocks noChangeArrowheads="1"/>
          </p:cNvSpPr>
          <p:nvPr/>
        </p:nvSpPr>
        <p:spPr bwMode="auto">
          <a:xfrm>
            <a:off x="506413" y="2076450"/>
            <a:ext cx="7772400" cy="342900"/>
          </a:xfrm>
          <a:prstGeom prst="rect">
            <a:avLst/>
          </a:prstGeom>
          <a:solidFill>
            <a:srgbClr val="3188B4"/>
          </a:solidFill>
          <a:ln w="9525">
            <a:solidFill>
              <a:schemeClr val="tx1"/>
            </a:solidFill>
            <a:miter lim="800000"/>
            <a:headEnd/>
            <a:tailEnd/>
          </a:ln>
          <a:effectLst>
            <a:outerShdw dist="109250" dir="2132261" algn="ctr" rotWithShape="0">
              <a:srgbClr val="2D9E01">
                <a:alpha val="50000"/>
              </a:srgbClr>
            </a:outerShdw>
          </a:effectLst>
        </p:spPr>
        <p:txBody>
          <a:bodyPr wrap="none" anchor="ctr"/>
          <a:lstStyle/>
          <a:p>
            <a:pPr eaLnBrk="0" hangingPunct="0">
              <a:defRPr/>
            </a:pPr>
            <a:r>
              <a:rPr lang="en-US" sz="1400" dirty="0" smtClean="0">
                <a:solidFill>
                  <a:schemeClr val="bg1"/>
                </a:solidFill>
                <a:latin typeface="Verdana" pitchFamily="34" charset="0"/>
              </a:rPr>
              <a:t>Our understanding of Scope</a:t>
            </a:r>
            <a:endParaRPr lang="en-US" sz="1400" dirty="0">
              <a:solidFill>
                <a:schemeClr val="bg1"/>
              </a:solidFill>
              <a:latin typeface="Verdana" pitchFamily="34" charset="0"/>
            </a:endParaRPr>
          </a:p>
        </p:txBody>
      </p:sp>
      <p:sp>
        <p:nvSpPr>
          <p:cNvPr id="5" name="Rectangle 11"/>
          <p:cNvSpPr>
            <a:spLocks noChangeArrowheads="1"/>
          </p:cNvSpPr>
          <p:nvPr/>
        </p:nvSpPr>
        <p:spPr bwMode="auto">
          <a:xfrm>
            <a:off x="533400" y="3070225"/>
            <a:ext cx="7772400" cy="342900"/>
          </a:xfrm>
          <a:prstGeom prst="rect">
            <a:avLst/>
          </a:prstGeom>
          <a:solidFill>
            <a:srgbClr val="3188B4"/>
          </a:solidFill>
          <a:ln w="9525">
            <a:solidFill>
              <a:schemeClr val="tx1"/>
            </a:solidFill>
            <a:miter lim="800000"/>
            <a:headEnd/>
            <a:tailEnd/>
          </a:ln>
          <a:effectLst>
            <a:outerShdw dist="109250" dir="2132261" algn="ctr" rotWithShape="0">
              <a:srgbClr val="2D9E01">
                <a:alpha val="50000"/>
              </a:srgbClr>
            </a:outerShdw>
          </a:effectLst>
        </p:spPr>
        <p:txBody>
          <a:bodyPr wrap="none" anchor="ctr"/>
          <a:lstStyle/>
          <a:p>
            <a:pPr eaLnBrk="0" hangingPunct="0">
              <a:defRPr/>
            </a:pPr>
            <a:r>
              <a:rPr lang="en-US" sz="1400" dirty="0" smtClean="0">
                <a:solidFill>
                  <a:schemeClr val="bg1"/>
                </a:solidFill>
                <a:latin typeface="Verdana" pitchFamily="34" charset="0"/>
              </a:rPr>
              <a:t>Timelines</a:t>
            </a:r>
            <a:endParaRPr lang="en-US" sz="1400" dirty="0">
              <a:solidFill>
                <a:schemeClr val="bg1"/>
              </a:solidFill>
              <a:latin typeface="Verdana" pitchFamily="34" charset="0"/>
            </a:endParaRPr>
          </a:p>
        </p:txBody>
      </p:sp>
      <p:sp>
        <p:nvSpPr>
          <p:cNvPr id="7" name="Rectangle 11"/>
          <p:cNvSpPr>
            <a:spLocks noChangeArrowheads="1"/>
          </p:cNvSpPr>
          <p:nvPr/>
        </p:nvSpPr>
        <p:spPr bwMode="auto">
          <a:xfrm>
            <a:off x="533400" y="2590800"/>
            <a:ext cx="7772400" cy="342900"/>
          </a:xfrm>
          <a:prstGeom prst="rect">
            <a:avLst/>
          </a:prstGeom>
          <a:solidFill>
            <a:srgbClr val="3188B4"/>
          </a:solidFill>
          <a:ln w="9525">
            <a:solidFill>
              <a:schemeClr val="tx1"/>
            </a:solidFill>
            <a:miter lim="800000"/>
            <a:headEnd/>
            <a:tailEnd/>
          </a:ln>
          <a:effectLst>
            <a:outerShdw dist="109250" dir="2132261" algn="ctr" rotWithShape="0">
              <a:srgbClr val="2D9E01">
                <a:alpha val="50000"/>
              </a:srgbClr>
            </a:outerShdw>
          </a:effectLst>
        </p:spPr>
        <p:txBody>
          <a:bodyPr wrap="none" anchor="ctr"/>
          <a:lstStyle/>
          <a:p>
            <a:pPr eaLnBrk="0" hangingPunct="0">
              <a:defRPr/>
            </a:pPr>
            <a:r>
              <a:rPr lang="en-US" sz="1400" dirty="0" smtClean="0">
                <a:solidFill>
                  <a:schemeClr val="bg1"/>
                </a:solidFill>
                <a:latin typeface="Verdana" pitchFamily="34" charset="0"/>
              </a:rPr>
              <a:t>Solution Approach &amp; Activities In scope</a:t>
            </a:r>
            <a:endParaRPr lang="en-US" sz="1400" dirty="0">
              <a:solidFill>
                <a:schemeClr val="bg1"/>
              </a:solidFill>
              <a:latin typeface="Verdana" pitchFamily="34" charset="0"/>
            </a:endParaRPr>
          </a:p>
        </p:txBody>
      </p:sp>
      <p:sp>
        <p:nvSpPr>
          <p:cNvPr id="8" name="Rectangle 11"/>
          <p:cNvSpPr>
            <a:spLocks noChangeArrowheads="1"/>
          </p:cNvSpPr>
          <p:nvPr/>
        </p:nvSpPr>
        <p:spPr bwMode="auto">
          <a:xfrm>
            <a:off x="506413" y="1619250"/>
            <a:ext cx="7772400" cy="342900"/>
          </a:xfrm>
          <a:prstGeom prst="rect">
            <a:avLst/>
          </a:prstGeom>
          <a:solidFill>
            <a:srgbClr val="3188B4"/>
          </a:solidFill>
          <a:ln w="9525">
            <a:solidFill>
              <a:schemeClr val="tx1"/>
            </a:solidFill>
            <a:miter lim="800000"/>
            <a:headEnd/>
            <a:tailEnd/>
          </a:ln>
          <a:effectLst>
            <a:outerShdw dist="109250" dir="2132261" algn="ctr" rotWithShape="0">
              <a:srgbClr val="2D9E01">
                <a:alpha val="50000"/>
              </a:srgbClr>
            </a:outerShdw>
          </a:effectLst>
        </p:spPr>
        <p:txBody>
          <a:bodyPr wrap="none" anchor="ctr"/>
          <a:lstStyle/>
          <a:p>
            <a:pPr eaLnBrk="0" hangingPunct="0">
              <a:defRPr/>
            </a:pPr>
            <a:r>
              <a:rPr lang="en-US" sz="1400" dirty="0" smtClean="0">
                <a:solidFill>
                  <a:schemeClr val="bg1"/>
                </a:solidFill>
                <a:latin typeface="Verdana" pitchFamily="34" charset="0"/>
              </a:rPr>
              <a:t>Executive Summary</a:t>
            </a:r>
            <a:endParaRPr lang="en-US" sz="1400" dirty="0">
              <a:solidFill>
                <a:schemeClr val="bg1"/>
              </a:solidFill>
              <a:latin typeface="Verdana" pitchFamily="34" charset="0"/>
            </a:endParaRPr>
          </a:p>
        </p:txBody>
      </p:sp>
      <p:sp>
        <p:nvSpPr>
          <p:cNvPr id="9" name="Rectangle 11"/>
          <p:cNvSpPr>
            <a:spLocks noChangeArrowheads="1"/>
          </p:cNvSpPr>
          <p:nvPr/>
        </p:nvSpPr>
        <p:spPr bwMode="auto">
          <a:xfrm>
            <a:off x="560387" y="3517900"/>
            <a:ext cx="7772400" cy="342900"/>
          </a:xfrm>
          <a:prstGeom prst="rect">
            <a:avLst/>
          </a:prstGeom>
          <a:solidFill>
            <a:srgbClr val="3188B4"/>
          </a:solidFill>
          <a:ln w="9525">
            <a:solidFill>
              <a:schemeClr val="tx1"/>
            </a:solidFill>
            <a:miter lim="800000"/>
            <a:headEnd/>
            <a:tailEnd/>
          </a:ln>
          <a:effectLst>
            <a:outerShdw dist="109250" dir="2132261" algn="ctr" rotWithShape="0">
              <a:srgbClr val="2D9E01">
                <a:alpha val="50000"/>
              </a:srgbClr>
            </a:outerShdw>
          </a:effectLst>
        </p:spPr>
        <p:txBody>
          <a:bodyPr wrap="none" anchor="ctr"/>
          <a:lstStyle/>
          <a:p>
            <a:pPr eaLnBrk="0" hangingPunct="0">
              <a:defRPr/>
            </a:pPr>
            <a:r>
              <a:rPr lang="en-US" sz="1400" dirty="0" smtClean="0">
                <a:solidFill>
                  <a:schemeClr val="bg1"/>
                </a:solidFill>
                <a:latin typeface="Verdana" pitchFamily="34" charset="0"/>
              </a:rPr>
              <a:t>Pricing</a:t>
            </a:r>
            <a:endParaRPr lang="en-US" sz="1400" dirty="0">
              <a:solidFill>
                <a:schemeClr val="bg1"/>
              </a:solidFill>
              <a:latin typeface="Verdana" pitchFamily="34" charset="0"/>
            </a:endParaRPr>
          </a:p>
        </p:txBody>
      </p:sp>
      <p:sp>
        <p:nvSpPr>
          <p:cNvPr id="10" name="Rectangle 11"/>
          <p:cNvSpPr>
            <a:spLocks noChangeArrowheads="1"/>
          </p:cNvSpPr>
          <p:nvPr/>
        </p:nvSpPr>
        <p:spPr bwMode="auto">
          <a:xfrm>
            <a:off x="560387" y="3975100"/>
            <a:ext cx="7772400" cy="342900"/>
          </a:xfrm>
          <a:prstGeom prst="rect">
            <a:avLst/>
          </a:prstGeom>
          <a:solidFill>
            <a:srgbClr val="3188B4"/>
          </a:solidFill>
          <a:ln w="9525">
            <a:solidFill>
              <a:schemeClr val="tx1"/>
            </a:solidFill>
            <a:miter lim="800000"/>
            <a:headEnd/>
            <a:tailEnd/>
          </a:ln>
          <a:effectLst>
            <a:outerShdw dist="109250" dir="2132261" algn="ctr" rotWithShape="0">
              <a:srgbClr val="2D9E01">
                <a:alpha val="50000"/>
              </a:srgbClr>
            </a:outerShdw>
          </a:effectLst>
        </p:spPr>
        <p:txBody>
          <a:bodyPr wrap="none" anchor="ctr"/>
          <a:lstStyle/>
          <a:p>
            <a:pPr eaLnBrk="0" hangingPunct="0">
              <a:defRPr/>
            </a:pPr>
            <a:r>
              <a:rPr lang="en-US" sz="1400" dirty="0" smtClean="0">
                <a:solidFill>
                  <a:schemeClr val="bg1"/>
                </a:solidFill>
                <a:latin typeface="Verdana" pitchFamily="34" charset="0"/>
              </a:rPr>
              <a:t>Assumptions &amp; Dependencies</a:t>
            </a:r>
            <a:endParaRPr lang="en-US" sz="1400" dirty="0">
              <a:solidFill>
                <a:schemeClr val="bg1"/>
              </a:solidFill>
              <a:latin typeface="Verdana" pitchFamily="34" charset="0"/>
            </a:endParaRPr>
          </a:p>
        </p:txBody>
      </p:sp>
      <p:sp>
        <p:nvSpPr>
          <p:cNvPr id="11" name="Rectangle 11"/>
          <p:cNvSpPr>
            <a:spLocks noChangeArrowheads="1"/>
          </p:cNvSpPr>
          <p:nvPr/>
        </p:nvSpPr>
        <p:spPr bwMode="auto">
          <a:xfrm>
            <a:off x="560387" y="4432300"/>
            <a:ext cx="7772400" cy="342900"/>
          </a:xfrm>
          <a:prstGeom prst="rect">
            <a:avLst/>
          </a:prstGeom>
          <a:solidFill>
            <a:srgbClr val="3188B4"/>
          </a:solidFill>
          <a:ln w="9525">
            <a:solidFill>
              <a:schemeClr val="tx1"/>
            </a:solidFill>
            <a:miter lim="800000"/>
            <a:headEnd/>
            <a:tailEnd/>
          </a:ln>
          <a:effectLst>
            <a:outerShdw dist="109250" dir="2132261" algn="ctr" rotWithShape="0">
              <a:srgbClr val="2D9E01">
                <a:alpha val="50000"/>
              </a:srgbClr>
            </a:outerShdw>
          </a:effectLst>
        </p:spPr>
        <p:txBody>
          <a:bodyPr wrap="none" anchor="ctr"/>
          <a:lstStyle/>
          <a:p>
            <a:pPr eaLnBrk="0" hangingPunct="0">
              <a:defRPr/>
            </a:pPr>
            <a:r>
              <a:rPr lang="en-US" sz="1400" dirty="0" smtClean="0">
                <a:solidFill>
                  <a:schemeClr val="bg1"/>
                </a:solidFill>
                <a:latin typeface="Verdana" pitchFamily="34" charset="0"/>
              </a:rPr>
              <a:t>Risks &amp; Mitigations</a:t>
            </a:r>
            <a:endParaRPr lang="en-US" sz="1400" dirty="0">
              <a:solidFill>
                <a:schemeClr val="bg1"/>
              </a:solidFill>
              <a:latin typeface="Verdana" pitchFamily="34" charset="0"/>
            </a:endParaRPr>
          </a:p>
        </p:txBody>
      </p:sp>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dirty="0" smtClean="0">
                <a:ea typeface="ＭＳ Ｐゴシック" pitchFamily="34" charset="-128"/>
                <a:cs typeface="Arial" charset="0"/>
              </a:rPr>
              <a:t>Executive Summary</a:t>
            </a:r>
          </a:p>
        </p:txBody>
      </p:sp>
      <p:sp>
        <p:nvSpPr>
          <p:cNvPr id="8" name="Content Placeholder 7"/>
          <p:cNvSpPr>
            <a:spLocks noGrp="1"/>
          </p:cNvSpPr>
          <p:nvPr>
            <p:ph idx="4294967295"/>
          </p:nvPr>
        </p:nvSpPr>
        <p:spPr>
          <a:xfrm>
            <a:off x="381000" y="1447800"/>
            <a:ext cx="8229600" cy="762000"/>
          </a:xfrm>
          <a:prstGeom prst="rect">
            <a:avLst/>
          </a:prstGeom>
        </p:spPr>
        <p:txBody>
          <a:bodyPr/>
          <a:lstStyle/>
          <a:p>
            <a:pPr marL="114300" indent="-114300" algn="just" fontAlgn="auto">
              <a:lnSpc>
                <a:spcPct val="120000"/>
              </a:lnSpc>
              <a:spcBef>
                <a:spcPts val="0"/>
              </a:spcBef>
              <a:spcAft>
                <a:spcPts val="0"/>
              </a:spcAft>
              <a:defRPr/>
            </a:pPr>
            <a:r>
              <a:rPr lang="en-US" sz="1000" dirty="0" smtClean="0">
                <a:latin typeface="Verdana" pitchFamily="34" charset="0"/>
                <a:ea typeface="Verdana" pitchFamily="34" charset="0"/>
                <a:cs typeface="Verdana" pitchFamily="34" charset="0"/>
              </a:rPr>
              <a:t>Providing Online Access for Import Vendors to Submit invoice against the ASN submitted by freight forwarders</a:t>
            </a:r>
          </a:p>
          <a:p>
            <a:pPr marL="114300" indent="-114300" algn="just" fontAlgn="auto">
              <a:lnSpc>
                <a:spcPct val="120000"/>
              </a:lnSpc>
              <a:spcBef>
                <a:spcPts val="0"/>
              </a:spcBef>
              <a:spcAft>
                <a:spcPts val="0"/>
              </a:spcAft>
              <a:defRPr/>
            </a:pPr>
            <a:r>
              <a:rPr lang="en-US" sz="1000" dirty="0" smtClean="0">
                <a:latin typeface="Verdana" pitchFamily="34" charset="0"/>
                <a:ea typeface="Verdana" pitchFamily="34" charset="0"/>
                <a:cs typeface="Verdana" pitchFamily="34" charset="0"/>
              </a:rPr>
              <a:t> By addressing this facility ,import vendor is able to submit invoice in SupplierNet</a:t>
            </a:r>
            <a:endParaRPr lang="en-US" sz="1000" dirty="0"/>
          </a:p>
        </p:txBody>
      </p:sp>
      <p:sp>
        <p:nvSpPr>
          <p:cNvPr id="3" name="Rectangle 2"/>
          <p:cNvSpPr/>
          <p:nvPr/>
        </p:nvSpPr>
        <p:spPr>
          <a:xfrm>
            <a:off x="381000" y="1219200"/>
            <a:ext cx="8382000" cy="914400"/>
          </a:xfrm>
          <a:prstGeom prst="rect">
            <a:avLst/>
          </a:prstGeom>
          <a:noFill/>
          <a:ln>
            <a:solidFill>
              <a:srgbClr val="2B89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06400" indent="-406400">
              <a:buFont typeface="Arial" pitchFamily="34" charset="0"/>
              <a:buChar char="•"/>
              <a:defRPr/>
            </a:pPr>
            <a:endParaRPr lang="en-US" sz="1400" dirty="0">
              <a:solidFill>
                <a:schemeClr val="tx1">
                  <a:lumMod val="65000"/>
                  <a:lumOff val="35000"/>
                </a:schemeClr>
              </a:solidFill>
            </a:endParaRPr>
          </a:p>
          <a:p>
            <a:pPr marL="406400" indent="-406400" algn="just">
              <a:defRPr/>
            </a:pPr>
            <a:endParaRPr lang="en-US" sz="1400" dirty="0">
              <a:solidFill>
                <a:schemeClr val="tx1">
                  <a:lumMod val="65000"/>
                  <a:lumOff val="35000"/>
                </a:schemeClr>
              </a:solidFill>
            </a:endParaRPr>
          </a:p>
        </p:txBody>
      </p:sp>
      <p:sp>
        <p:nvSpPr>
          <p:cNvPr id="4" name="Rounded Rectangle 3"/>
          <p:cNvSpPr/>
          <p:nvPr/>
        </p:nvSpPr>
        <p:spPr>
          <a:xfrm>
            <a:off x="685800" y="990600"/>
            <a:ext cx="3505200" cy="381000"/>
          </a:xfrm>
          <a:prstGeom prst="roundRect">
            <a:avLst/>
          </a:prstGeom>
          <a:solidFill>
            <a:srgbClr val="2B89C3"/>
          </a:solidFill>
          <a:ln>
            <a:solidFill>
              <a:srgbClr val="2B89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smtClean="0">
                <a:latin typeface="Verdana" pitchFamily="34" charset="0"/>
                <a:ea typeface="Verdana" pitchFamily="34" charset="0"/>
                <a:cs typeface="Verdana" pitchFamily="34" charset="0"/>
              </a:rPr>
              <a:t>Engagement Overview</a:t>
            </a:r>
            <a:endParaRPr lang="en-US" sz="1400" dirty="0">
              <a:latin typeface="Verdana" pitchFamily="34" charset="0"/>
              <a:ea typeface="Verdana" pitchFamily="34" charset="0"/>
              <a:cs typeface="Verdana" pitchFamily="34" charset="0"/>
            </a:endParaRPr>
          </a:p>
        </p:txBody>
      </p:sp>
      <p:sp>
        <p:nvSpPr>
          <p:cNvPr id="9" name="Rectangle 8"/>
          <p:cNvSpPr/>
          <p:nvPr/>
        </p:nvSpPr>
        <p:spPr>
          <a:xfrm>
            <a:off x="381000" y="2438400"/>
            <a:ext cx="8382000" cy="3200400"/>
          </a:xfrm>
          <a:prstGeom prst="rect">
            <a:avLst/>
          </a:prstGeom>
          <a:noFill/>
          <a:ln>
            <a:solidFill>
              <a:srgbClr val="2B89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06400" indent="-406400">
              <a:buFont typeface="Arial" pitchFamily="34" charset="0"/>
              <a:buChar char="•"/>
              <a:defRPr/>
            </a:pPr>
            <a:endParaRPr lang="en-US" sz="1400" dirty="0">
              <a:solidFill>
                <a:schemeClr val="tx1">
                  <a:lumMod val="65000"/>
                  <a:lumOff val="35000"/>
                </a:schemeClr>
              </a:solidFill>
            </a:endParaRPr>
          </a:p>
          <a:p>
            <a:pPr marL="406400" indent="-406400" algn="just">
              <a:defRPr/>
            </a:pPr>
            <a:endParaRPr lang="en-US" sz="1400" dirty="0">
              <a:solidFill>
                <a:schemeClr val="tx1">
                  <a:lumMod val="65000"/>
                  <a:lumOff val="35000"/>
                </a:schemeClr>
              </a:solidFill>
            </a:endParaRPr>
          </a:p>
        </p:txBody>
      </p:sp>
      <p:sp>
        <p:nvSpPr>
          <p:cNvPr id="10" name="Rounded Rectangle 9"/>
          <p:cNvSpPr/>
          <p:nvPr/>
        </p:nvSpPr>
        <p:spPr>
          <a:xfrm>
            <a:off x="685800" y="2209800"/>
            <a:ext cx="3505200" cy="381000"/>
          </a:xfrm>
          <a:prstGeom prst="roundRect">
            <a:avLst/>
          </a:prstGeom>
          <a:solidFill>
            <a:srgbClr val="2B89C3"/>
          </a:solidFill>
          <a:ln>
            <a:solidFill>
              <a:srgbClr val="2B89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smtClean="0">
                <a:latin typeface="Verdana" pitchFamily="34" charset="0"/>
                <a:ea typeface="Verdana" pitchFamily="34" charset="0"/>
                <a:cs typeface="Verdana" pitchFamily="34" charset="0"/>
              </a:rPr>
              <a:t>Solution Summary</a:t>
            </a:r>
            <a:endParaRPr lang="en-US" sz="1400" dirty="0">
              <a:latin typeface="Verdana" pitchFamily="34" charset="0"/>
              <a:ea typeface="Verdana" pitchFamily="34" charset="0"/>
              <a:cs typeface="Verdana" pitchFamily="34" charset="0"/>
            </a:endParaRPr>
          </a:p>
        </p:txBody>
      </p:sp>
      <p:sp>
        <p:nvSpPr>
          <p:cNvPr id="12" name="Content Placeholder 7"/>
          <p:cNvSpPr txBox="1">
            <a:spLocks/>
          </p:cNvSpPr>
          <p:nvPr/>
        </p:nvSpPr>
        <p:spPr>
          <a:xfrm>
            <a:off x="381000" y="2590800"/>
            <a:ext cx="8382000" cy="2819400"/>
          </a:xfrm>
          <a:prstGeom prst="rect">
            <a:avLst/>
          </a:prstGeom>
        </p:spPr>
        <p:txBody>
          <a:bodyPr/>
          <a:lstStyle/>
          <a:p>
            <a:pPr lvl="0">
              <a:buFont typeface="Arial" pitchFamily="34" charset="0"/>
              <a:buChar char="•"/>
            </a:pPr>
            <a:endParaRPr lang="en-US" sz="1000" dirty="0" smtClean="0"/>
          </a:p>
          <a:p>
            <a:pPr lvl="0">
              <a:buFont typeface="Arial" pitchFamily="34" charset="0"/>
              <a:buChar char="•"/>
            </a:pPr>
            <a:endParaRPr lang="en-US" sz="1000" dirty="0" smtClean="0"/>
          </a:p>
          <a:p>
            <a:pPr lvl="0">
              <a:buFont typeface="Arial" pitchFamily="34" charset="0"/>
              <a:buChar char="•"/>
            </a:pPr>
            <a:r>
              <a:rPr lang="en-US" sz="1000" dirty="0" smtClean="0"/>
              <a:t>  </a:t>
            </a:r>
            <a:r>
              <a:rPr lang="en-US" sz="1000" dirty="0" smtClean="0">
                <a:latin typeface="Verdana" pitchFamily="34" charset="0"/>
              </a:rPr>
              <a:t>Web methods has to identify up only the Non EDI Compatible records and submits the records to the Vendor Portal Database.</a:t>
            </a:r>
          </a:p>
          <a:p>
            <a:pPr lvl="0">
              <a:buFont typeface="Arial" pitchFamily="34" charset="0"/>
              <a:buChar char="•"/>
            </a:pPr>
            <a:r>
              <a:rPr lang="en-US" sz="1000" dirty="0" smtClean="0">
                <a:latin typeface="Verdana" pitchFamily="34" charset="0"/>
              </a:rPr>
              <a:t>  Processed ASN application records in the new inbound folder should be moved to a Backup folder as-is in current system.</a:t>
            </a:r>
          </a:p>
          <a:p>
            <a:pPr>
              <a:buFont typeface="Arial" pitchFamily="34" charset="0"/>
              <a:buChar char="•"/>
            </a:pPr>
            <a:r>
              <a:rPr lang="en-US" sz="1000" dirty="0" smtClean="0">
                <a:latin typeface="Verdana" pitchFamily="34" charset="0"/>
              </a:rPr>
              <a:t>  An alert email has to be sent to the Vendor after the ASN updates to the database.</a:t>
            </a:r>
          </a:p>
          <a:p>
            <a:pPr lvl="0">
              <a:buFont typeface="Arial" pitchFamily="34" charset="0"/>
              <a:buChar char="•"/>
            </a:pPr>
            <a:r>
              <a:rPr lang="en-US" sz="1000" dirty="0" smtClean="0">
                <a:latin typeface="Verdana" pitchFamily="34" charset="0"/>
              </a:rPr>
              <a:t>  When the ‘Import Vendor’ clicks on ‘Submit Invoice’ Button in DC_PO_ASN application, application has to compare the PO record and the ASN   records .</a:t>
            </a:r>
          </a:p>
          <a:p>
            <a:pPr lvl="0">
              <a:buFont typeface="Arial" pitchFamily="34" charset="0"/>
              <a:buChar char="•"/>
            </a:pPr>
            <a:r>
              <a:rPr lang="en-US" sz="1000" dirty="0" smtClean="0">
                <a:latin typeface="Verdana" pitchFamily="34" charset="0"/>
              </a:rPr>
              <a:t>  If there are any variances those details should be updated into a single table in the database. </a:t>
            </a:r>
          </a:p>
          <a:p>
            <a:pPr lvl="0">
              <a:buFont typeface="Arial" pitchFamily="34" charset="0"/>
              <a:buChar char="•"/>
            </a:pPr>
            <a:r>
              <a:rPr lang="en-US" sz="1000" dirty="0" smtClean="0">
                <a:latin typeface="Verdana" pitchFamily="34" charset="0"/>
              </a:rPr>
              <a:t>  After generating the report an email has to be sent to “Accounting Team Users”. </a:t>
            </a:r>
          </a:p>
          <a:p>
            <a:pPr lvl="0">
              <a:buFont typeface="Arial" pitchFamily="34" charset="0"/>
              <a:buChar char="•"/>
            </a:pPr>
            <a:r>
              <a:rPr lang="en-US" sz="1000" dirty="0" smtClean="0">
                <a:latin typeface="Verdana" pitchFamily="34" charset="0"/>
              </a:rPr>
              <a:t>  A new link should be added for the Exception reports along with the existing report links.</a:t>
            </a:r>
          </a:p>
          <a:p>
            <a:pPr lvl="0">
              <a:buFont typeface="Arial" pitchFamily="34" charset="0"/>
              <a:buChar char="•"/>
            </a:pPr>
            <a:r>
              <a:rPr lang="en-US" sz="1000" dirty="0" smtClean="0">
                <a:latin typeface="Verdana" pitchFamily="34" charset="0"/>
              </a:rPr>
              <a:t>  Accounting Team Users’ only will have access to these reports.</a:t>
            </a:r>
          </a:p>
          <a:p>
            <a:pPr lvl="0">
              <a:buFont typeface="Arial" pitchFamily="34" charset="0"/>
              <a:buChar char="•"/>
            </a:pPr>
            <a:r>
              <a:rPr lang="en-US" sz="1000" dirty="0" smtClean="0">
                <a:latin typeface="Verdana" pitchFamily="34" charset="0"/>
              </a:rPr>
              <a:t>  When any of the Accounting users clicks on the Exception Report link, page should be displayed with filters.</a:t>
            </a:r>
          </a:p>
          <a:p>
            <a:pPr lvl="0">
              <a:buFont typeface="Arial" pitchFamily="34" charset="0"/>
              <a:buChar char="•"/>
            </a:pPr>
            <a:r>
              <a:rPr lang="en-US" sz="1000" dirty="0" smtClean="0">
                <a:latin typeface="Verdana" pitchFamily="34" charset="0"/>
              </a:rPr>
              <a:t>  User should able to view the reports based on the filters (for ex: Vendor No, ASN, and PO No).</a:t>
            </a:r>
          </a:p>
          <a:p>
            <a:pPr lvl="0">
              <a:buFont typeface="Arial" pitchFamily="34" charset="0"/>
              <a:buChar char="•"/>
            </a:pPr>
            <a:r>
              <a:rPr lang="en-US" sz="1000" dirty="0" smtClean="0">
                <a:latin typeface="Verdana" pitchFamily="34" charset="0"/>
              </a:rPr>
              <a:t>  The generated report should display in the same page as-is like existing reports</a:t>
            </a:r>
          </a:p>
          <a:p>
            <a:pPr marL="114300" indent="-114300" algn="just" fontAlgn="auto">
              <a:lnSpc>
                <a:spcPct val="120000"/>
              </a:lnSpc>
              <a:spcBef>
                <a:spcPts val="0"/>
              </a:spcBef>
              <a:spcAft>
                <a:spcPts val="0"/>
              </a:spcAft>
              <a:buFont typeface="Arial" pitchFamily="34" charset="0"/>
              <a:buChar char="•"/>
              <a:defRPr/>
            </a:pPr>
            <a:endParaRPr lang="en-US" sz="1000" dirty="0" smtClean="0">
              <a:latin typeface="Verdana" pitchFamily="34" charset="0"/>
            </a:endParaRPr>
          </a:p>
        </p:txBody>
      </p:sp>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dirty="0" smtClean="0">
                <a:ea typeface="ＭＳ Ｐゴシック" pitchFamily="34" charset="-128"/>
                <a:cs typeface="Arial" charset="0"/>
              </a:rPr>
              <a:t>Our understanding of Scope</a:t>
            </a:r>
          </a:p>
        </p:txBody>
      </p:sp>
      <p:sp>
        <p:nvSpPr>
          <p:cNvPr id="8" name="Content Placeholder 7"/>
          <p:cNvSpPr>
            <a:spLocks noGrp="1"/>
          </p:cNvSpPr>
          <p:nvPr>
            <p:ph idx="4294967295"/>
          </p:nvPr>
        </p:nvSpPr>
        <p:spPr>
          <a:xfrm>
            <a:off x="76200" y="1066800"/>
            <a:ext cx="8839200" cy="2667000"/>
          </a:xfrm>
          <a:prstGeom prst="rect">
            <a:avLst/>
          </a:prstGeom>
        </p:spPr>
        <p:txBody>
          <a:bodyPr/>
          <a:lstStyle/>
          <a:p>
            <a:pPr lvl="0"/>
            <a:endParaRPr lang="en-US" sz="1000" dirty="0" smtClean="0"/>
          </a:p>
          <a:p>
            <a:pPr lvl="0"/>
            <a:endParaRPr lang="en-US" sz="1000" dirty="0" smtClean="0">
              <a:latin typeface="Verdana" pitchFamily="34" charset="0"/>
            </a:endParaRPr>
          </a:p>
          <a:p>
            <a:pPr lvl="1">
              <a:buFont typeface="Arial" pitchFamily="34" charset="0"/>
              <a:buChar char="•"/>
            </a:pPr>
            <a:r>
              <a:rPr lang="en-US" sz="1000" dirty="0" smtClean="0">
                <a:latin typeface="Verdana" pitchFamily="34" charset="0"/>
              </a:rPr>
              <a:t>Web methods has to identify the Non EDI Compatible ASN records and submits the all those records to the Vendor Portal Database.</a:t>
            </a:r>
          </a:p>
          <a:p>
            <a:pPr lvl="1">
              <a:buFont typeface="Arial" pitchFamily="34" charset="0"/>
              <a:buChar char="•"/>
            </a:pPr>
            <a:endParaRPr lang="en-US" sz="1000" dirty="0" smtClean="0">
              <a:latin typeface="Verdana" pitchFamily="34" charset="0"/>
            </a:endParaRPr>
          </a:p>
          <a:p>
            <a:pPr lvl="1">
              <a:buFont typeface="Arial" pitchFamily="34" charset="0"/>
              <a:buChar char="•"/>
            </a:pPr>
            <a:r>
              <a:rPr lang="en-US" sz="1000" dirty="0" smtClean="0">
                <a:latin typeface="Verdana" pitchFamily="34" charset="0"/>
              </a:rPr>
              <a:t>In DC_PO_ASN Application ,when the Import Vender creates invoice the difference between ASN and PO should be identified and the exceptions should be updated in Database.</a:t>
            </a:r>
          </a:p>
          <a:p>
            <a:pPr lvl="1">
              <a:buFont typeface="Arial" pitchFamily="34" charset="0"/>
              <a:buChar char="•"/>
            </a:pPr>
            <a:endParaRPr lang="en-US" sz="1000" dirty="0" smtClean="0">
              <a:latin typeface="Verdana" pitchFamily="34" charset="0"/>
            </a:endParaRPr>
          </a:p>
          <a:p>
            <a:pPr lvl="1">
              <a:buFont typeface="Arial" pitchFamily="34" charset="0"/>
              <a:buChar char="•"/>
            </a:pPr>
            <a:r>
              <a:rPr lang="en-US" sz="1000" dirty="0" smtClean="0">
                <a:latin typeface="Verdana" pitchFamily="34" charset="0"/>
              </a:rPr>
              <a:t>Accounting users  should able to view the Exception Reports in the supplier net portal.</a:t>
            </a:r>
          </a:p>
          <a:p>
            <a:pPr lvl="1">
              <a:buFont typeface="Arial" pitchFamily="34" charset="0"/>
              <a:buChar char="•"/>
            </a:pPr>
            <a:endParaRPr lang="en-US" sz="1000" dirty="0" smtClean="0">
              <a:latin typeface="Verdana" pitchFamily="34" charset="0"/>
            </a:endParaRPr>
          </a:p>
          <a:p>
            <a:pPr lvl="1">
              <a:buFont typeface="Arial" pitchFamily="34" charset="0"/>
              <a:buChar char="•"/>
            </a:pPr>
            <a:r>
              <a:rPr lang="en-US" sz="1000" dirty="0" smtClean="0">
                <a:latin typeface="Verdana" pitchFamily="34" charset="0"/>
              </a:rPr>
              <a:t>An alert email has to be sent  to the ‘Accounting User’s  after the export report generation.</a:t>
            </a:r>
          </a:p>
          <a:p>
            <a:pPr lvl="1">
              <a:buFont typeface="Arial" pitchFamily="34" charset="0"/>
              <a:buChar char="•"/>
            </a:pPr>
            <a:endParaRPr lang="en-US" sz="1000" dirty="0" smtClean="0">
              <a:latin typeface="Verdana" pitchFamily="34" charset="0"/>
            </a:endParaRPr>
          </a:p>
          <a:p>
            <a:pPr lvl="1">
              <a:buFont typeface="Arial" pitchFamily="34" charset="0"/>
              <a:buChar char="•"/>
            </a:pPr>
            <a:r>
              <a:rPr lang="en-US" sz="1000" dirty="0" smtClean="0">
                <a:latin typeface="Verdana" pitchFamily="34" charset="0"/>
              </a:rPr>
              <a:t>An alert email has to be sent to the Vendor after the ASN updation to the database.</a:t>
            </a:r>
            <a:endParaRPr lang="en-US" sz="1000" dirty="0">
              <a:latin typeface="Verdana" pitchFamily="34" charset="0"/>
            </a:endParaRPr>
          </a:p>
        </p:txBody>
      </p:sp>
      <p:sp>
        <p:nvSpPr>
          <p:cNvPr id="10" name="Rectangle 9"/>
          <p:cNvSpPr/>
          <p:nvPr/>
        </p:nvSpPr>
        <p:spPr>
          <a:xfrm>
            <a:off x="228600" y="1066800"/>
            <a:ext cx="8686800" cy="2514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381000" y="914400"/>
            <a:ext cx="3505200" cy="381000"/>
          </a:xfrm>
          <a:prstGeom prst="roundRect">
            <a:avLst/>
          </a:prstGeom>
          <a:solidFill>
            <a:srgbClr val="2B89C3"/>
          </a:solidFill>
          <a:ln>
            <a:solidFill>
              <a:srgbClr val="2B89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smtClean="0">
                <a:latin typeface="Verdana" pitchFamily="34" charset="0"/>
                <a:ea typeface="Verdana" pitchFamily="34" charset="0"/>
                <a:cs typeface="Verdana" pitchFamily="34" charset="0"/>
              </a:rPr>
              <a:t>In-Scope</a:t>
            </a:r>
            <a:endParaRPr lang="en-US" sz="1400" dirty="0">
              <a:latin typeface="Verdana" pitchFamily="34" charset="0"/>
              <a:ea typeface="Verdana" pitchFamily="34" charset="0"/>
              <a:cs typeface="Verdana" pitchFamily="34" charset="0"/>
            </a:endParaRPr>
          </a:p>
        </p:txBody>
      </p:sp>
      <p:sp>
        <p:nvSpPr>
          <p:cNvPr id="6" name="Rectangle 5"/>
          <p:cNvSpPr/>
          <p:nvPr/>
        </p:nvSpPr>
        <p:spPr>
          <a:xfrm>
            <a:off x="228600" y="3810000"/>
            <a:ext cx="8686800" cy="2514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p:cNvSpPr/>
          <p:nvPr/>
        </p:nvSpPr>
        <p:spPr>
          <a:xfrm>
            <a:off x="304800" y="3657600"/>
            <a:ext cx="3505200" cy="381000"/>
          </a:xfrm>
          <a:prstGeom prst="roundRect">
            <a:avLst/>
          </a:prstGeom>
          <a:solidFill>
            <a:srgbClr val="2B89C3"/>
          </a:solidFill>
          <a:ln>
            <a:solidFill>
              <a:srgbClr val="2B89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smtClean="0">
                <a:latin typeface="Verdana" pitchFamily="34" charset="0"/>
                <a:ea typeface="Verdana" pitchFamily="34" charset="0"/>
                <a:cs typeface="Verdana" pitchFamily="34" charset="0"/>
              </a:rPr>
              <a:t>Out-of-Scope</a:t>
            </a:r>
            <a:endParaRPr lang="en-US" sz="1400" dirty="0">
              <a:latin typeface="Verdana" pitchFamily="34" charset="0"/>
              <a:ea typeface="Verdana" pitchFamily="34" charset="0"/>
              <a:cs typeface="Verdana" pitchFamily="34" charset="0"/>
            </a:endParaRPr>
          </a:p>
        </p:txBody>
      </p:sp>
      <p:sp>
        <p:nvSpPr>
          <p:cNvPr id="14" name="Content Placeholder 7"/>
          <p:cNvSpPr txBox="1">
            <a:spLocks/>
          </p:cNvSpPr>
          <p:nvPr/>
        </p:nvSpPr>
        <p:spPr>
          <a:xfrm>
            <a:off x="304800" y="3810000"/>
            <a:ext cx="8839200" cy="26670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Char char="•"/>
              <a:tabLst/>
              <a:defRPr/>
            </a:pPr>
            <a:endParaRPr kumimoji="0" lang="en-US" sz="1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Char char="•"/>
              <a:tabLst/>
              <a:defRPr/>
            </a:pPr>
            <a:endParaRPr kumimoji="0" lang="en-US" sz="1000" b="0" i="0" u="none" strike="noStrike" kern="1200" cap="none" spc="0" normalizeH="0" baseline="0" noProof="0" dirty="0" smtClean="0">
              <a:ln>
                <a:noFill/>
              </a:ln>
              <a:solidFill>
                <a:schemeClr val="tx1"/>
              </a:solidFill>
              <a:effectLst/>
              <a:uLnTx/>
              <a:uFillTx/>
              <a:latin typeface="+mn-lt"/>
              <a:ea typeface="+mn-ea"/>
              <a:cs typeface="+mn-cs"/>
            </a:endParaRPr>
          </a:p>
          <a:p>
            <a:pPr lvl="0">
              <a:buFont typeface="Arial" pitchFamily="34" charset="0"/>
              <a:buChar char="•"/>
            </a:pPr>
            <a:r>
              <a:rPr lang="en-US" sz="1000" dirty="0" smtClean="0">
                <a:latin typeface="Verdana" pitchFamily="34" charset="0"/>
                <a:ea typeface="+mn-ea"/>
              </a:rPr>
              <a:t>         Changes to the PO&amp; T System are not-in scope.</a:t>
            </a:r>
          </a:p>
          <a:p>
            <a:pPr lvl="0">
              <a:buFont typeface="Arial" pitchFamily="34" charset="0"/>
              <a:buChar char="•"/>
            </a:pPr>
            <a:endParaRPr lang="en-US" sz="1000" dirty="0" smtClean="0">
              <a:latin typeface="Verdana" pitchFamily="34" charset="0"/>
              <a:ea typeface="+mn-ea"/>
            </a:endParaRPr>
          </a:p>
          <a:p>
            <a:pPr lvl="0">
              <a:buFont typeface="Arial" pitchFamily="34" charset="0"/>
              <a:buChar char="•"/>
            </a:pPr>
            <a:r>
              <a:rPr lang="en-US" sz="1000" dirty="0" smtClean="0">
                <a:latin typeface="Verdana" pitchFamily="34" charset="0"/>
                <a:ea typeface="+mn-ea"/>
              </a:rPr>
              <a:t>         File transfers using EDI from PO&amp;T System to Web method server is not in scope.</a:t>
            </a:r>
          </a:p>
          <a:p>
            <a:pPr lvl="0">
              <a:buFont typeface="Arial" pitchFamily="34" charset="0"/>
              <a:buChar char="•"/>
            </a:pPr>
            <a:endParaRPr lang="en-US" sz="1000" dirty="0" smtClean="0">
              <a:latin typeface="Verdana" pitchFamily="34" charset="0"/>
              <a:ea typeface="+mn-ea"/>
            </a:endParaRPr>
          </a:p>
          <a:p>
            <a:pPr lvl="0">
              <a:buFont typeface="Arial" pitchFamily="34" charset="0"/>
              <a:buChar char="•"/>
            </a:pPr>
            <a:r>
              <a:rPr lang="en-US" sz="1000" dirty="0" smtClean="0">
                <a:latin typeface="Verdana" pitchFamily="34" charset="0"/>
                <a:ea typeface="+mn-ea"/>
              </a:rPr>
              <a:t>         Help Files Changes are not in scope</a:t>
            </a:r>
          </a:p>
          <a:p>
            <a:pPr lvl="0">
              <a:buFont typeface="Arial" pitchFamily="34" charset="0"/>
              <a:buChar char="•"/>
            </a:pPr>
            <a:endParaRPr lang="en-US" sz="1000" dirty="0" smtClean="0">
              <a:latin typeface="Verdana" pitchFamily="34" charset="0"/>
              <a:ea typeface="+mn-ea"/>
            </a:endParaRPr>
          </a:p>
          <a:p>
            <a:pPr lvl="0">
              <a:buFont typeface="Arial" pitchFamily="34" charset="0"/>
              <a:buChar char="•"/>
            </a:pPr>
            <a:r>
              <a:rPr lang="en-US" sz="1000" dirty="0" smtClean="0">
                <a:latin typeface="Verdana" pitchFamily="34" charset="0"/>
                <a:ea typeface="+mn-ea"/>
              </a:rPr>
              <a:t>         Troubleshooting or modifying upstream or downstream systems</a:t>
            </a:r>
          </a:p>
          <a:p>
            <a:pPr lvl="0">
              <a:buFont typeface="Arial" pitchFamily="34" charset="0"/>
              <a:buChar char="•"/>
            </a:pPr>
            <a:endParaRPr lang="en-US" sz="1000" dirty="0" smtClean="0">
              <a:latin typeface="Verdana" pitchFamily="34" charset="0"/>
              <a:ea typeface="+mn-ea"/>
            </a:endParaRPr>
          </a:p>
          <a:p>
            <a:pPr lvl="0">
              <a:buFont typeface="Arial" pitchFamily="34" charset="0"/>
              <a:buChar char="•"/>
            </a:pPr>
            <a:r>
              <a:rPr lang="en-US" sz="1000" dirty="0" smtClean="0">
                <a:latin typeface="Verdana" pitchFamily="34" charset="0"/>
                <a:ea typeface="+mn-ea"/>
              </a:rPr>
              <a:t>         Installation and setup of tools required for the development or testing</a:t>
            </a: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Char char="•"/>
              <a:tabLst/>
              <a:defRPr/>
            </a:pPr>
            <a:endParaRPr kumimoji="0" lang="en-US" sz="1000" b="0" i="0" u="none" strike="noStrike" kern="1200" cap="none" spc="0" normalizeH="0" baseline="0" noProof="0" dirty="0" smtClean="0">
              <a:ln>
                <a:noFill/>
              </a:ln>
              <a:solidFill>
                <a:schemeClr val="tx1"/>
              </a:solidFill>
              <a:effectLst/>
              <a:uLnTx/>
              <a:uFillTx/>
              <a:latin typeface="Verdana" pitchFamily="34" charset="0"/>
              <a:ea typeface="+mn-ea"/>
              <a:cs typeface="+mn-cs"/>
            </a:endParaRPr>
          </a:p>
        </p:txBody>
      </p: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dirty="0" smtClean="0">
                <a:ea typeface="ＭＳ Ｐゴシック" pitchFamily="34" charset="-128"/>
                <a:cs typeface="Arial" charset="0"/>
              </a:rPr>
              <a:t>Solution Approach</a:t>
            </a:r>
          </a:p>
        </p:txBody>
      </p:sp>
      <p:pic>
        <p:nvPicPr>
          <p:cNvPr id="3" name="Picture 2"/>
          <p:cNvPicPr>
            <a:picLocks noChangeAspect="1" noChangeArrowheads="1"/>
          </p:cNvPicPr>
          <p:nvPr/>
        </p:nvPicPr>
        <p:blipFill>
          <a:blip r:embed="rId2" cstate="print"/>
          <a:srcRect/>
          <a:stretch>
            <a:fillRect/>
          </a:stretch>
        </p:blipFill>
        <p:spPr bwMode="auto">
          <a:xfrm>
            <a:off x="838200" y="1066800"/>
            <a:ext cx="7496175" cy="5181600"/>
          </a:xfrm>
          <a:prstGeom prst="rect">
            <a:avLst/>
          </a:prstGeom>
          <a:noFill/>
          <a:ln w="9525">
            <a:noFill/>
            <a:miter lim="800000"/>
            <a:headEnd/>
            <a:tailEnd/>
          </a:ln>
        </p:spPr>
      </p:pic>
      <p:sp>
        <p:nvSpPr>
          <p:cNvPr id="4" name="Rectangle 3"/>
          <p:cNvSpPr/>
          <p:nvPr/>
        </p:nvSpPr>
        <p:spPr>
          <a:xfrm>
            <a:off x="228600" y="990600"/>
            <a:ext cx="8686800" cy="541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dirty="0" smtClean="0">
                <a:ea typeface="ＭＳ Ｐゴシック" pitchFamily="34" charset="-128"/>
                <a:cs typeface="Arial" charset="0"/>
              </a:rPr>
              <a:t>Activities In Scope</a:t>
            </a:r>
          </a:p>
        </p:txBody>
      </p:sp>
      <p:sp>
        <p:nvSpPr>
          <p:cNvPr id="8" name="Content Placeholder 7"/>
          <p:cNvSpPr>
            <a:spLocks noGrp="1"/>
          </p:cNvSpPr>
          <p:nvPr>
            <p:ph idx="4294967295"/>
          </p:nvPr>
        </p:nvSpPr>
        <p:spPr>
          <a:xfrm>
            <a:off x="381000" y="1524000"/>
            <a:ext cx="8229600" cy="1981200"/>
          </a:xfrm>
          <a:prstGeom prst="rect">
            <a:avLst/>
          </a:prstGeom>
        </p:spPr>
        <p:txBody>
          <a:bodyPr/>
          <a:lstStyle/>
          <a:p>
            <a:pPr marL="114300" indent="-114300" algn="just" eaLnBrk="1" hangingPunct="1">
              <a:spcBef>
                <a:spcPts val="0"/>
              </a:spcBef>
              <a:spcAft>
                <a:spcPts val="0"/>
              </a:spcAft>
            </a:pPr>
            <a:r>
              <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Identification of the non-EDI-compliance </a:t>
            </a:r>
            <a:r>
              <a:rPr kumimoji="0" lang="en-US" sz="1000" b="0" i="0" u="none" strike="noStrike" cap="none" normalizeH="0" dirty="0" smtClean="0">
                <a:ln>
                  <a:noFill/>
                </a:ln>
                <a:solidFill>
                  <a:srgbClr val="000000"/>
                </a:solidFill>
                <a:effectLst/>
                <a:latin typeface="Verdana" pitchFamily="34" charset="0"/>
                <a:ea typeface="Verdana" pitchFamily="34" charset="0"/>
                <a:cs typeface="Verdana" pitchFamily="34" charset="0"/>
              </a:rPr>
              <a:t> ASN records</a:t>
            </a:r>
            <a:endPar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p>
            <a:pPr marL="114300" indent="-114300" algn="just" eaLnBrk="1" hangingPunct="1">
              <a:spcBef>
                <a:spcPts val="0"/>
              </a:spcBef>
              <a:spcAft>
                <a:spcPts val="0"/>
              </a:spcAft>
            </a:pPr>
            <a:endPar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p>
            <a:pPr marL="114300" indent="-114300" algn="just" eaLnBrk="1" hangingPunct="1">
              <a:spcBef>
                <a:spcPts val="0"/>
              </a:spcBef>
              <a:spcAft>
                <a:spcPts val="0"/>
              </a:spcAft>
            </a:pPr>
            <a:r>
              <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Insert the ASN records</a:t>
            </a:r>
            <a:r>
              <a:rPr kumimoji="0" lang="en-US" sz="1000" b="0" i="0" u="none" strike="noStrike" cap="none" normalizeH="0" dirty="0" smtClean="0">
                <a:ln>
                  <a:noFill/>
                </a:ln>
                <a:solidFill>
                  <a:srgbClr val="000000"/>
                </a:solidFill>
                <a:effectLst/>
                <a:latin typeface="Verdana" pitchFamily="34" charset="0"/>
                <a:ea typeface="Verdana" pitchFamily="34" charset="0"/>
                <a:cs typeface="Verdana" pitchFamily="34" charset="0"/>
              </a:rPr>
              <a:t> into the relevant tables in the portal DB </a:t>
            </a:r>
            <a:endPar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p>
            <a:pPr marL="114300" indent="-114300" algn="just" eaLnBrk="1" hangingPunct="1">
              <a:spcBef>
                <a:spcPts val="0"/>
              </a:spcBef>
              <a:spcAft>
                <a:spcPts val="0"/>
              </a:spcAft>
            </a:pPr>
            <a:endPar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p>
            <a:pPr marL="114300" indent="-114300" algn="just" eaLnBrk="1" hangingPunct="1">
              <a:spcBef>
                <a:spcPts val="0"/>
              </a:spcBef>
              <a:spcAft>
                <a:spcPts val="0"/>
              </a:spcAft>
            </a:pPr>
            <a:r>
              <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Move the ASN files into</a:t>
            </a:r>
            <a:r>
              <a:rPr kumimoji="0" lang="en-US" sz="1000" b="0" i="0" u="none" strike="noStrike" cap="none" normalizeH="0" dirty="0" smtClean="0">
                <a:ln>
                  <a:noFill/>
                </a:ln>
                <a:solidFill>
                  <a:srgbClr val="000000"/>
                </a:solidFill>
                <a:effectLst/>
                <a:latin typeface="Verdana" pitchFamily="34" charset="0"/>
                <a:ea typeface="Verdana" pitchFamily="34" charset="0"/>
                <a:cs typeface="Verdana" pitchFamily="34" charset="0"/>
              </a:rPr>
              <a:t> the backup folder in </a:t>
            </a:r>
            <a:r>
              <a:rPr lang="en-US" sz="1000" dirty="0" smtClean="0">
                <a:solidFill>
                  <a:srgbClr val="000000"/>
                </a:solidFill>
                <a:latin typeface="Verdana" pitchFamily="34" charset="0"/>
                <a:ea typeface="Verdana" pitchFamily="34" charset="0"/>
                <a:cs typeface="Verdana" pitchFamily="34" charset="0"/>
              </a:rPr>
              <a:t>w</a:t>
            </a:r>
            <a:r>
              <a:rPr kumimoji="0" lang="en-US" sz="1000" b="0" i="0" u="none" strike="noStrike" cap="none" normalizeH="0" dirty="0" smtClean="0">
                <a:ln>
                  <a:noFill/>
                </a:ln>
                <a:solidFill>
                  <a:srgbClr val="000000"/>
                </a:solidFill>
                <a:effectLst/>
                <a:latin typeface="Verdana" pitchFamily="34" charset="0"/>
                <a:ea typeface="Verdana" pitchFamily="34" charset="0"/>
                <a:cs typeface="Verdana" pitchFamily="34" charset="0"/>
              </a:rPr>
              <a:t>ebMethods server</a:t>
            </a:r>
          </a:p>
          <a:p>
            <a:pPr marL="114300" indent="-114300" algn="just" eaLnBrk="1" hangingPunct="1">
              <a:spcBef>
                <a:spcPts val="0"/>
              </a:spcBef>
              <a:spcAft>
                <a:spcPts val="0"/>
              </a:spcAft>
            </a:pPr>
            <a:endParaRPr lang="en-US" sz="1000" baseline="0" dirty="0" smtClean="0">
              <a:solidFill>
                <a:srgbClr val="000000"/>
              </a:solidFill>
              <a:latin typeface="Verdana" pitchFamily="34" charset="0"/>
              <a:ea typeface="Verdana" pitchFamily="34" charset="0"/>
              <a:cs typeface="Verdana" pitchFamily="34" charset="0"/>
            </a:endParaRPr>
          </a:p>
          <a:p>
            <a:pPr marL="114300" indent="-114300" algn="just" eaLnBrk="1" hangingPunct="1">
              <a:spcBef>
                <a:spcPts val="0"/>
              </a:spcBef>
              <a:spcAft>
                <a:spcPts val="0"/>
              </a:spcAft>
            </a:pPr>
            <a:r>
              <a:rPr lang="en-US" sz="1000" dirty="0" smtClean="0">
                <a:solidFill>
                  <a:srgbClr val="000000"/>
                </a:solidFill>
                <a:latin typeface="Verdana" pitchFamily="34" charset="0"/>
                <a:ea typeface="Verdana" pitchFamily="34" charset="0"/>
                <a:cs typeface="Verdana" pitchFamily="34" charset="0"/>
              </a:rPr>
              <a:t>If there are any ASN Header updates,webMethods will only update the respective ASN header</a:t>
            </a:r>
            <a:endPar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p:txBody>
      </p:sp>
      <p:sp>
        <p:nvSpPr>
          <p:cNvPr id="3" name="Rectangle 2"/>
          <p:cNvSpPr/>
          <p:nvPr/>
        </p:nvSpPr>
        <p:spPr>
          <a:xfrm>
            <a:off x="381000" y="1295400"/>
            <a:ext cx="8382000" cy="1905000"/>
          </a:xfrm>
          <a:prstGeom prst="rect">
            <a:avLst/>
          </a:prstGeom>
          <a:noFill/>
          <a:ln>
            <a:solidFill>
              <a:srgbClr val="2B89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06400" indent="-406400">
              <a:buFont typeface="Arial" pitchFamily="34" charset="0"/>
              <a:buChar char="•"/>
              <a:defRPr/>
            </a:pPr>
            <a:endParaRPr lang="en-US" sz="1400" dirty="0">
              <a:solidFill>
                <a:schemeClr val="tx1">
                  <a:lumMod val="65000"/>
                  <a:lumOff val="35000"/>
                </a:schemeClr>
              </a:solidFill>
            </a:endParaRPr>
          </a:p>
          <a:p>
            <a:pPr marL="406400" indent="-406400" algn="just">
              <a:defRPr/>
            </a:pPr>
            <a:endParaRPr lang="en-US" sz="1400" dirty="0">
              <a:solidFill>
                <a:schemeClr val="tx1">
                  <a:lumMod val="65000"/>
                  <a:lumOff val="35000"/>
                </a:schemeClr>
              </a:solidFill>
            </a:endParaRPr>
          </a:p>
        </p:txBody>
      </p:sp>
      <p:sp>
        <p:nvSpPr>
          <p:cNvPr id="4" name="Rounded Rectangle 3"/>
          <p:cNvSpPr/>
          <p:nvPr/>
        </p:nvSpPr>
        <p:spPr>
          <a:xfrm>
            <a:off x="685800" y="1066800"/>
            <a:ext cx="3505200" cy="381000"/>
          </a:xfrm>
          <a:prstGeom prst="roundRect">
            <a:avLst/>
          </a:prstGeom>
          <a:solidFill>
            <a:srgbClr val="2B89C3"/>
          </a:solidFill>
          <a:ln>
            <a:solidFill>
              <a:srgbClr val="2B89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smtClean="0">
                <a:latin typeface="Verdana" pitchFamily="34" charset="0"/>
                <a:ea typeface="Verdana" pitchFamily="34" charset="0"/>
                <a:cs typeface="Verdana" pitchFamily="34" charset="0"/>
              </a:rPr>
              <a:t>Activities in scope for webMethods</a:t>
            </a:r>
            <a:endParaRPr lang="en-US" sz="1400" dirty="0">
              <a:latin typeface="Verdana" pitchFamily="34" charset="0"/>
              <a:ea typeface="Verdana" pitchFamily="34" charset="0"/>
              <a:cs typeface="Verdana" pitchFamily="34" charset="0"/>
            </a:endParaRPr>
          </a:p>
        </p:txBody>
      </p:sp>
      <p:sp>
        <p:nvSpPr>
          <p:cNvPr id="9" name="Rectangle 8"/>
          <p:cNvSpPr/>
          <p:nvPr/>
        </p:nvSpPr>
        <p:spPr>
          <a:xfrm>
            <a:off x="381000" y="4038600"/>
            <a:ext cx="8382000" cy="2286000"/>
          </a:xfrm>
          <a:prstGeom prst="rect">
            <a:avLst/>
          </a:prstGeom>
          <a:noFill/>
          <a:ln>
            <a:solidFill>
              <a:srgbClr val="2B89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06400" indent="-406400">
              <a:buFont typeface="Arial" pitchFamily="34" charset="0"/>
              <a:buChar char="•"/>
              <a:defRPr/>
            </a:pPr>
            <a:endParaRPr lang="en-US" sz="1400" dirty="0">
              <a:solidFill>
                <a:schemeClr val="tx1">
                  <a:lumMod val="65000"/>
                  <a:lumOff val="35000"/>
                </a:schemeClr>
              </a:solidFill>
            </a:endParaRPr>
          </a:p>
          <a:p>
            <a:pPr marL="406400" indent="-406400" algn="just">
              <a:defRPr/>
            </a:pPr>
            <a:endParaRPr lang="en-US" sz="1400" dirty="0">
              <a:solidFill>
                <a:schemeClr val="tx1">
                  <a:lumMod val="65000"/>
                  <a:lumOff val="35000"/>
                </a:schemeClr>
              </a:solidFill>
            </a:endParaRPr>
          </a:p>
        </p:txBody>
      </p:sp>
      <p:sp>
        <p:nvSpPr>
          <p:cNvPr id="10" name="Rounded Rectangle 9"/>
          <p:cNvSpPr/>
          <p:nvPr/>
        </p:nvSpPr>
        <p:spPr>
          <a:xfrm>
            <a:off x="685800" y="3810000"/>
            <a:ext cx="3505200" cy="381000"/>
          </a:xfrm>
          <a:prstGeom prst="roundRect">
            <a:avLst/>
          </a:prstGeom>
          <a:solidFill>
            <a:srgbClr val="2B89C3"/>
          </a:solidFill>
          <a:ln>
            <a:solidFill>
              <a:srgbClr val="2B89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latin typeface="Verdana" pitchFamily="34" charset="0"/>
                <a:ea typeface="Verdana" pitchFamily="34" charset="0"/>
                <a:cs typeface="Verdana" pitchFamily="34" charset="0"/>
              </a:rPr>
              <a:t>Activities </a:t>
            </a:r>
            <a:r>
              <a:rPr lang="en-US" sz="1400" dirty="0" smtClean="0">
                <a:latin typeface="Verdana" pitchFamily="34" charset="0"/>
                <a:ea typeface="Verdana" pitchFamily="34" charset="0"/>
                <a:cs typeface="Verdana" pitchFamily="34" charset="0"/>
              </a:rPr>
              <a:t>in scope for Java</a:t>
            </a:r>
            <a:endParaRPr lang="en-US" sz="1400" dirty="0">
              <a:latin typeface="Verdana" pitchFamily="34" charset="0"/>
              <a:ea typeface="Verdana" pitchFamily="34" charset="0"/>
              <a:cs typeface="Verdana" pitchFamily="34" charset="0"/>
            </a:endParaRPr>
          </a:p>
        </p:txBody>
      </p:sp>
      <p:sp>
        <p:nvSpPr>
          <p:cNvPr id="12" name="Content Placeholder 7"/>
          <p:cNvSpPr txBox="1">
            <a:spLocks/>
          </p:cNvSpPr>
          <p:nvPr/>
        </p:nvSpPr>
        <p:spPr>
          <a:xfrm>
            <a:off x="381000" y="4267200"/>
            <a:ext cx="8382000" cy="2057400"/>
          </a:xfrm>
          <a:prstGeom prst="rect">
            <a:avLst/>
          </a:prstGeom>
        </p:spPr>
        <p:txBody>
          <a:bodyPr/>
          <a:lstStyle/>
          <a:p>
            <a:pPr marL="114300" lvl="0" indent="-114300" algn="just">
              <a:buFont typeface="Arial" pitchFamily="34" charset="0"/>
              <a:buChar char="•"/>
            </a:pPr>
            <a:r>
              <a:rPr lang="en-US" sz="1000" dirty="0">
                <a:solidFill>
                  <a:srgbClr val="000000"/>
                </a:solidFill>
                <a:latin typeface="Verdana" pitchFamily="34" charset="0"/>
                <a:ea typeface="Verdana" pitchFamily="34" charset="0"/>
                <a:cs typeface="Verdana" pitchFamily="34" charset="0"/>
              </a:rPr>
              <a:t>Create the </a:t>
            </a:r>
            <a:r>
              <a:rPr lang="en-US" sz="1000" dirty="0" smtClean="0">
                <a:solidFill>
                  <a:srgbClr val="000000"/>
                </a:solidFill>
                <a:latin typeface="Verdana" pitchFamily="34" charset="0"/>
                <a:ea typeface="Verdana" pitchFamily="34" charset="0"/>
                <a:cs typeface="Verdana" pitchFamily="34" charset="0"/>
              </a:rPr>
              <a:t>new report page with </a:t>
            </a:r>
            <a:r>
              <a:rPr lang="en-US" sz="1000" dirty="0">
                <a:solidFill>
                  <a:srgbClr val="000000"/>
                </a:solidFill>
                <a:latin typeface="Verdana" pitchFamily="34" charset="0"/>
                <a:ea typeface="Verdana" pitchFamily="34" charset="0"/>
                <a:cs typeface="Verdana" pitchFamily="34" charset="0"/>
              </a:rPr>
              <a:t>the same look and feel as </a:t>
            </a:r>
            <a:r>
              <a:rPr lang="en-US" sz="1000" dirty="0" smtClean="0">
                <a:solidFill>
                  <a:srgbClr val="000000"/>
                </a:solidFill>
                <a:latin typeface="Verdana" pitchFamily="34" charset="0"/>
                <a:ea typeface="Verdana" pitchFamily="34" charset="0"/>
                <a:cs typeface="Verdana" pitchFamily="34" charset="0"/>
              </a:rPr>
              <a:t>existing DC_PO_ASN reports.</a:t>
            </a:r>
            <a:endParaRPr lang="en-US" sz="1000" dirty="0">
              <a:solidFill>
                <a:srgbClr val="000000"/>
              </a:solidFill>
              <a:latin typeface="Verdana" pitchFamily="34" charset="0"/>
              <a:ea typeface="Verdana" pitchFamily="34" charset="0"/>
              <a:cs typeface="Verdana" pitchFamily="34" charset="0"/>
            </a:endParaRPr>
          </a:p>
          <a:p>
            <a:pPr marL="114300" lvl="0" indent="-114300" algn="just">
              <a:buFont typeface="Arial" pitchFamily="34" charset="0"/>
              <a:buChar char="•"/>
            </a:pPr>
            <a:endParaRPr lang="en-US" sz="1000" dirty="0">
              <a:solidFill>
                <a:srgbClr val="000000"/>
              </a:solidFill>
              <a:latin typeface="Verdana" pitchFamily="34" charset="0"/>
              <a:ea typeface="Verdana" pitchFamily="34" charset="0"/>
              <a:cs typeface="Verdana" pitchFamily="34" charset="0"/>
            </a:endParaRPr>
          </a:p>
          <a:p>
            <a:pPr marL="114300" lvl="0" indent="-114300" algn="just">
              <a:buFont typeface="Arial" pitchFamily="34" charset="0"/>
              <a:buChar char="•"/>
            </a:pPr>
            <a:r>
              <a:rPr lang="en-US" sz="1000" dirty="0" smtClean="0">
                <a:solidFill>
                  <a:srgbClr val="000000"/>
                </a:solidFill>
                <a:latin typeface="Verdana" pitchFamily="34" charset="0"/>
                <a:ea typeface="Verdana" pitchFamily="34" charset="0"/>
                <a:cs typeface="Verdana" pitchFamily="34" charset="0"/>
              </a:rPr>
              <a:t>Link to this report page should be available along with existing reports.</a:t>
            </a:r>
            <a:endParaRPr lang="en-US" sz="1000" dirty="0">
              <a:solidFill>
                <a:srgbClr val="000000"/>
              </a:solidFill>
              <a:latin typeface="Verdana" pitchFamily="34" charset="0"/>
              <a:ea typeface="Verdana" pitchFamily="34" charset="0"/>
              <a:cs typeface="Verdana" pitchFamily="34" charset="0"/>
            </a:endParaRPr>
          </a:p>
          <a:p>
            <a:pPr marL="114300" lvl="0" indent="-114300" algn="just">
              <a:buFont typeface="Arial" pitchFamily="34" charset="0"/>
              <a:buChar char="•"/>
            </a:pPr>
            <a:endParaRPr lang="en-US" sz="1000" dirty="0">
              <a:solidFill>
                <a:srgbClr val="000000"/>
              </a:solidFill>
              <a:latin typeface="Verdana" pitchFamily="34" charset="0"/>
              <a:ea typeface="Verdana" pitchFamily="34" charset="0"/>
              <a:cs typeface="Verdana" pitchFamily="34" charset="0"/>
            </a:endParaRPr>
          </a:p>
          <a:p>
            <a:pPr marL="114300" lvl="0" indent="-114300" algn="just">
              <a:buFont typeface="Arial" pitchFamily="34" charset="0"/>
              <a:buChar char="•"/>
            </a:pPr>
            <a:r>
              <a:rPr lang="en-US" sz="1000" dirty="0" smtClean="0">
                <a:solidFill>
                  <a:srgbClr val="000000"/>
                </a:solidFill>
                <a:latin typeface="Verdana" pitchFamily="34" charset="0"/>
                <a:ea typeface="Verdana" pitchFamily="34" charset="0"/>
                <a:cs typeface="Verdana" pitchFamily="34" charset="0"/>
              </a:rPr>
              <a:t>When the import vendor clicks on ‘Submit Invoice’ button in the Create Invoice page , the difference between ASN and PO should be compared and the differences should be stored in new table in Portal DB. After the exception report is (Exception related to PO)is created, an alert email has to be sent to Vendor.</a:t>
            </a:r>
          </a:p>
          <a:p>
            <a:pPr marL="114300" lvl="0" indent="-114300" algn="just">
              <a:buFont typeface="Arial" pitchFamily="34" charset="0"/>
              <a:buChar char="•"/>
            </a:pPr>
            <a:endParaRPr lang="en-US" sz="1000" dirty="0" smtClean="0">
              <a:solidFill>
                <a:srgbClr val="000000"/>
              </a:solidFill>
              <a:latin typeface="Verdana" pitchFamily="34" charset="0"/>
              <a:ea typeface="Verdana" pitchFamily="34" charset="0"/>
              <a:cs typeface="Verdana" pitchFamily="34" charset="0"/>
            </a:endParaRPr>
          </a:p>
          <a:p>
            <a:pPr marL="114300" lvl="0" indent="-114300" algn="just">
              <a:buFont typeface="Arial" pitchFamily="34" charset="0"/>
              <a:buChar char="•"/>
            </a:pPr>
            <a:r>
              <a:rPr lang="en-US" sz="1000" dirty="0" smtClean="0">
                <a:solidFill>
                  <a:srgbClr val="000000"/>
                </a:solidFill>
                <a:latin typeface="Verdana" pitchFamily="34" charset="0"/>
                <a:ea typeface="Verdana" pitchFamily="34" charset="0"/>
                <a:cs typeface="Verdana" pitchFamily="34" charset="0"/>
              </a:rPr>
              <a:t>When the Accounting users login , they should able to view the reports using respective filters.</a:t>
            </a:r>
          </a:p>
          <a:p>
            <a:pPr marL="114300" lvl="0" indent="-114300" algn="just">
              <a:buFont typeface="Arial" pitchFamily="34" charset="0"/>
              <a:buChar char="•"/>
            </a:pPr>
            <a:endParaRPr lang="en-US" sz="1000" dirty="0" smtClean="0">
              <a:solidFill>
                <a:srgbClr val="000000"/>
              </a:solidFill>
              <a:latin typeface="Verdana" pitchFamily="34" charset="0"/>
              <a:ea typeface="Verdana" pitchFamily="34" charset="0"/>
              <a:cs typeface="Verdana" pitchFamily="34" charset="0"/>
            </a:endParaRPr>
          </a:p>
          <a:p>
            <a:pPr marL="114300" lvl="0" indent="-114300" algn="just">
              <a:buFont typeface="Arial" pitchFamily="34" charset="0"/>
              <a:buChar char="•"/>
            </a:pPr>
            <a:r>
              <a:rPr lang="en-US" sz="1000" dirty="0" smtClean="0">
                <a:solidFill>
                  <a:srgbClr val="000000"/>
                </a:solidFill>
                <a:latin typeface="Verdana" pitchFamily="34" charset="0"/>
                <a:ea typeface="Verdana" pitchFamily="34" charset="0"/>
                <a:cs typeface="Verdana" pitchFamily="34" charset="0"/>
              </a:rPr>
              <a:t>An alert email has to be sent to the Vendor after the ASN records updated to the Database.</a:t>
            </a:r>
            <a:endParaRPr lang="en-US" sz="1000" dirty="0">
              <a:solidFill>
                <a:srgbClr val="000000"/>
              </a:solidFill>
              <a:latin typeface="Verdana" pitchFamily="34" charset="0"/>
              <a:ea typeface="Verdana" pitchFamily="34" charset="0"/>
              <a:cs typeface="Verdana" pitchFamily="34" charset="0"/>
            </a:endParaRPr>
          </a:p>
        </p:txBody>
      </p: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ea typeface="ＭＳ Ｐゴシック" pitchFamily="34" charset="-128"/>
                <a:cs typeface="Arial" charset="0"/>
              </a:rPr>
              <a:t>Timeline</a:t>
            </a:r>
            <a:endParaRPr dirty="0" smtClean="0">
              <a:ea typeface="ＭＳ Ｐゴシック" pitchFamily="34" charset="-128"/>
              <a:cs typeface="Arial" charset="0"/>
            </a:endParaRPr>
          </a:p>
        </p:txBody>
      </p:sp>
      <p:sp>
        <p:nvSpPr>
          <p:cNvPr id="8" name="Content Placeholder 7"/>
          <p:cNvSpPr>
            <a:spLocks noGrp="1"/>
          </p:cNvSpPr>
          <p:nvPr>
            <p:ph idx="4294967295"/>
          </p:nvPr>
        </p:nvSpPr>
        <p:spPr>
          <a:xfrm>
            <a:off x="381000" y="1524000"/>
            <a:ext cx="8229600" cy="1981200"/>
          </a:xfrm>
          <a:prstGeom prst="rect">
            <a:avLst/>
          </a:prstGeom>
        </p:spPr>
        <p:txBody>
          <a:bodyPr/>
          <a:lstStyle/>
          <a:p>
            <a:pPr marL="114300" indent="-114300" algn="just" eaLnBrk="1" hangingPunct="1">
              <a:spcBef>
                <a:spcPts val="0"/>
              </a:spcBef>
              <a:spcAft>
                <a:spcPts val="0"/>
              </a:spcAft>
              <a:buNone/>
            </a:pPr>
            <a:endPar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p>
            <a:pPr marL="114300" indent="-114300" algn="just" eaLnBrk="1" hangingPunct="1">
              <a:spcBef>
                <a:spcPts val="0"/>
              </a:spcBef>
              <a:spcAft>
                <a:spcPts val="0"/>
              </a:spcAft>
              <a:buNone/>
            </a:pPr>
            <a:endPar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p>
            <a:pPr marL="114300" indent="-114300" algn="just" eaLnBrk="1" hangingPunct="1">
              <a:spcBef>
                <a:spcPts val="0"/>
              </a:spcBef>
              <a:spcAft>
                <a:spcPts val="0"/>
              </a:spcAft>
              <a:buNone/>
            </a:pPr>
            <a:endParaRPr lang="en-US" sz="1000" dirty="0" smtClean="0">
              <a:solidFill>
                <a:srgbClr val="000000"/>
              </a:solidFill>
              <a:latin typeface="Verdana" pitchFamily="34" charset="0"/>
              <a:ea typeface="Verdana" pitchFamily="34" charset="0"/>
              <a:cs typeface="Verdana" pitchFamily="34" charset="0"/>
            </a:endParaRPr>
          </a:p>
          <a:p>
            <a:pPr marL="114300" indent="-114300" algn="just" eaLnBrk="1" hangingPunct="1">
              <a:spcBef>
                <a:spcPts val="0"/>
              </a:spcBef>
              <a:spcAft>
                <a:spcPts val="0"/>
              </a:spcAft>
              <a:buNone/>
            </a:pPr>
            <a:endPar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p>
            <a:pPr marL="114300" indent="-114300" algn="just" eaLnBrk="1" hangingPunct="1">
              <a:spcBef>
                <a:spcPts val="0"/>
              </a:spcBef>
              <a:spcAft>
                <a:spcPts val="0"/>
              </a:spcAft>
              <a:buNone/>
            </a:pPr>
            <a:endPar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p:txBody>
      </p:sp>
      <p:sp>
        <p:nvSpPr>
          <p:cNvPr id="10" name="Content Placeholder 7"/>
          <p:cNvSpPr txBox="1">
            <a:spLocks/>
          </p:cNvSpPr>
          <p:nvPr/>
        </p:nvSpPr>
        <p:spPr>
          <a:xfrm>
            <a:off x="381000" y="1447800"/>
            <a:ext cx="8382000" cy="3200400"/>
          </a:xfrm>
          <a:prstGeom prst="rect">
            <a:avLst/>
          </a:prstGeom>
        </p:spPr>
        <p:txBody>
          <a:bodyPr/>
          <a:lstStyle/>
          <a:p>
            <a:pPr marL="114300" marR="0" lvl="0" indent="-114300" algn="just" defTabSz="914400" rtl="0" eaLnBrk="1" fontAlgn="base" latinLnBrk="0" hangingPunct="1">
              <a:lnSpc>
                <a:spcPct val="100000"/>
              </a:lnSpc>
              <a:spcBef>
                <a:spcPts val="0"/>
              </a:spcBef>
              <a:spcAft>
                <a:spcPts val="0"/>
              </a:spcAft>
              <a:buClrTx/>
              <a:buSzTx/>
              <a:tabLst/>
              <a:defRPr/>
            </a:pPr>
            <a:endParaRPr kumimoji="0" lang="en-US" sz="1000" b="0" i="0" u="none" strike="noStrike" kern="1200" cap="none" spc="0" normalizeH="0" baseline="0" noProof="0" dirty="0" smtClean="0">
              <a:ln>
                <a:noFill/>
              </a:ln>
              <a:solidFill>
                <a:srgbClr val="000000"/>
              </a:solidFill>
              <a:effectLst/>
              <a:uLnTx/>
              <a:uFillTx/>
              <a:latin typeface="Verdana" pitchFamily="34" charset="0"/>
              <a:ea typeface="Verdana" pitchFamily="34" charset="0"/>
              <a:cs typeface="Verdana" pitchFamily="34" charset="0"/>
            </a:endParaRPr>
          </a:p>
          <a:p>
            <a:pPr marL="114300" marR="0" lvl="0" indent="-114300" algn="just" defTabSz="914400" rtl="0" eaLnBrk="1" fontAlgn="base" latinLnBrk="0" hangingPunct="1">
              <a:lnSpc>
                <a:spcPct val="100000"/>
              </a:lnSpc>
              <a:spcBef>
                <a:spcPts val="0"/>
              </a:spcBef>
              <a:spcAft>
                <a:spcPts val="0"/>
              </a:spcAft>
              <a:buClrTx/>
              <a:buSzTx/>
              <a:tabLst/>
              <a:defRPr/>
            </a:pPr>
            <a:endParaRPr lang="en-US" sz="1000" dirty="0" smtClean="0">
              <a:solidFill>
                <a:srgbClr val="000000"/>
              </a:solidFill>
              <a:latin typeface="Verdana" pitchFamily="34" charset="0"/>
              <a:ea typeface="Verdana" pitchFamily="34" charset="0"/>
              <a:cs typeface="Verdana" pitchFamily="34" charset="0"/>
            </a:endParaRPr>
          </a:p>
          <a:p>
            <a:pPr marL="114300" marR="0" lvl="0" indent="-114300" algn="just" defTabSz="914400" rtl="0" eaLnBrk="1" fontAlgn="base" latinLnBrk="0" hangingPunct="1">
              <a:lnSpc>
                <a:spcPct val="100000"/>
              </a:lnSpc>
              <a:spcBef>
                <a:spcPts val="0"/>
              </a:spcBef>
              <a:spcAft>
                <a:spcPts val="0"/>
              </a:spcAft>
              <a:buClrTx/>
              <a:buSzTx/>
              <a:tabLst/>
              <a:defRPr/>
            </a:pPr>
            <a:endParaRPr kumimoji="0" lang="en-US" sz="1000" b="0" i="0" u="none" strike="noStrike" kern="1200" cap="none" spc="0" normalizeH="0" baseline="0" noProof="0" dirty="0" smtClean="0">
              <a:ln>
                <a:noFill/>
              </a:ln>
              <a:solidFill>
                <a:srgbClr val="000000"/>
              </a:solidFill>
              <a:effectLst/>
              <a:uLnTx/>
              <a:uFillTx/>
              <a:latin typeface="Verdana" pitchFamily="34" charset="0"/>
              <a:ea typeface="Verdana" pitchFamily="34" charset="0"/>
              <a:cs typeface="Verdana" pitchFamily="34" charset="0"/>
            </a:endParaRPr>
          </a:p>
          <a:p>
            <a:pPr marL="114300" marR="0" lvl="0" indent="-114300" algn="just" defTabSz="914400" rtl="0" eaLnBrk="1" fontAlgn="base" latinLnBrk="0" hangingPunct="1">
              <a:lnSpc>
                <a:spcPct val="100000"/>
              </a:lnSpc>
              <a:spcBef>
                <a:spcPts val="0"/>
              </a:spcBef>
              <a:spcAft>
                <a:spcPts val="0"/>
              </a:spcAft>
              <a:buClrTx/>
              <a:buSzTx/>
              <a:buFont typeface="Arial" pitchFamily="34" charset="0"/>
              <a:buChar char="•"/>
              <a:tabLst/>
              <a:defRPr/>
            </a:pPr>
            <a:endParaRPr lang="en-US" sz="1000" dirty="0">
              <a:solidFill>
                <a:srgbClr val="000000"/>
              </a:solidFill>
              <a:latin typeface="Verdana" pitchFamily="34" charset="0"/>
              <a:ea typeface="Verdana" pitchFamily="34" charset="0"/>
              <a:cs typeface="Verdana" pitchFamily="34" charset="0"/>
            </a:endParaRPr>
          </a:p>
          <a:p>
            <a:pPr marL="114300" marR="0" lvl="0" indent="-114300" algn="just" defTabSz="914400" rtl="0" eaLnBrk="1" fontAlgn="base" latinLnBrk="0" hangingPunct="1">
              <a:lnSpc>
                <a:spcPct val="100000"/>
              </a:lnSpc>
              <a:spcBef>
                <a:spcPts val="0"/>
              </a:spcBef>
              <a:spcAft>
                <a:spcPts val="0"/>
              </a:spcAft>
              <a:buClrTx/>
              <a:buSzTx/>
              <a:buFont typeface="Arial" pitchFamily="34" charset="0"/>
              <a:buChar char="•"/>
              <a:tabLst/>
              <a:defRPr/>
            </a:pPr>
            <a:endParaRPr kumimoji="0" lang="en-US" sz="1000" b="0" i="0" u="none" strike="noStrike" kern="1200" cap="none" spc="0" normalizeH="0" baseline="0" noProof="0" dirty="0" smtClean="0">
              <a:ln>
                <a:noFill/>
              </a:ln>
              <a:solidFill>
                <a:srgbClr val="000000"/>
              </a:solidFill>
              <a:effectLst/>
              <a:uLnTx/>
              <a:uFillTx/>
              <a:latin typeface="Verdana" pitchFamily="34" charset="0"/>
              <a:ea typeface="Verdana" pitchFamily="34" charset="0"/>
              <a:cs typeface="Verdana" pitchFamily="34" charset="0"/>
            </a:endParaRPr>
          </a:p>
          <a:p>
            <a:pPr marL="114300" marR="0" lvl="0" indent="-114300" algn="just" defTabSz="914400" rtl="0" eaLnBrk="1" fontAlgn="base" latinLnBrk="0" hangingPunct="1">
              <a:lnSpc>
                <a:spcPct val="100000"/>
              </a:lnSpc>
              <a:spcBef>
                <a:spcPts val="0"/>
              </a:spcBef>
              <a:spcAft>
                <a:spcPts val="0"/>
              </a:spcAft>
              <a:buClrTx/>
              <a:buSzTx/>
              <a:buFont typeface="Arial" pitchFamily="34" charset="0"/>
              <a:buChar char="•"/>
              <a:tabLst/>
              <a:defRPr/>
            </a:pPr>
            <a:endParaRPr lang="en-US" sz="1000" dirty="0">
              <a:solidFill>
                <a:srgbClr val="000000"/>
              </a:solidFill>
              <a:latin typeface="Verdana" pitchFamily="34" charset="0"/>
              <a:ea typeface="Verdana" pitchFamily="34" charset="0"/>
              <a:cs typeface="Verdana" pitchFamily="34" charset="0"/>
            </a:endParaRPr>
          </a:p>
          <a:p>
            <a:pPr marL="114300" marR="0" lvl="0" indent="-114300" algn="just" defTabSz="914400" rtl="0" eaLnBrk="1" fontAlgn="base" latinLnBrk="0" hangingPunct="1">
              <a:lnSpc>
                <a:spcPct val="100000"/>
              </a:lnSpc>
              <a:spcBef>
                <a:spcPts val="0"/>
              </a:spcBef>
              <a:spcAft>
                <a:spcPts val="0"/>
              </a:spcAft>
              <a:buClrTx/>
              <a:buSzTx/>
              <a:buFont typeface="Arial" pitchFamily="34" charset="0"/>
              <a:buChar char="•"/>
              <a:tabLst/>
              <a:defRPr/>
            </a:pPr>
            <a:endParaRPr kumimoji="0" lang="en-US" sz="1000" b="0" i="0" u="none" strike="noStrike" kern="1200" cap="none" spc="0" normalizeH="0" baseline="0" noProof="0" dirty="0" smtClean="0">
              <a:ln>
                <a:noFill/>
              </a:ln>
              <a:solidFill>
                <a:srgbClr val="000000"/>
              </a:solidFill>
              <a:effectLst/>
              <a:uLnTx/>
              <a:uFillTx/>
              <a:latin typeface="Verdana" pitchFamily="34" charset="0"/>
              <a:ea typeface="Verdana" pitchFamily="34" charset="0"/>
              <a:cs typeface="Verdana" pitchFamily="34" charset="0"/>
            </a:endParaRPr>
          </a:p>
          <a:p>
            <a:pPr marL="114300" marR="0" lvl="0" indent="-114300" algn="just" defTabSz="914400" rtl="0" eaLnBrk="1" fontAlgn="base" latinLnBrk="0" hangingPunct="1">
              <a:lnSpc>
                <a:spcPct val="100000"/>
              </a:lnSpc>
              <a:spcBef>
                <a:spcPts val="0"/>
              </a:spcBef>
              <a:spcAft>
                <a:spcPts val="0"/>
              </a:spcAft>
              <a:buClrTx/>
              <a:buSzTx/>
              <a:buFont typeface="Arial" pitchFamily="34" charset="0"/>
              <a:buChar char="•"/>
              <a:tabLst/>
              <a:defRPr/>
            </a:pPr>
            <a:endParaRPr lang="en-US" sz="1000" dirty="0" smtClean="0">
              <a:solidFill>
                <a:srgbClr val="000000"/>
              </a:solidFill>
              <a:latin typeface="Verdana" pitchFamily="34" charset="0"/>
              <a:ea typeface="Verdana" pitchFamily="34" charset="0"/>
              <a:cs typeface="Verdana" pitchFamily="34" charset="0"/>
            </a:endParaRPr>
          </a:p>
          <a:p>
            <a:pPr marL="114300" marR="0" lvl="0" indent="-114300" algn="just" defTabSz="914400" rtl="0" eaLnBrk="1" fontAlgn="base" latinLnBrk="0" hangingPunct="1">
              <a:lnSpc>
                <a:spcPct val="100000"/>
              </a:lnSpc>
              <a:spcBef>
                <a:spcPts val="0"/>
              </a:spcBef>
              <a:spcAft>
                <a:spcPts val="0"/>
              </a:spcAft>
              <a:buClrTx/>
              <a:buSzTx/>
              <a:tabLst/>
              <a:defRPr/>
            </a:pPr>
            <a:endParaRPr kumimoji="0" lang="en-US" sz="1000" b="0" i="0" u="none" strike="noStrike" kern="1200" cap="none" spc="0" normalizeH="0" baseline="0" noProof="0" dirty="0" smtClean="0">
              <a:ln>
                <a:noFill/>
              </a:ln>
              <a:solidFill>
                <a:srgbClr val="000000"/>
              </a:solidFill>
              <a:effectLst/>
              <a:uLnTx/>
              <a:uFillTx/>
              <a:latin typeface="Verdana" pitchFamily="34" charset="0"/>
              <a:ea typeface="Verdana" pitchFamily="34" charset="0"/>
              <a:cs typeface="Verdana" pitchFamily="34" charset="0"/>
            </a:endParaRPr>
          </a:p>
          <a:p>
            <a:pPr marL="114300" marR="0" lvl="0" indent="-114300" algn="just" defTabSz="914400" rtl="0" eaLnBrk="1" fontAlgn="base" latinLnBrk="0" hangingPunct="1">
              <a:lnSpc>
                <a:spcPct val="100000"/>
              </a:lnSpc>
              <a:spcBef>
                <a:spcPts val="0"/>
              </a:spcBef>
              <a:spcAft>
                <a:spcPts val="0"/>
              </a:spcAft>
              <a:buClrTx/>
              <a:buSzTx/>
              <a:buFont typeface="Arial" pitchFamily="34" charset="0"/>
              <a:buChar char="•"/>
              <a:tabLst/>
              <a:defRPr/>
            </a:pPr>
            <a:endParaRPr lang="en-US" sz="1000" dirty="0">
              <a:solidFill>
                <a:srgbClr val="000000"/>
              </a:solidFill>
              <a:latin typeface="Verdana" pitchFamily="34" charset="0"/>
              <a:ea typeface="Verdana" pitchFamily="34" charset="0"/>
              <a:cs typeface="Verdana" pitchFamily="34" charset="0"/>
            </a:endParaRPr>
          </a:p>
          <a:p>
            <a:pPr marL="114300" marR="0" lvl="0" indent="-114300" algn="just" defTabSz="914400" rtl="0" eaLnBrk="1" fontAlgn="base" latinLnBrk="0" hangingPunct="1">
              <a:lnSpc>
                <a:spcPct val="100000"/>
              </a:lnSpc>
              <a:spcBef>
                <a:spcPts val="0"/>
              </a:spcBef>
              <a:spcAft>
                <a:spcPts val="0"/>
              </a:spcAft>
              <a:buClrTx/>
              <a:buSzTx/>
              <a:buFont typeface="Arial" pitchFamily="34" charset="0"/>
              <a:buChar char="•"/>
              <a:tabLst/>
              <a:defRPr/>
            </a:pPr>
            <a:endParaRPr kumimoji="0" lang="en-US" sz="1000" b="0" i="0" u="none" strike="noStrike" kern="1200" cap="none" spc="0" normalizeH="0" baseline="0" noProof="0" dirty="0" smtClean="0">
              <a:ln>
                <a:noFill/>
              </a:ln>
              <a:solidFill>
                <a:srgbClr val="000000"/>
              </a:solidFill>
              <a:effectLst/>
              <a:uLnTx/>
              <a:uFillTx/>
              <a:latin typeface="Verdana" pitchFamily="34" charset="0"/>
              <a:ea typeface="Verdana" pitchFamily="34" charset="0"/>
              <a:cs typeface="Verdana" pitchFamily="34" charset="0"/>
            </a:endParaRPr>
          </a:p>
          <a:p>
            <a:pPr marL="114300" marR="0" lvl="0" indent="-114300" algn="just" defTabSz="914400" rtl="0" eaLnBrk="1" fontAlgn="base" latinLnBrk="0" hangingPunct="1">
              <a:lnSpc>
                <a:spcPct val="100000"/>
              </a:lnSpc>
              <a:spcBef>
                <a:spcPts val="0"/>
              </a:spcBef>
              <a:spcAft>
                <a:spcPts val="0"/>
              </a:spcAft>
              <a:buClrTx/>
              <a:buSzTx/>
              <a:buFont typeface="Arial" pitchFamily="34" charset="0"/>
              <a:buChar char="•"/>
              <a:tabLst/>
              <a:defRPr/>
            </a:pPr>
            <a:endParaRPr lang="en-US" sz="1000" dirty="0">
              <a:solidFill>
                <a:srgbClr val="000000"/>
              </a:solidFill>
              <a:latin typeface="Verdana" pitchFamily="34" charset="0"/>
              <a:ea typeface="Verdana" pitchFamily="34" charset="0"/>
              <a:cs typeface="Verdana" pitchFamily="34" charset="0"/>
            </a:endParaRPr>
          </a:p>
          <a:p>
            <a:pPr marL="114300" marR="0" lvl="0" indent="-114300" algn="just" defTabSz="914400" rtl="0" eaLnBrk="1" fontAlgn="base" latinLnBrk="0" hangingPunct="1">
              <a:lnSpc>
                <a:spcPct val="100000"/>
              </a:lnSpc>
              <a:spcBef>
                <a:spcPts val="0"/>
              </a:spcBef>
              <a:spcAft>
                <a:spcPts val="0"/>
              </a:spcAft>
              <a:buClrTx/>
              <a:buSzTx/>
              <a:buFont typeface="Arial" pitchFamily="34" charset="0"/>
              <a:buChar char="•"/>
              <a:tabLst/>
              <a:defRPr/>
            </a:pPr>
            <a:endParaRPr kumimoji="0" lang="en-US" sz="1000" b="0" i="0" u="none" strike="noStrike" kern="1200" cap="none" spc="0" normalizeH="0" baseline="0" noProof="0" dirty="0" smtClean="0">
              <a:ln>
                <a:noFill/>
              </a:ln>
              <a:solidFill>
                <a:srgbClr val="000000"/>
              </a:solidFill>
              <a:effectLst/>
              <a:uLnTx/>
              <a:uFillTx/>
              <a:latin typeface="Verdana" pitchFamily="34" charset="0"/>
              <a:ea typeface="Verdana" pitchFamily="34" charset="0"/>
              <a:cs typeface="Verdana" pitchFamily="34" charset="0"/>
            </a:endParaRPr>
          </a:p>
          <a:p>
            <a:pPr marL="114300" marR="0" lvl="0" indent="-114300" algn="just" defTabSz="914400" rtl="0" eaLnBrk="1" fontAlgn="base" latinLnBrk="0" hangingPunct="1">
              <a:lnSpc>
                <a:spcPct val="100000"/>
              </a:lnSpc>
              <a:spcBef>
                <a:spcPts val="0"/>
              </a:spcBef>
              <a:spcAft>
                <a:spcPts val="0"/>
              </a:spcAft>
              <a:buClrTx/>
              <a:buSzTx/>
              <a:buFont typeface="Arial" pitchFamily="34" charset="0"/>
              <a:buChar char="•"/>
              <a:tabLst/>
              <a:defRPr/>
            </a:pPr>
            <a:endParaRPr lang="en-US" sz="1000" dirty="0">
              <a:solidFill>
                <a:srgbClr val="000000"/>
              </a:solidFill>
              <a:latin typeface="Verdana" pitchFamily="34" charset="0"/>
              <a:ea typeface="Verdana" pitchFamily="34" charset="0"/>
              <a:cs typeface="Verdana" pitchFamily="34" charset="0"/>
            </a:endParaRPr>
          </a:p>
          <a:p>
            <a:pPr marL="114300" marR="0" lvl="0" indent="-114300" algn="just" defTabSz="914400" rtl="0" eaLnBrk="1" fontAlgn="base" latinLnBrk="0" hangingPunct="1">
              <a:lnSpc>
                <a:spcPct val="100000"/>
              </a:lnSpc>
              <a:spcBef>
                <a:spcPts val="0"/>
              </a:spcBef>
              <a:spcAft>
                <a:spcPts val="0"/>
              </a:spcAft>
              <a:buClrTx/>
              <a:buSzTx/>
              <a:buFont typeface="Arial" pitchFamily="34" charset="0"/>
              <a:buChar char="•"/>
              <a:tabLst/>
              <a:defRPr/>
            </a:pPr>
            <a:endParaRPr kumimoji="0" lang="en-US" sz="1000" b="0" i="0" u="none" strike="noStrike" kern="1200" cap="none" spc="0" normalizeH="0" baseline="0" noProof="0" dirty="0" smtClean="0">
              <a:ln>
                <a:noFill/>
              </a:ln>
              <a:solidFill>
                <a:srgbClr val="000000"/>
              </a:solidFill>
              <a:effectLst/>
              <a:uLnTx/>
              <a:uFillTx/>
              <a:latin typeface="Verdana" pitchFamily="34" charset="0"/>
              <a:ea typeface="Verdana" pitchFamily="34" charset="0"/>
              <a:cs typeface="Verdana" pitchFamily="34" charset="0"/>
            </a:endParaRPr>
          </a:p>
          <a:p>
            <a:pPr marL="114300" indent="-114300" algn="just">
              <a:spcBef>
                <a:spcPts val="0"/>
              </a:spcBef>
              <a:spcAft>
                <a:spcPts val="0"/>
              </a:spcAft>
            </a:pPr>
            <a:endParaRPr lang="en-US" sz="800" i="1" dirty="0" smtClean="0">
              <a:latin typeface="Verdana" pitchFamily="34" charset="0"/>
              <a:ea typeface="Verdana" pitchFamily="34" charset="0"/>
              <a:cs typeface="Verdana" pitchFamily="34" charset="0"/>
            </a:endParaRPr>
          </a:p>
          <a:p>
            <a:pPr marL="114300" indent="-114300" algn="just">
              <a:spcBef>
                <a:spcPts val="0"/>
              </a:spcBef>
              <a:spcAft>
                <a:spcPts val="0"/>
              </a:spcAft>
            </a:pPr>
            <a:endParaRPr lang="en-US" sz="800" i="1" dirty="0" smtClean="0">
              <a:latin typeface="Verdana" pitchFamily="34" charset="0"/>
              <a:ea typeface="Verdana" pitchFamily="34" charset="0"/>
              <a:cs typeface="Verdana" pitchFamily="34" charset="0"/>
            </a:endParaRPr>
          </a:p>
          <a:p>
            <a:pPr marL="114300" indent="-114300" algn="just">
              <a:spcBef>
                <a:spcPts val="0"/>
              </a:spcBef>
              <a:spcAft>
                <a:spcPts val="0"/>
              </a:spcAft>
            </a:pPr>
            <a:endParaRPr lang="en-US" sz="800" i="1" dirty="0" smtClean="0">
              <a:latin typeface="Verdana" pitchFamily="34" charset="0"/>
              <a:ea typeface="Verdana" pitchFamily="34" charset="0"/>
              <a:cs typeface="Verdana" pitchFamily="34" charset="0"/>
            </a:endParaRPr>
          </a:p>
          <a:p>
            <a:pPr marL="114300" indent="-114300" algn="just">
              <a:spcBef>
                <a:spcPts val="0"/>
              </a:spcBef>
              <a:spcAft>
                <a:spcPts val="0"/>
              </a:spcAft>
            </a:pPr>
            <a:endParaRPr lang="en-US" sz="800" i="1" dirty="0" smtClean="0">
              <a:latin typeface="Verdana" pitchFamily="34" charset="0"/>
              <a:ea typeface="Verdana" pitchFamily="34" charset="0"/>
              <a:cs typeface="Verdana" pitchFamily="34" charset="0"/>
            </a:endParaRPr>
          </a:p>
          <a:p>
            <a:pPr marL="114300" indent="-114300" algn="just">
              <a:spcBef>
                <a:spcPts val="0"/>
              </a:spcBef>
              <a:spcAft>
                <a:spcPts val="0"/>
              </a:spcAft>
            </a:pPr>
            <a:endParaRPr lang="en-US" sz="800" i="1" dirty="0" smtClean="0">
              <a:latin typeface="Verdana" pitchFamily="34" charset="0"/>
              <a:ea typeface="Verdana" pitchFamily="34" charset="0"/>
              <a:cs typeface="Verdana" pitchFamily="34" charset="0"/>
            </a:endParaRPr>
          </a:p>
          <a:p>
            <a:pPr marL="114300" indent="-114300" algn="just">
              <a:spcBef>
                <a:spcPts val="0"/>
              </a:spcBef>
              <a:spcAft>
                <a:spcPts val="0"/>
              </a:spcAft>
            </a:pPr>
            <a:endParaRPr lang="en-US" sz="800" i="1" dirty="0" smtClean="0">
              <a:latin typeface="Verdana" pitchFamily="34" charset="0"/>
              <a:ea typeface="Verdana" pitchFamily="34" charset="0"/>
              <a:cs typeface="Verdana" pitchFamily="34" charset="0"/>
            </a:endParaRPr>
          </a:p>
          <a:p>
            <a:pPr marL="114300" indent="-114300" algn="just">
              <a:spcBef>
                <a:spcPts val="0"/>
              </a:spcBef>
              <a:spcAft>
                <a:spcPts val="0"/>
              </a:spcAft>
            </a:pPr>
            <a:endParaRPr lang="en-US" sz="800" i="1" dirty="0" smtClean="0">
              <a:latin typeface="Verdana" pitchFamily="34" charset="0"/>
              <a:ea typeface="Verdana" pitchFamily="34" charset="0"/>
              <a:cs typeface="Verdana" pitchFamily="34" charset="0"/>
            </a:endParaRPr>
          </a:p>
          <a:p>
            <a:pPr marL="114300" indent="-114300" algn="just">
              <a:spcBef>
                <a:spcPts val="0"/>
              </a:spcBef>
              <a:spcAft>
                <a:spcPts val="0"/>
              </a:spcAft>
            </a:pPr>
            <a:endParaRPr lang="en-US" sz="800" i="1" dirty="0" smtClean="0">
              <a:latin typeface="Verdana" pitchFamily="34" charset="0"/>
              <a:ea typeface="Verdana" pitchFamily="34" charset="0"/>
              <a:cs typeface="Verdana" pitchFamily="34" charset="0"/>
            </a:endParaRPr>
          </a:p>
          <a:p>
            <a:pPr marL="114300" indent="-114300" algn="just">
              <a:spcBef>
                <a:spcPts val="0"/>
              </a:spcBef>
              <a:spcAft>
                <a:spcPts val="0"/>
              </a:spcAft>
            </a:pPr>
            <a:endParaRPr lang="en-US" sz="800" i="1" dirty="0" smtClean="0">
              <a:latin typeface="Verdana" pitchFamily="34" charset="0"/>
              <a:ea typeface="Verdana" pitchFamily="34" charset="0"/>
              <a:cs typeface="Verdana" pitchFamily="34" charset="0"/>
            </a:endParaRPr>
          </a:p>
          <a:p>
            <a:pPr marL="114300" indent="-114300" algn="just">
              <a:spcBef>
                <a:spcPts val="0"/>
              </a:spcBef>
              <a:spcAft>
                <a:spcPts val="0"/>
              </a:spcAft>
            </a:pPr>
            <a:endParaRPr lang="en-US" sz="800" i="1" dirty="0" smtClean="0">
              <a:latin typeface="Verdana" pitchFamily="34" charset="0"/>
              <a:ea typeface="Verdana" pitchFamily="34" charset="0"/>
              <a:cs typeface="Verdana" pitchFamily="34" charset="0"/>
            </a:endParaRPr>
          </a:p>
          <a:p>
            <a:pPr marL="114300" indent="-114300" algn="just">
              <a:spcBef>
                <a:spcPts val="0"/>
              </a:spcBef>
              <a:spcAft>
                <a:spcPts val="0"/>
              </a:spcAft>
            </a:pPr>
            <a:endParaRPr lang="en-US" sz="800" i="1" dirty="0" smtClean="0">
              <a:latin typeface="Verdana" pitchFamily="34" charset="0"/>
              <a:ea typeface="Verdana" pitchFamily="34" charset="0"/>
              <a:cs typeface="Verdana" pitchFamily="34" charset="0"/>
            </a:endParaRPr>
          </a:p>
          <a:p>
            <a:pPr marL="114300" indent="-114300" algn="just">
              <a:spcBef>
                <a:spcPts val="0"/>
              </a:spcBef>
              <a:spcAft>
                <a:spcPts val="0"/>
              </a:spcAft>
            </a:pPr>
            <a:endParaRPr lang="en-US" sz="800" i="1" dirty="0" smtClean="0">
              <a:latin typeface="Verdana" pitchFamily="34" charset="0"/>
              <a:ea typeface="Verdana" pitchFamily="34" charset="0"/>
              <a:cs typeface="Verdana" pitchFamily="34" charset="0"/>
            </a:endParaRPr>
          </a:p>
          <a:p>
            <a:pPr marL="114300" indent="-114300" algn="just">
              <a:spcBef>
                <a:spcPts val="0"/>
              </a:spcBef>
              <a:spcAft>
                <a:spcPts val="0"/>
              </a:spcAft>
            </a:pPr>
            <a:endParaRPr lang="en-US" sz="800" i="1" dirty="0" smtClean="0">
              <a:latin typeface="Verdana" pitchFamily="34" charset="0"/>
              <a:ea typeface="Verdana" pitchFamily="34" charset="0"/>
              <a:cs typeface="Verdana" pitchFamily="34" charset="0"/>
            </a:endParaRPr>
          </a:p>
          <a:p>
            <a:pPr marL="114300" indent="-114300" algn="just">
              <a:spcBef>
                <a:spcPts val="0"/>
              </a:spcBef>
              <a:spcAft>
                <a:spcPts val="0"/>
              </a:spcAft>
            </a:pPr>
            <a:endParaRPr lang="en-US" sz="800" i="1" dirty="0" smtClean="0">
              <a:latin typeface="Verdana" pitchFamily="34" charset="0"/>
              <a:ea typeface="Verdana" pitchFamily="34" charset="0"/>
              <a:cs typeface="Verdana" pitchFamily="34" charset="0"/>
            </a:endParaRPr>
          </a:p>
          <a:p>
            <a:pPr marL="114300" indent="-114300" algn="just">
              <a:spcBef>
                <a:spcPts val="0"/>
              </a:spcBef>
              <a:spcAft>
                <a:spcPts val="0"/>
              </a:spcAft>
            </a:pPr>
            <a:endParaRPr lang="en-US" sz="800" i="1" dirty="0" smtClean="0">
              <a:latin typeface="Verdana" pitchFamily="34" charset="0"/>
              <a:ea typeface="Verdana" pitchFamily="34" charset="0"/>
              <a:cs typeface="Verdana" pitchFamily="34" charset="0"/>
            </a:endParaRPr>
          </a:p>
          <a:p>
            <a:pPr marL="114300" indent="-114300" algn="just">
              <a:spcBef>
                <a:spcPts val="0"/>
              </a:spcBef>
              <a:spcAft>
                <a:spcPts val="0"/>
              </a:spcAft>
            </a:pPr>
            <a:endParaRPr lang="en-US" sz="800" i="1" dirty="0" smtClean="0">
              <a:latin typeface="Verdana" pitchFamily="34" charset="0"/>
              <a:ea typeface="Verdana" pitchFamily="34" charset="0"/>
              <a:cs typeface="Verdana" pitchFamily="34" charset="0"/>
            </a:endParaRPr>
          </a:p>
          <a:p>
            <a:pPr marL="114300" indent="-114300" algn="just">
              <a:spcBef>
                <a:spcPts val="0"/>
              </a:spcBef>
              <a:spcAft>
                <a:spcPts val="0"/>
              </a:spcAft>
            </a:pPr>
            <a:endParaRPr lang="en-US" sz="800" i="1" dirty="0" smtClean="0">
              <a:latin typeface="Verdana" pitchFamily="34" charset="0"/>
              <a:ea typeface="Verdana" pitchFamily="34" charset="0"/>
              <a:cs typeface="Verdana" pitchFamily="34" charset="0"/>
            </a:endParaRPr>
          </a:p>
          <a:p>
            <a:pPr marL="114300" indent="-114300" algn="just">
              <a:spcBef>
                <a:spcPts val="0"/>
              </a:spcBef>
              <a:spcAft>
                <a:spcPts val="0"/>
              </a:spcAft>
            </a:pPr>
            <a:endParaRPr lang="en-US" sz="800" i="1" dirty="0" smtClean="0">
              <a:latin typeface="Verdana" pitchFamily="34" charset="0"/>
              <a:ea typeface="Verdana" pitchFamily="34" charset="0"/>
              <a:cs typeface="Verdana" pitchFamily="34" charset="0"/>
            </a:endParaRPr>
          </a:p>
          <a:p>
            <a:pPr marL="114300" indent="-114300" algn="just">
              <a:spcBef>
                <a:spcPts val="0"/>
              </a:spcBef>
              <a:spcAft>
                <a:spcPts val="0"/>
              </a:spcAft>
            </a:pPr>
            <a:endParaRPr lang="en-US" sz="800" i="1" dirty="0" smtClean="0">
              <a:latin typeface="Verdana" pitchFamily="34" charset="0"/>
              <a:ea typeface="Verdana" pitchFamily="34" charset="0"/>
              <a:cs typeface="Verdana" pitchFamily="34" charset="0"/>
            </a:endParaRPr>
          </a:p>
          <a:p>
            <a:pPr marL="114300" indent="-114300" algn="just">
              <a:spcBef>
                <a:spcPts val="0"/>
              </a:spcBef>
              <a:spcAft>
                <a:spcPts val="0"/>
              </a:spcAft>
            </a:pPr>
            <a:r>
              <a:rPr lang="en-US" sz="800" b="1" i="1" dirty="0" smtClean="0">
                <a:latin typeface="Verdana" pitchFamily="34" charset="0"/>
                <a:ea typeface="Verdana" pitchFamily="34" charset="0"/>
                <a:cs typeface="Verdana" pitchFamily="34" charset="0"/>
              </a:rPr>
              <a:t>Note: This plan is based on project start date as 30-May-2011.Any delay in the project start date will impact the cost and schedule.</a:t>
            </a:r>
            <a:endParaRPr lang="en-US" sz="800" b="1" dirty="0" smtClean="0">
              <a:latin typeface="Verdana" pitchFamily="34" charset="0"/>
              <a:ea typeface="Verdana" pitchFamily="34" charset="0"/>
              <a:cs typeface="Verdana" pitchFamily="34" charset="0"/>
            </a:endParaRPr>
          </a:p>
          <a:p>
            <a:pPr marL="114300" marR="0" lvl="0" indent="-114300" algn="just" defTabSz="914400" rtl="0" eaLnBrk="1" fontAlgn="base" latinLnBrk="0" hangingPunct="1">
              <a:lnSpc>
                <a:spcPct val="100000"/>
              </a:lnSpc>
              <a:spcBef>
                <a:spcPts val="0"/>
              </a:spcBef>
              <a:spcAft>
                <a:spcPts val="0"/>
              </a:spcAft>
              <a:buClrTx/>
              <a:buSzTx/>
              <a:tabLst/>
              <a:defRPr/>
            </a:pPr>
            <a:endParaRPr kumimoji="0" lang="en-US" sz="1000" b="0" i="0" u="none" strike="noStrike" kern="1200" cap="none" spc="0" normalizeH="0" baseline="0" noProof="0" dirty="0" smtClean="0">
              <a:ln>
                <a:noFill/>
              </a:ln>
              <a:solidFill>
                <a:srgbClr val="000000"/>
              </a:solidFill>
              <a:effectLst/>
              <a:uLnTx/>
              <a:uFillTx/>
              <a:latin typeface="Verdana" pitchFamily="34" charset="0"/>
              <a:ea typeface="Verdana" pitchFamily="34" charset="0"/>
              <a:cs typeface="Verdana" pitchFamily="34" charset="0"/>
            </a:endParaRPr>
          </a:p>
          <a:p>
            <a:pPr marL="114300" marR="0" lvl="0" indent="-114300" algn="just" defTabSz="914400" rtl="0" eaLnBrk="1" fontAlgn="base" latinLnBrk="0" hangingPunct="1">
              <a:lnSpc>
                <a:spcPct val="100000"/>
              </a:lnSpc>
              <a:spcBef>
                <a:spcPts val="0"/>
              </a:spcBef>
              <a:spcAft>
                <a:spcPts val="0"/>
              </a:spcAft>
              <a:buClrTx/>
              <a:buSzTx/>
              <a:buFont typeface="Arial" pitchFamily="34" charset="0"/>
              <a:buChar char="•"/>
              <a:tabLst/>
              <a:defRPr/>
            </a:pPr>
            <a:endParaRPr kumimoji="0" lang="en-US" sz="1000" b="0" i="0" u="none" strike="noStrike" kern="1200" cap="none" spc="0" normalizeH="0" baseline="0" noProof="0" dirty="0" smtClean="0">
              <a:ln>
                <a:noFill/>
              </a:ln>
              <a:solidFill>
                <a:srgbClr val="000000"/>
              </a:solidFill>
              <a:effectLst/>
              <a:uLnTx/>
              <a:uFillTx/>
              <a:latin typeface="Verdana" pitchFamily="34" charset="0"/>
              <a:ea typeface="Verdana" pitchFamily="34" charset="0"/>
              <a:cs typeface="Verdana" pitchFamily="34" charset="0"/>
            </a:endParaRPr>
          </a:p>
        </p:txBody>
      </p:sp>
      <p:sp>
        <p:nvSpPr>
          <p:cNvPr id="12" name="Rectangle 11"/>
          <p:cNvSpPr/>
          <p:nvPr/>
        </p:nvSpPr>
        <p:spPr>
          <a:xfrm>
            <a:off x="381000" y="1219200"/>
            <a:ext cx="8458200" cy="5334000"/>
          </a:xfrm>
          <a:prstGeom prst="rect">
            <a:avLst/>
          </a:prstGeom>
          <a:noFill/>
          <a:ln>
            <a:solidFill>
              <a:srgbClr val="2B89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06400" indent="-406400">
              <a:buFont typeface="Arial" pitchFamily="34" charset="0"/>
              <a:buChar char="•"/>
              <a:defRPr/>
            </a:pPr>
            <a:endParaRPr lang="en-US" sz="1400" dirty="0">
              <a:solidFill>
                <a:schemeClr val="tx1">
                  <a:lumMod val="65000"/>
                  <a:lumOff val="35000"/>
                </a:schemeClr>
              </a:solidFill>
            </a:endParaRPr>
          </a:p>
          <a:p>
            <a:pPr marL="406400" indent="-406400" algn="just">
              <a:defRPr/>
            </a:pPr>
            <a:endParaRPr lang="en-US" sz="1400" dirty="0">
              <a:solidFill>
                <a:schemeClr val="tx1">
                  <a:lumMod val="65000"/>
                  <a:lumOff val="35000"/>
                </a:schemeClr>
              </a:solidFill>
            </a:endParaRPr>
          </a:p>
        </p:txBody>
      </p:sp>
      <p:sp>
        <p:nvSpPr>
          <p:cNvPr id="15" name="Rounded Rectangle 14"/>
          <p:cNvSpPr/>
          <p:nvPr/>
        </p:nvSpPr>
        <p:spPr>
          <a:xfrm>
            <a:off x="685800" y="990600"/>
            <a:ext cx="3505200" cy="381000"/>
          </a:xfrm>
          <a:prstGeom prst="roundRect">
            <a:avLst/>
          </a:prstGeom>
          <a:solidFill>
            <a:srgbClr val="2B89C3"/>
          </a:solidFill>
          <a:ln>
            <a:solidFill>
              <a:srgbClr val="2B89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smtClean="0">
                <a:latin typeface="Verdana" pitchFamily="34" charset="0"/>
                <a:ea typeface="Verdana" pitchFamily="34" charset="0"/>
                <a:cs typeface="Verdana" pitchFamily="34" charset="0"/>
              </a:rPr>
              <a:t>Date &amp; Duration</a:t>
            </a:r>
            <a:endParaRPr lang="en-US" sz="1400" dirty="0">
              <a:latin typeface="Verdana" pitchFamily="34" charset="0"/>
              <a:ea typeface="Verdana" pitchFamily="34" charset="0"/>
              <a:cs typeface="Verdana" pitchFamily="34" charset="0"/>
            </a:endParaRPr>
          </a:p>
        </p:txBody>
      </p:sp>
      <p:pic>
        <p:nvPicPr>
          <p:cNvPr id="7" name="Picture 3"/>
          <p:cNvPicPr>
            <a:picLocks noChangeAspect="1" noChangeArrowheads="1"/>
          </p:cNvPicPr>
          <p:nvPr/>
        </p:nvPicPr>
        <p:blipFill>
          <a:blip r:embed="rId2" cstate="print"/>
          <a:srcRect/>
          <a:stretch>
            <a:fillRect/>
          </a:stretch>
        </p:blipFill>
        <p:spPr bwMode="auto">
          <a:xfrm>
            <a:off x="457200" y="1752600"/>
            <a:ext cx="8158480" cy="198120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ea typeface="ＭＳ Ｐゴシック" pitchFamily="34" charset="-128"/>
                <a:cs typeface="Arial" charset="0"/>
              </a:rPr>
              <a:t>Pricing </a:t>
            </a:r>
            <a:r>
              <a:rPr dirty="0" smtClean="0">
                <a:ea typeface="ＭＳ Ｐゴシック" pitchFamily="34" charset="-128"/>
                <a:cs typeface="Arial" charset="0"/>
              </a:rPr>
              <a:t>and Billing Milestones</a:t>
            </a:r>
          </a:p>
        </p:txBody>
      </p:sp>
      <p:sp>
        <p:nvSpPr>
          <p:cNvPr id="8" name="Content Placeholder 7"/>
          <p:cNvSpPr>
            <a:spLocks noGrp="1"/>
          </p:cNvSpPr>
          <p:nvPr>
            <p:ph idx="4294967295"/>
          </p:nvPr>
        </p:nvSpPr>
        <p:spPr>
          <a:xfrm>
            <a:off x="381000" y="1524000"/>
            <a:ext cx="8229600" cy="1981200"/>
          </a:xfrm>
          <a:prstGeom prst="rect">
            <a:avLst/>
          </a:prstGeom>
        </p:spPr>
        <p:txBody>
          <a:bodyPr/>
          <a:lstStyle/>
          <a:p>
            <a:pPr marL="114300" indent="-114300" algn="ctr" eaLnBrk="1" hangingPunct="1">
              <a:spcBef>
                <a:spcPts val="0"/>
              </a:spcBef>
              <a:spcAft>
                <a:spcPts val="0"/>
              </a:spcAft>
              <a:buNone/>
            </a:pPr>
            <a:r>
              <a:rPr lang="en-US" sz="1200" b="1" dirty="0" smtClean="0">
                <a:solidFill>
                  <a:srgbClr val="FF0000"/>
                </a:solidFill>
                <a:latin typeface="Verdana" pitchFamily="34" charset="0"/>
                <a:ea typeface="Verdana" pitchFamily="34" charset="0"/>
                <a:cs typeface="Verdana" pitchFamily="34" charset="0"/>
              </a:rPr>
              <a:t>Total Fixed Price for this Engagement is  61,992   inclusive of all T&amp;E.</a:t>
            </a:r>
          </a:p>
          <a:p>
            <a:pPr marL="114300" indent="-114300" algn="just" eaLnBrk="1" hangingPunct="1">
              <a:spcBef>
                <a:spcPts val="0"/>
              </a:spcBef>
              <a:spcAft>
                <a:spcPts val="0"/>
              </a:spcAft>
            </a:pPr>
            <a:endPar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p>
            <a:pPr marL="114300" indent="-114300" algn="just" eaLnBrk="1" hangingPunct="1">
              <a:spcBef>
                <a:spcPts val="0"/>
              </a:spcBef>
              <a:spcAft>
                <a:spcPts val="0"/>
              </a:spcAft>
              <a:buNone/>
            </a:pPr>
            <a:r>
              <a:rPr lang="en-US" sz="1000" dirty="0" smtClean="0">
                <a:solidFill>
                  <a:srgbClr val="000000"/>
                </a:solidFill>
                <a:latin typeface="Verdana" pitchFamily="34" charset="0"/>
                <a:ea typeface="Verdana" pitchFamily="34" charset="0"/>
                <a:cs typeface="Verdana" pitchFamily="34" charset="0"/>
              </a:rPr>
              <a:t>Pricing Assumptions:</a:t>
            </a:r>
          </a:p>
          <a:p>
            <a:pPr marL="114300" indent="-114300" algn="just" eaLnBrk="1" hangingPunct="1">
              <a:spcBef>
                <a:spcPts val="0"/>
              </a:spcBef>
              <a:spcAft>
                <a:spcPts val="0"/>
              </a:spcAft>
              <a:buNone/>
            </a:pPr>
            <a:endPar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p>
            <a:pPr marL="228600" lvl="0" indent="-228600">
              <a:spcBef>
                <a:spcPts val="0"/>
              </a:spcBef>
            </a:pPr>
            <a:r>
              <a:rPr lang="en-US" sz="1000" b="0" dirty="0" smtClean="0">
                <a:latin typeface="Verdana" pitchFamily="34" charset="0"/>
                <a:ea typeface="Verdana" pitchFamily="34" charset="0"/>
                <a:cs typeface="Verdana" pitchFamily="34" charset="0"/>
              </a:rPr>
              <a:t>The pricing provided is a fixed-bid price inclusive of ALL standard T&amp;E costs to / in Deerfield, USA</a:t>
            </a:r>
          </a:p>
          <a:p>
            <a:pPr marL="228600" lvl="0" indent="-228600">
              <a:spcBef>
                <a:spcPts val="0"/>
              </a:spcBef>
            </a:pPr>
            <a:r>
              <a:rPr lang="en-US" sz="1000" b="0" dirty="0" smtClean="0">
                <a:latin typeface="Verdana" pitchFamily="34" charset="0"/>
                <a:ea typeface="Verdana" pitchFamily="34" charset="0"/>
                <a:cs typeface="Verdana" pitchFamily="34" charset="0"/>
              </a:rPr>
              <a:t>If resources need to commute between multiple locations, additional T&amp;E will be applied.</a:t>
            </a:r>
          </a:p>
          <a:p>
            <a:pPr marL="228600" lvl="0" indent="-228600">
              <a:spcBef>
                <a:spcPts val="0"/>
              </a:spcBef>
            </a:pPr>
            <a:r>
              <a:rPr lang="en-US" sz="1000" b="0" dirty="0" smtClean="0">
                <a:latin typeface="Verdana" pitchFamily="34" charset="0"/>
                <a:ea typeface="Verdana" pitchFamily="34" charset="0"/>
                <a:cs typeface="Verdana" pitchFamily="34" charset="0"/>
              </a:rPr>
              <a:t>On completion of Analysis phase, estimates and pricing may be revisited / revised.</a:t>
            </a:r>
          </a:p>
          <a:p>
            <a:pPr marL="228600" indent="-228600">
              <a:spcBef>
                <a:spcPts val="0"/>
              </a:spcBef>
            </a:pPr>
            <a:r>
              <a:rPr lang="en-US" sz="1000" b="0" dirty="0" smtClean="0">
                <a:latin typeface="Verdana" pitchFamily="34" charset="0"/>
                <a:ea typeface="Verdana" pitchFamily="34" charset="0"/>
                <a:cs typeface="Verdana" pitchFamily="34" charset="0"/>
              </a:rPr>
              <a:t>This price does not include the cost of Walgreens resources.</a:t>
            </a:r>
          </a:p>
          <a:p>
            <a:pPr marL="228600" indent="-228600">
              <a:spcBef>
                <a:spcPts val="0"/>
              </a:spcBef>
            </a:pPr>
            <a:r>
              <a:rPr lang="en-US" sz="1000" b="0" dirty="0" smtClean="0">
                <a:latin typeface="Verdana" pitchFamily="34" charset="0"/>
                <a:ea typeface="Verdana" pitchFamily="34" charset="0"/>
                <a:cs typeface="Verdana" pitchFamily="34" charset="0"/>
              </a:rPr>
              <a:t>This price does not include the hardware, software  and any other license costs – those are assumed to be a Walgreens responsibility</a:t>
            </a:r>
          </a:p>
          <a:p>
            <a:pPr marL="114300" indent="-114300" algn="just" eaLnBrk="1" hangingPunct="1">
              <a:spcBef>
                <a:spcPts val="0"/>
              </a:spcBef>
              <a:spcAft>
                <a:spcPts val="0"/>
              </a:spcAft>
            </a:pPr>
            <a:endPar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p>
            <a:pPr marL="114300" indent="-114300" algn="just" eaLnBrk="1" hangingPunct="1">
              <a:spcBef>
                <a:spcPts val="0"/>
              </a:spcBef>
              <a:spcAft>
                <a:spcPts val="0"/>
              </a:spcAft>
              <a:buNone/>
            </a:pPr>
            <a:endPar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p>
            <a:pPr marL="114300" indent="-114300" algn="just" eaLnBrk="1" hangingPunct="1">
              <a:spcBef>
                <a:spcPts val="0"/>
              </a:spcBef>
              <a:spcAft>
                <a:spcPts val="0"/>
              </a:spcAft>
              <a:buNone/>
            </a:pPr>
            <a:endParaRPr lang="en-US" sz="1000" dirty="0" smtClean="0">
              <a:solidFill>
                <a:srgbClr val="000000"/>
              </a:solidFill>
              <a:latin typeface="Verdana" pitchFamily="34" charset="0"/>
              <a:ea typeface="Verdana" pitchFamily="34" charset="0"/>
              <a:cs typeface="Verdana" pitchFamily="34" charset="0"/>
            </a:endParaRPr>
          </a:p>
          <a:p>
            <a:pPr marL="114300" indent="-114300" algn="just" eaLnBrk="1" hangingPunct="1">
              <a:spcBef>
                <a:spcPts val="0"/>
              </a:spcBef>
              <a:spcAft>
                <a:spcPts val="0"/>
              </a:spcAft>
              <a:buNone/>
            </a:pPr>
            <a:endPar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p>
            <a:pPr marL="114300" indent="-114300" algn="just" eaLnBrk="1" hangingPunct="1">
              <a:spcBef>
                <a:spcPts val="0"/>
              </a:spcBef>
              <a:spcAft>
                <a:spcPts val="0"/>
              </a:spcAft>
              <a:buNone/>
            </a:pPr>
            <a:endPar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p:txBody>
      </p:sp>
      <p:sp>
        <p:nvSpPr>
          <p:cNvPr id="3" name="Rectangle 2"/>
          <p:cNvSpPr/>
          <p:nvPr/>
        </p:nvSpPr>
        <p:spPr>
          <a:xfrm>
            <a:off x="381000" y="1295400"/>
            <a:ext cx="8382000" cy="1981200"/>
          </a:xfrm>
          <a:prstGeom prst="rect">
            <a:avLst/>
          </a:prstGeom>
          <a:noFill/>
          <a:ln>
            <a:solidFill>
              <a:srgbClr val="2B89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06400" indent="-406400">
              <a:buFont typeface="Arial" pitchFamily="34" charset="0"/>
              <a:buChar char="•"/>
              <a:defRPr/>
            </a:pPr>
            <a:endParaRPr lang="en-US" sz="1400" dirty="0">
              <a:solidFill>
                <a:schemeClr val="tx1">
                  <a:lumMod val="65000"/>
                  <a:lumOff val="35000"/>
                </a:schemeClr>
              </a:solidFill>
            </a:endParaRPr>
          </a:p>
          <a:p>
            <a:pPr marL="406400" indent="-406400" algn="just">
              <a:defRPr/>
            </a:pPr>
            <a:endParaRPr lang="en-US" sz="1400" dirty="0">
              <a:solidFill>
                <a:schemeClr val="tx1">
                  <a:lumMod val="65000"/>
                  <a:lumOff val="35000"/>
                </a:schemeClr>
              </a:solidFill>
            </a:endParaRPr>
          </a:p>
        </p:txBody>
      </p:sp>
      <p:sp>
        <p:nvSpPr>
          <p:cNvPr id="4" name="Rounded Rectangle 3"/>
          <p:cNvSpPr/>
          <p:nvPr/>
        </p:nvSpPr>
        <p:spPr>
          <a:xfrm>
            <a:off x="685800" y="1066800"/>
            <a:ext cx="3505200" cy="381000"/>
          </a:xfrm>
          <a:prstGeom prst="roundRect">
            <a:avLst/>
          </a:prstGeom>
          <a:solidFill>
            <a:srgbClr val="2B89C3"/>
          </a:solidFill>
          <a:ln>
            <a:solidFill>
              <a:srgbClr val="2B89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latin typeface="Verdana" pitchFamily="34" charset="0"/>
                <a:ea typeface="Verdana" pitchFamily="34" charset="0"/>
                <a:cs typeface="Verdana" pitchFamily="34" charset="0"/>
              </a:rPr>
              <a:t>P</a:t>
            </a:r>
            <a:r>
              <a:rPr lang="en-US" sz="1400" dirty="0" smtClean="0">
                <a:latin typeface="Verdana" pitchFamily="34" charset="0"/>
                <a:ea typeface="Verdana" pitchFamily="34" charset="0"/>
                <a:cs typeface="Verdana" pitchFamily="34" charset="0"/>
              </a:rPr>
              <a:t>ricing</a:t>
            </a:r>
            <a:endParaRPr lang="en-US" sz="1400" dirty="0">
              <a:latin typeface="Verdana" pitchFamily="34" charset="0"/>
              <a:ea typeface="Verdana" pitchFamily="34" charset="0"/>
              <a:cs typeface="Verdana" pitchFamily="34" charset="0"/>
            </a:endParaRPr>
          </a:p>
        </p:txBody>
      </p:sp>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dirty="0" smtClean="0">
                <a:ea typeface="ＭＳ Ｐゴシック" pitchFamily="34" charset="-128"/>
                <a:cs typeface="Arial" charset="0"/>
              </a:rPr>
              <a:t>Assumptions and Dependencies</a:t>
            </a:r>
          </a:p>
        </p:txBody>
      </p:sp>
      <p:sp>
        <p:nvSpPr>
          <p:cNvPr id="8" name="Content Placeholder 7"/>
          <p:cNvSpPr>
            <a:spLocks noGrp="1"/>
          </p:cNvSpPr>
          <p:nvPr>
            <p:ph idx="4294967295"/>
          </p:nvPr>
        </p:nvSpPr>
        <p:spPr>
          <a:xfrm>
            <a:off x="381000" y="1524000"/>
            <a:ext cx="8229600" cy="1981200"/>
          </a:xfrm>
          <a:prstGeom prst="rect">
            <a:avLst/>
          </a:prstGeom>
        </p:spPr>
        <p:txBody>
          <a:bodyPr/>
          <a:lstStyle/>
          <a:p>
            <a:pPr marL="114300" indent="-114300" algn="just" eaLnBrk="1" hangingPunct="1">
              <a:spcBef>
                <a:spcPts val="0"/>
              </a:spcBef>
              <a:spcAft>
                <a:spcPts val="0"/>
              </a:spcAft>
              <a:buNone/>
            </a:pPr>
            <a:endPar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p>
            <a:pPr marL="114300" indent="-114300" algn="just" eaLnBrk="1" hangingPunct="1">
              <a:spcBef>
                <a:spcPts val="0"/>
              </a:spcBef>
              <a:spcAft>
                <a:spcPts val="0"/>
              </a:spcAft>
              <a:buNone/>
            </a:pPr>
            <a:endPar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p>
            <a:pPr marL="114300" indent="-114300" algn="just" eaLnBrk="1" hangingPunct="1">
              <a:spcBef>
                <a:spcPts val="0"/>
              </a:spcBef>
              <a:spcAft>
                <a:spcPts val="0"/>
              </a:spcAft>
              <a:buNone/>
            </a:pPr>
            <a:endParaRPr lang="en-US" sz="1000" dirty="0" smtClean="0">
              <a:solidFill>
                <a:srgbClr val="000000"/>
              </a:solidFill>
              <a:latin typeface="Verdana" pitchFamily="34" charset="0"/>
              <a:ea typeface="Verdana" pitchFamily="34" charset="0"/>
              <a:cs typeface="Verdana" pitchFamily="34" charset="0"/>
            </a:endParaRPr>
          </a:p>
          <a:p>
            <a:pPr marL="114300" indent="-114300" algn="just" eaLnBrk="1" hangingPunct="1">
              <a:spcBef>
                <a:spcPts val="0"/>
              </a:spcBef>
              <a:spcAft>
                <a:spcPts val="0"/>
              </a:spcAft>
              <a:buNone/>
            </a:pPr>
            <a:endPar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p>
            <a:pPr marL="114300" indent="-114300" algn="just" eaLnBrk="1" hangingPunct="1">
              <a:spcBef>
                <a:spcPts val="0"/>
              </a:spcBef>
              <a:spcAft>
                <a:spcPts val="0"/>
              </a:spcAft>
              <a:buNone/>
            </a:pPr>
            <a:endParaRPr kumimoji="0" lang="en-U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p:txBody>
      </p:sp>
      <p:sp>
        <p:nvSpPr>
          <p:cNvPr id="3" name="Rectangle 2"/>
          <p:cNvSpPr/>
          <p:nvPr/>
        </p:nvSpPr>
        <p:spPr>
          <a:xfrm>
            <a:off x="381000" y="1219200"/>
            <a:ext cx="8382000" cy="5334000"/>
          </a:xfrm>
          <a:prstGeom prst="rect">
            <a:avLst/>
          </a:prstGeom>
          <a:noFill/>
          <a:ln>
            <a:solidFill>
              <a:srgbClr val="2B89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06400" indent="-406400">
              <a:buFont typeface="Arial" pitchFamily="34" charset="0"/>
              <a:buChar char="•"/>
              <a:defRPr/>
            </a:pPr>
            <a:endParaRPr lang="en-US" sz="1000" dirty="0">
              <a:solidFill>
                <a:schemeClr val="tx1">
                  <a:lumMod val="65000"/>
                  <a:lumOff val="35000"/>
                </a:schemeClr>
              </a:solidFill>
              <a:latin typeface="Verdana" pitchFamily="34" charset="0"/>
              <a:ea typeface="Verdana" pitchFamily="34" charset="0"/>
              <a:cs typeface="Verdana" pitchFamily="34" charset="0"/>
            </a:endParaRPr>
          </a:p>
          <a:p>
            <a:pPr marL="406400" indent="-406400" algn="just">
              <a:defRPr/>
            </a:pPr>
            <a:endParaRPr lang="en-US" sz="1000" dirty="0">
              <a:solidFill>
                <a:schemeClr val="tx1">
                  <a:lumMod val="65000"/>
                  <a:lumOff val="35000"/>
                </a:schemeClr>
              </a:solidFill>
              <a:latin typeface="Verdana" pitchFamily="34" charset="0"/>
              <a:ea typeface="Verdana" pitchFamily="34" charset="0"/>
              <a:cs typeface="Verdana" pitchFamily="34" charset="0"/>
            </a:endParaRPr>
          </a:p>
        </p:txBody>
      </p:sp>
      <p:sp>
        <p:nvSpPr>
          <p:cNvPr id="4" name="Rounded Rectangle 3"/>
          <p:cNvSpPr/>
          <p:nvPr/>
        </p:nvSpPr>
        <p:spPr>
          <a:xfrm>
            <a:off x="685800" y="990600"/>
            <a:ext cx="3505200" cy="381000"/>
          </a:xfrm>
          <a:prstGeom prst="roundRect">
            <a:avLst/>
          </a:prstGeom>
          <a:solidFill>
            <a:srgbClr val="2B89C3"/>
          </a:solidFill>
          <a:ln>
            <a:solidFill>
              <a:srgbClr val="2B89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latin typeface="Verdana" pitchFamily="34" charset="0"/>
                <a:ea typeface="Verdana" pitchFamily="34" charset="0"/>
                <a:cs typeface="Verdana" pitchFamily="34" charset="0"/>
              </a:rPr>
              <a:t>Assumptions</a:t>
            </a:r>
          </a:p>
        </p:txBody>
      </p:sp>
      <p:sp>
        <p:nvSpPr>
          <p:cNvPr id="11" name="Rectangle 10"/>
          <p:cNvSpPr/>
          <p:nvPr/>
        </p:nvSpPr>
        <p:spPr>
          <a:xfrm>
            <a:off x="609600" y="1447800"/>
            <a:ext cx="7924800" cy="5478423"/>
          </a:xfrm>
          <a:prstGeom prst="rect">
            <a:avLst/>
          </a:prstGeom>
        </p:spPr>
        <p:txBody>
          <a:bodyPr wrap="square">
            <a:spAutoFit/>
          </a:bodyPr>
          <a:lstStyle/>
          <a:p>
            <a:pPr marL="109538" lvl="0" indent="-109538">
              <a:buFont typeface="Arial" pitchFamily="34" charset="0"/>
              <a:buChar char="•"/>
            </a:pPr>
            <a:r>
              <a:rPr lang="en-US" sz="1000" dirty="0" smtClean="0">
                <a:latin typeface="Verdana" pitchFamily="34" charset="0"/>
                <a:ea typeface="Verdana" pitchFamily="34" charset="0"/>
                <a:cs typeface="Verdana" pitchFamily="34" charset="0"/>
              </a:rPr>
              <a:t>EDI File transfers from mainframe to web methods  not in scope. ASN submitted by freight forwarders will be transferred</a:t>
            </a:r>
          </a:p>
          <a:p>
            <a:pPr marL="109538" lvl="0" indent="-109538">
              <a:buFont typeface="Arial" pitchFamily="34" charset="0"/>
              <a:buChar char="•"/>
            </a:pPr>
            <a:r>
              <a:rPr lang="en-US" sz="1000" dirty="0" smtClean="0">
                <a:latin typeface="Verdana" pitchFamily="34" charset="0"/>
                <a:ea typeface="Verdana" pitchFamily="34" charset="0"/>
                <a:cs typeface="Verdana" pitchFamily="34" charset="0"/>
              </a:rPr>
              <a:t>If there is no way to find out  not compatible EDI vendors in the ASN records , we will be importing all the ASN records</a:t>
            </a:r>
          </a:p>
          <a:p>
            <a:pPr marL="109538" lvl="0" indent="-109538">
              <a:buFont typeface="Arial" pitchFamily="34" charset="0"/>
              <a:buChar char="•"/>
            </a:pPr>
            <a:endParaRPr lang="en-US" sz="1000" dirty="0" smtClean="0">
              <a:latin typeface="Verdana" pitchFamily="34" charset="0"/>
              <a:ea typeface="Verdana" pitchFamily="34" charset="0"/>
              <a:cs typeface="Verdana" pitchFamily="34" charset="0"/>
            </a:endParaRPr>
          </a:p>
          <a:p>
            <a:pPr marL="109538" indent="-109538">
              <a:buFont typeface="Arial" pitchFamily="34" charset="0"/>
              <a:buChar char="•"/>
            </a:pPr>
            <a:r>
              <a:rPr lang="en-US" sz="1000" dirty="0" smtClean="0">
                <a:latin typeface="Verdana" pitchFamily="34" charset="0"/>
                <a:ea typeface="Verdana" pitchFamily="34" charset="0"/>
                <a:cs typeface="Verdana" pitchFamily="34" charset="0"/>
              </a:rPr>
              <a:t>Business Requirements/Functional Specifications/User Requirement Specifications for the Walgreens  RFP should be published and validation of estimates will be done in the Requirement Analysis phase.</a:t>
            </a:r>
          </a:p>
          <a:p>
            <a:pPr marL="109538" indent="-109538">
              <a:buFont typeface="Arial" pitchFamily="34" charset="0"/>
              <a:buChar char="•"/>
            </a:pPr>
            <a:endParaRPr lang="en-US" sz="1000" dirty="0" smtClean="0">
              <a:latin typeface="Verdana" pitchFamily="34" charset="0"/>
              <a:ea typeface="Verdana" pitchFamily="34" charset="0"/>
              <a:cs typeface="Verdana" pitchFamily="34" charset="0"/>
            </a:endParaRPr>
          </a:p>
          <a:p>
            <a:pPr marL="109538" indent="-109538">
              <a:buFont typeface="Arial" pitchFamily="34" charset="0"/>
              <a:buChar char="•"/>
            </a:pPr>
            <a:r>
              <a:rPr lang="en-US" sz="1000" dirty="0" smtClean="0">
                <a:latin typeface="Verdana" pitchFamily="34" charset="0"/>
                <a:ea typeface="Verdana" pitchFamily="34" charset="0"/>
                <a:cs typeface="Verdana" pitchFamily="34" charset="0"/>
              </a:rPr>
              <a:t>Estimates include for the Language option of English Only. No localization will be done.</a:t>
            </a:r>
          </a:p>
          <a:p>
            <a:pPr marL="109538" indent="-109538">
              <a:buFont typeface="Arial" pitchFamily="34" charset="0"/>
              <a:buChar char="•"/>
            </a:pPr>
            <a:endParaRPr lang="en-US" sz="1000" dirty="0" smtClean="0">
              <a:latin typeface="Verdana" pitchFamily="34" charset="0"/>
              <a:ea typeface="Verdana" pitchFamily="34" charset="0"/>
              <a:cs typeface="Verdana" pitchFamily="34" charset="0"/>
            </a:endParaRPr>
          </a:p>
          <a:p>
            <a:pPr marL="109538" indent="-109538">
              <a:buFont typeface="Arial" pitchFamily="34" charset="0"/>
              <a:buChar char="•"/>
            </a:pPr>
            <a:r>
              <a:rPr lang="en-US" sz="1000" dirty="0" smtClean="0">
                <a:latin typeface="Verdana" pitchFamily="34" charset="0"/>
                <a:ea typeface="Verdana" pitchFamily="34" charset="0"/>
                <a:cs typeface="Verdana" pitchFamily="34" charset="0"/>
              </a:rPr>
              <a:t>Cognizant assumes that the development work will be carried out at Cognizant’s delivery centers.</a:t>
            </a:r>
          </a:p>
          <a:p>
            <a:pPr marL="109538" indent="-109538">
              <a:buFont typeface="Arial" pitchFamily="34" charset="0"/>
              <a:buChar char="•"/>
            </a:pPr>
            <a:endParaRPr lang="en-US" sz="1000" dirty="0" smtClean="0">
              <a:latin typeface="Verdana" pitchFamily="34" charset="0"/>
              <a:ea typeface="Verdana" pitchFamily="34" charset="0"/>
              <a:cs typeface="Verdana" pitchFamily="34" charset="0"/>
            </a:endParaRPr>
          </a:p>
          <a:p>
            <a:pPr marL="109538" indent="-109538">
              <a:buFont typeface="Arial" pitchFamily="34" charset="0"/>
              <a:buChar char="•"/>
            </a:pPr>
            <a:r>
              <a:rPr lang="en-US" sz="1000" dirty="0" smtClean="0">
                <a:latin typeface="Verdana" pitchFamily="34" charset="0"/>
                <a:ea typeface="Verdana" pitchFamily="34" charset="0"/>
                <a:cs typeface="Verdana" pitchFamily="34" charset="0"/>
              </a:rPr>
              <a:t>Approval/signoff by Walgreens on the delivered documents (Functional Specifications, Design Specifications etc) is essential to commence the next stage as these deliverables will be used as baselines for moving forward. Signed-off documents will be provided before start of the subsequent project phases.</a:t>
            </a:r>
          </a:p>
          <a:p>
            <a:pPr marL="109538" indent="-109538">
              <a:buFont typeface="Arial" pitchFamily="34" charset="0"/>
              <a:buChar char="•"/>
            </a:pPr>
            <a:endParaRPr lang="en-US" sz="1000" dirty="0" smtClean="0">
              <a:latin typeface="Verdana" pitchFamily="34" charset="0"/>
              <a:ea typeface="Verdana" pitchFamily="34" charset="0"/>
              <a:cs typeface="Verdana" pitchFamily="34" charset="0"/>
            </a:endParaRPr>
          </a:p>
          <a:p>
            <a:pPr marL="109538" indent="-109538">
              <a:buFont typeface="Arial" pitchFamily="34" charset="0"/>
              <a:buChar char="•"/>
            </a:pPr>
            <a:r>
              <a:rPr lang="en-US" sz="1000" dirty="0" smtClean="0">
                <a:latin typeface="Verdana" pitchFamily="34" charset="0"/>
                <a:ea typeface="Verdana" pitchFamily="34" charset="0"/>
                <a:cs typeface="Verdana" pitchFamily="34" charset="0"/>
              </a:rPr>
              <a:t>Cognizant has base lined its estimates for the set of requirements covered in the requirements document V1.3. </a:t>
            </a:r>
          </a:p>
          <a:p>
            <a:pPr marL="109538" indent="-109538">
              <a:buFont typeface="Arial" pitchFamily="34" charset="0"/>
              <a:buChar char="•"/>
            </a:pPr>
            <a:endParaRPr lang="en-US" sz="1000" dirty="0" smtClean="0">
              <a:latin typeface="Verdana" pitchFamily="34" charset="0"/>
              <a:ea typeface="Verdana" pitchFamily="34" charset="0"/>
              <a:cs typeface="Verdana" pitchFamily="34" charset="0"/>
            </a:endParaRPr>
          </a:p>
          <a:p>
            <a:pPr marL="109538" indent="-109538">
              <a:buFont typeface="Arial" pitchFamily="34" charset="0"/>
              <a:buChar char="•"/>
            </a:pPr>
            <a:r>
              <a:rPr lang="en-US" sz="1000" dirty="0" smtClean="0">
                <a:latin typeface="Verdana" pitchFamily="34" charset="0"/>
                <a:ea typeface="Verdana" pitchFamily="34" charset="0"/>
                <a:cs typeface="Verdana" pitchFamily="34" charset="0"/>
              </a:rPr>
              <a:t>Change request process will be managed mutually &amp; formally agreed by Walgreens &amp; Cognizant. Based on the nature of change requested, schedule/scope/cost will be revised.</a:t>
            </a:r>
          </a:p>
          <a:p>
            <a:pPr marL="109538" indent="-109538">
              <a:buFont typeface="Arial" pitchFamily="34" charset="0"/>
              <a:buChar char="•"/>
            </a:pPr>
            <a:r>
              <a:rPr lang="en-US" sz="1000" dirty="0" smtClean="0">
                <a:latin typeface="Verdana" pitchFamily="34" charset="0"/>
                <a:ea typeface="Verdana" pitchFamily="34" charset="0"/>
                <a:cs typeface="Verdana" pitchFamily="34" charset="0"/>
              </a:rPr>
              <a:t>Governance board team consisting of Walgreens &amp; Cognizant would oversee program execution &amp; overall vision and would be responsible providing timely &amp; strategic technical decisions.</a:t>
            </a:r>
          </a:p>
          <a:p>
            <a:pPr marL="109538" indent="-109538">
              <a:buFont typeface="Arial" pitchFamily="34" charset="0"/>
              <a:buChar char="•"/>
            </a:pPr>
            <a:endParaRPr lang="en-US" sz="1000" dirty="0" smtClean="0">
              <a:latin typeface="Verdana" pitchFamily="34" charset="0"/>
              <a:ea typeface="Verdana" pitchFamily="34" charset="0"/>
              <a:cs typeface="Verdana" pitchFamily="34" charset="0"/>
            </a:endParaRPr>
          </a:p>
          <a:p>
            <a:pPr marL="109538" indent="-109538">
              <a:buFont typeface="Arial" pitchFamily="34" charset="0"/>
              <a:buChar char="•"/>
            </a:pPr>
            <a:r>
              <a:rPr lang="en-US" sz="1000" dirty="0" smtClean="0">
                <a:latin typeface="Verdana" pitchFamily="34" charset="0"/>
                <a:ea typeface="Verdana" pitchFamily="34" charset="0"/>
                <a:cs typeface="Verdana" pitchFamily="34" charset="0"/>
              </a:rPr>
              <a:t>Cognizant expect that Dev environment is ready with the required software installed and configured on these environments as per the milestones for starting the development once design completes as per the milestone dates</a:t>
            </a:r>
          </a:p>
          <a:p>
            <a:pPr marL="109538" indent="-109538">
              <a:buFont typeface="Arial" pitchFamily="34" charset="0"/>
              <a:buChar char="•"/>
            </a:pPr>
            <a:endParaRPr lang="en-US" sz="1000" dirty="0" smtClean="0">
              <a:latin typeface="Verdana" pitchFamily="34" charset="0"/>
              <a:ea typeface="Verdana" pitchFamily="34" charset="0"/>
              <a:cs typeface="Verdana" pitchFamily="34" charset="0"/>
            </a:endParaRPr>
          </a:p>
          <a:p>
            <a:pPr marL="109538" indent="-109538">
              <a:buFont typeface="Arial" pitchFamily="34" charset="0"/>
              <a:buChar char="•"/>
            </a:pPr>
            <a:r>
              <a:rPr lang="en-US" sz="1000" dirty="0" smtClean="0">
                <a:latin typeface="Verdana" pitchFamily="34" charset="0"/>
                <a:ea typeface="Verdana" pitchFamily="34" charset="0"/>
                <a:cs typeface="Verdana" pitchFamily="34" charset="0"/>
              </a:rPr>
              <a:t>Infrastructure required to develop webMethods interface will be provided by Walgreens.</a:t>
            </a:r>
            <a:br>
              <a:rPr lang="en-US" sz="1000" dirty="0" smtClean="0">
                <a:latin typeface="Verdana" pitchFamily="34" charset="0"/>
                <a:ea typeface="Verdana" pitchFamily="34" charset="0"/>
                <a:cs typeface="Verdana" pitchFamily="34" charset="0"/>
              </a:rPr>
            </a:br>
            <a:endParaRPr lang="en-US" sz="1000" dirty="0" smtClean="0">
              <a:latin typeface="Verdana" pitchFamily="34" charset="0"/>
              <a:ea typeface="Verdana" pitchFamily="34" charset="0"/>
              <a:cs typeface="Verdana" pitchFamily="34" charset="0"/>
            </a:endParaRPr>
          </a:p>
          <a:p>
            <a:pPr marL="109538" indent="-109538">
              <a:buFont typeface="Arial" pitchFamily="34" charset="0"/>
              <a:buChar char="•"/>
            </a:pPr>
            <a:r>
              <a:rPr lang="en-US" sz="1000" dirty="0" smtClean="0">
                <a:latin typeface="Verdana" pitchFamily="34" charset="0"/>
                <a:ea typeface="Verdana" pitchFamily="34" charset="0"/>
                <a:cs typeface="Verdana" pitchFamily="34" charset="0"/>
              </a:rPr>
              <a:t>Walgreens will provide Cognizant team the required access and authorization controls to all relevant environments. Any delay may result in a change in the project timelines and will require a Change Control to be executed.</a:t>
            </a:r>
          </a:p>
          <a:p>
            <a:pPr marL="109538" indent="-109538">
              <a:buFont typeface="Arial" pitchFamily="34" charset="0"/>
              <a:buChar char="•"/>
            </a:pPr>
            <a:endParaRPr lang="en-US" sz="1000" dirty="0" smtClean="0">
              <a:latin typeface="Verdana" pitchFamily="34" charset="0"/>
              <a:ea typeface="Verdana" pitchFamily="34" charset="0"/>
              <a:cs typeface="Verdana" pitchFamily="34" charset="0"/>
            </a:endParaRPr>
          </a:p>
          <a:p>
            <a:pPr marL="109538" indent="-109538">
              <a:buFont typeface="Arial" pitchFamily="34" charset="0"/>
              <a:buChar char="•"/>
            </a:pPr>
            <a:r>
              <a:rPr lang="en-US" sz="1000" dirty="0" smtClean="0">
                <a:latin typeface="Verdana" pitchFamily="34" charset="0"/>
                <a:ea typeface="Verdana" pitchFamily="34" charset="0"/>
                <a:cs typeface="Verdana" pitchFamily="34" charset="0"/>
              </a:rPr>
              <a:t>Walgreens SME's will provide review comments and clarifications within the mutually agreed timelines. Any delay to the clarifications will cause schedule slippage and hence qualify for a change-request.</a:t>
            </a:r>
          </a:p>
          <a:p>
            <a:pPr marL="109538" indent="-109538">
              <a:buFont typeface="Arial" pitchFamily="34" charset="0"/>
              <a:buChar char="•"/>
            </a:pPr>
            <a:endParaRPr lang="en-US" sz="1000" dirty="0" smtClean="0">
              <a:latin typeface="Verdana" pitchFamily="34" charset="0"/>
              <a:ea typeface="Verdana" pitchFamily="34" charset="0"/>
              <a:cs typeface="Verdana" pitchFamily="34" charset="0"/>
            </a:endParaRPr>
          </a:p>
        </p:txBody>
      </p:sp>
    </p:spTree>
  </p:cSld>
  <p:clrMapOvr>
    <a:masterClrMapping/>
  </p:clrMapOvr>
  <p:transition advClick="0"/>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257&quot;/&gt;&lt;partner val=&quot;612&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1&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1475"/>
</p:tagLst>
</file>

<file path=ppt/theme/theme1.xml><?xml version="1.0" encoding="utf-8"?>
<a:theme xmlns:a="http://schemas.openxmlformats.org/drawingml/2006/main" name="3_Cognizant09">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Blank Presentation">
      <a:majorFont>
        <a:latin typeface="Verdana"/>
        <a:ea typeface="ＭＳ Ｐゴシック"/>
        <a:cs typeface="ＭＳ Ｐゴシック"/>
      </a:majorFont>
      <a:minorFont>
        <a:latin typeface="Verdana"/>
        <a:ea typeface="ＭＳ Ｐゴシック"/>
        <a:cs typeface="ＭＳ Ｐゴシック"/>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Walgreens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allgree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Walgreens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allgree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7_Walgreens Theme">
  <a:themeElements>
    <a:clrScheme name="7_Walgreens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Walgreens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Walgreens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0_Walgreens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allgree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1_Walgreens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allgree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4FE3F7BE65734A9B1F00206A8B473A" ma:contentTypeVersion="0" ma:contentTypeDescription="Create a new document." ma:contentTypeScope="" ma:versionID="14ca896e7b63e70026e0e97749209f88">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C2BED75-3552-4979-855B-94C684D52182}">
  <ds:schemaRefs>
    <ds:schemaRef ds:uri="http://schemas.microsoft.com/sharepoint/v3/contenttype/forms"/>
  </ds:schemaRefs>
</ds:datastoreItem>
</file>

<file path=customXml/itemProps2.xml><?xml version="1.0" encoding="utf-8"?>
<ds:datastoreItem xmlns:ds="http://schemas.openxmlformats.org/officeDocument/2006/customXml" ds:itemID="{9EAF1814-11DB-4DFC-8693-D8EDBA315E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88905902-87B9-4DF2-859F-54BEC10BA803}">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82898</TotalTime>
  <Words>1845</Words>
  <Application>Microsoft Office PowerPoint</Application>
  <PresentationFormat>On-screen Show (4:3)</PresentationFormat>
  <Paragraphs>263</Paragraphs>
  <Slides>15</Slides>
  <Notes>2</Notes>
  <HiddenSlides>0</HiddenSlides>
  <MMClips>0</MMClips>
  <ScaleCrop>false</ScaleCrop>
  <HeadingPairs>
    <vt:vector size="4" baseType="variant">
      <vt:variant>
        <vt:lpstr>Theme</vt:lpstr>
      </vt:variant>
      <vt:variant>
        <vt:i4>6</vt:i4>
      </vt:variant>
      <vt:variant>
        <vt:lpstr>Slide Titles</vt:lpstr>
      </vt:variant>
      <vt:variant>
        <vt:i4>15</vt:i4>
      </vt:variant>
    </vt:vector>
  </HeadingPairs>
  <TitlesOfParts>
    <vt:vector size="21" baseType="lpstr">
      <vt:lpstr>3_Cognizant09</vt:lpstr>
      <vt:lpstr>Walgreens Theme</vt:lpstr>
      <vt:lpstr>1_Walgreens Theme</vt:lpstr>
      <vt:lpstr>7_Walgreens Theme</vt:lpstr>
      <vt:lpstr>10_Walgreens Theme</vt:lpstr>
      <vt:lpstr>11_Walgreens Theme</vt:lpstr>
      <vt:lpstr>GSO PO On SupplierNet</vt:lpstr>
      <vt:lpstr>Agenda</vt:lpstr>
      <vt:lpstr>Executive Summary</vt:lpstr>
      <vt:lpstr>Our understanding of Scope</vt:lpstr>
      <vt:lpstr>Solution Approach</vt:lpstr>
      <vt:lpstr>Activities In Scope</vt:lpstr>
      <vt:lpstr>Timeline</vt:lpstr>
      <vt:lpstr>Pricing and Billing Milestones</vt:lpstr>
      <vt:lpstr>Assumptions and Dependencies</vt:lpstr>
      <vt:lpstr>Assumptions and Dependencies (contd.)</vt:lpstr>
      <vt:lpstr>Assumptions and Dependencies (contd.)</vt:lpstr>
      <vt:lpstr>Assumptions and Dependencies (contd.)</vt:lpstr>
      <vt:lpstr>Key Risks and Mitigations</vt:lpstr>
      <vt:lpstr>Queries</vt:lpstr>
      <vt:lpstr>Slide 14</vt:lpstr>
    </vt:vector>
  </TitlesOfParts>
  <Company>Booz&amp;Co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DTR Sourcing Strategy Work Plan</dc:title>
  <dc:creator>RDT</dc:creator>
  <cp:lastModifiedBy>MariaMikeGolda</cp:lastModifiedBy>
  <cp:revision>2440</cp:revision>
  <cp:lastPrinted>2009-02-23T19:59:33Z</cp:lastPrinted>
  <dcterms:created xsi:type="dcterms:W3CDTF">2007-10-19T16:34:44Z</dcterms:created>
  <dcterms:modified xsi:type="dcterms:W3CDTF">2011-05-31T12:30:41Z</dcterms:modified>
</cp:coreProperties>
</file>