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22"/>
  </p:normalViewPr>
  <p:slideViewPr>
    <p:cSldViewPr snapToGrid="0" snapToObjects="1">
      <p:cViewPr varScale="1">
        <p:scale>
          <a:sx n="111" d="100"/>
          <a:sy n="111" d="100"/>
        </p:scale>
        <p:origin x="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47B5-B53E-D047-899D-ACBE1F627356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DDD7-26B7-AC41-9CCF-3E1F22A7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1129650" y="1279773"/>
            <a:ext cx="851647" cy="8875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91160" y="957860"/>
            <a:ext cx="1721223" cy="1568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Grafana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328407" y="4315256"/>
            <a:ext cx="1846730" cy="1470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InfluxDB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05310" y="4135962"/>
            <a:ext cx="1855694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Telegraf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54397" y="3567718"/>
            <a:ext cx="757519" cy="340660"/>
            <a:chOff x="2352156" y="3601569"/>
            <a:chExt cx="757519" cy="340660"/>
          </a:xfrm>
        </p:grpSpPr>
        <p:sp>
          <p:nvSpPr>
            <p:cNvPr id="8" name="Curved Left Arrow 7"/>
            <p:cNvSpPr/>
            <p:nvPr/>
          </p:nvSpPr>
          <p:spPr>
            <a:xfrm>
              <a:off x="2733157" y="3628464"/>
              <a:ext cx="376518" cy="31376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Left Arrow 8"/>
            <p:cNvSpPr/>
            <p:nvPr/>
          </p:nvSpPr>
          <p:spPr>
            <a:xfrm rot="10800000">
              <a:off x="2352156" y="3601569"/>
              <a:ext cx="376518" cy="31376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Left Arrow 9"/>
          <p:cNvSpPr/>
          <p:nvPr/>
        </p:nvSpPr>
        <p:spPr>
          <a:xfrm rot="10800000">
            <a:off x="4006129" y="4862103"/>
            <a:ext cx="977153" cy="37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200000">
            <a:off x="5763196" y="3232711"/>
            <a:ext cx="977153" cy="37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9722007" y="1575897"/>
            <a:ext cx="977153" cy="37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6200000">
            <a:off x="2246822" y="2767717"/>
            <a:ext cx="977153" cy="37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842540" y="3926736"/>
            <a:ext cx="2287110" cy="2237830"/>
            <a:chOff x="8842540" y="3852437"/>
            <a:chExt cx="2287110" cy="2237830"/>
          </a:xfrm>
        </p:grpSpPr>
        <p:sp>
          <p:nvSpPr>
            <p:cNvPr id="14" name="Rounded Rectangle 13"/>
            <p:cNvSpPr/>
            <p:nvPr/>
          </p:nvSpPr>
          <p:spPr>
            <a:xfrm>
              <a:off x="8842540" y="3852437"/>
              <a:ext cx="1677510" cy="1628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Telegraf</a:t>
              </a:r>
              <a:r>
                <a:rPr lang="en-US" dirty="0" smtClean="0"/>
                <a:t> Clients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994940" y="4004837"/>
              <a:ext cx="1677510" cy="1628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Telegraf</a:t>
              </a:r>
              <a:r>
                <a:rPr lang="en-US" dirty="0" smtClean="0"/>
                <a:t> Clients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7340" y="4157237"/>
              <a:ext cx="1677510" cy="1628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Telegraf</a:t>
              </a:r>
              <a:r>
                <a:rPr lang="en-US" dirty="0" smtClean="0"/>
                <a:t> Clients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299740" y="4309637"/>
              <a:ext cx="1677510" cy="1628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Telegraf</a:t>
              </a:r>
              <a:r>
                <a:rPr lang="en-US" dirty="0" smtClean="0"/>
                <a:t> Clients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452140" y="4462037"/>
              <a:ext cx="1677510" cy="1628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Telegraf</a:t>
              </a:r>
              <a:r>
                <a:rPr lang="en-US" dirty="0" smtClean="0"/>
                <a:t> Clients</a:t>
              </a:r>
              <a:endParaRPr lang="en-US" dirty="0"/>
            </a:p>
          </p:txBody>
        </p:sp>
      </p:grpSp>
      <p:sp>
        <p:nvSpPr>
          <p:cNvPr id="19" name="Left Arrow 18"/>
          <p:cNvSpPr/>
          <p:nvPr/>
        </p:nvSpPr>
        <p:spPr>
          <a:xfrm>
            <a:off x="7204485" y="1554013"/>
            <a:ext cx="977153" cy="37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72505" y="939114"/>
            <a:ext cx="2916819" cy="1378225"/>
            <a:chOff x="1250066" y="957860"/>
            <a:chExt cx="2916819" cy="1378225"/>
          </a:xfrm>
        </p:grpSpPr>
        <p:sp>
          <p:nvSpPr>
            <p:cNvPr id="26" name="Rounded Rectangle 25"/>
            <p:cNvSpPr/>
            <p:nvPr/>
          </p:nvSpPr>
          <p:spPr>
            <a:xfrm>
              <a:off x="1250066" y="957860"/>
              <a:ext cx="2916819" cy="13782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87679" y="1096813"/>
              <a:ext cx="1159460" cy="1089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Apps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861134" y="1096813"/>
              <a:ext cx="1159460" cy="1089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Scripts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2166824" y="2614509"/>
            <a:ext cx="7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UDP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574568" y="2661827"/>
            <a:ext cx="81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StatsD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033" y="4672726"/>
            <a:ext cx="7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1723" y="3829266"/>
            <a:ext cx="347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Aggregation and Parsing of Metrics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17269" y="1350601"/>
            <a:ext cx="7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62247" y="1279773"/>
            <a:ext cx="166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Cones and Rods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651533" y="3129981"/>
            <a:ext cx="71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283056" y="979744"/>
            <a:ext cx="1131727" cy="1568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Snider</dc:creator>
  <cp:lastModifiedBy>David Snider</cp:lastModifiedBy>
  <cp:revision>3</cp:revision>
  <dcterms:created xsi:type="dcterms:W3CDTF">2017-05-13T15:14:09Z</dcterms:created>
  <dcterms:modified xsi:type="dcterms:W3CDTF">2017-05-13T15:33:34Z</dcterms:modified>
</cp:coreProperties>
</file>