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7"/>
  </p:notesMasterIdLst>
  <p:sldIdLst>
    <p:sldId id="264" r:id="rId5"/>
    <p:sldId id="305" r:id="rId6"/>
    <p:sldId id="306" r:id="rId7"/>
    <p:sldId id="319" r:id="rId8"/>
    <p:sldId id="320" r:id="rId9"/>
    <p:sldId id="310" r:id="rId10"/>
    <p:sldId id="307" r:id="rId11"/>
    <p:sldId id="313" r:id="rId12"/>
    <p:sldId id="314" r:id="rId13"/>
    <p:sldId id="316" r:id="rId14"/>
    <p:sldId id="321" r:id="rId15"/>
    <p:sldId id="263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3AD221-8072-4ADF-8A5B-2869D02E7289}" v="16" dt="2025-05-27T11:57:37.500"/>
    <p1510:client id="{C2BA3D97-1175-4D72-A069-3C4D55E80B8F}" v="8" dt="2025-05-27T02:50:10.03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Elders" userId="S::marc_cbb.nl#ext#@konvisio.onmicrosoft.com::90dabc5b-5a11-4611-b815-25acc645dad8" providerId="AD" clId="Web-{3F8EBC92-D026-799B-8959-E65EDBC3B9DE}"/>
    <pc:docChg chg="addSld">
      <pc:chgData name="Marc Elders" userId="S::marc_cbb.nl#ext#@konvisio.onmicrosoft.com::90dabc5b-5a11-4611-b815-25acc645dad8" providerId="AD" clId="Web-{3F8EBC92-D026-799B-8959-E65EDBC3B9DE}" dt="2025-04-18T14:38:29.555" v="0"/>
      <pc:docMkLst>
        <pc:docMk/>
      </pc:docMkLst>
      <pc:sldChg chg="add replId">
        <pc:chgData name="Marc Elders" userId="S::marc_cbb.nl#ext#@konvisio.onmicrosoft.com::90dabc5b-5a11-4611-b815-25acc645dad8" providerId="AD" clId="Web-{3F8EBC92-D026-799B-8959-E65EDBC3B9DE}" dt="2025-04-18T14:38:29.555" v="0"/>
        <pc:sldMkLst>
          <pc:docMk/>
          <pc:sldMk cId="3025151781" sldId="306"/>
        </pc:sldMkLst>
      </pc:sldChg>
    </pc:docChg>
  </pc:docChgLst>
  <pc:docChgLst>
    <pc:chgData name="Kolesnikov, Alexei" userId="361f1071-a049-4a5a-83ac-2675c6b72e82" providerId="ADAL" clId="{C2BA3D97-1175-4D72-A069-3C4D55E80B8F}"/>
    <pc:docChg chg="undo redo custSel addSld delSld modSld sldOrd">
      <pc:chgData name="Kolesnikov, Alexei" userId="361f1071-a049-4a5a-83ac-2675c6b72e82" providerId="ADAL" clId="{C2BA3D97-1175-4D72-A069-3C4D55E80B8F}" dt="2025-05-27T02:48:20.025" v="1818" actId="962"/>
      <pc:docMkLst>
        <pc:docMk/>
      </pc:docMkLst>
      <pc:sldChg chg="modSp mod">
        <pc:chgData name="Kolesnikov, Alexei" userId="361f1071-a049-4a5a-83ac-2675c6b72e82" providerId="ADAL" clId="{C2BA3D97-1175-4D72-A069-3C4D55E80B8F}" dt="2025-05-27T02:42:16.707" v="1665" actId="962"/>
        <pc:sldMkLst>
          <pc:docMk/>
          <pc:sldMk cId="0" sldId="263"/>
        </pc:sldMkLst>
        <pc:picChg chg="mod">
          <ac:chgData name="Kolesnikov, Alexei" userId="361f1071-a049-4a5a-83ac-2675c6b72e82" providerId="ADAL" clId="{C2BA3D97-1175-4D72-A069-3C4D55E80B8F}" dt="2025-05-27T02:42:16.707" v="1665" actId="962"/>
          <ac:picMkLst>
            <pc:docMk/>
            <pc:sldMk cId="0" sldId="263"/>
            <ac:picMk id="151" creationId="{00000000-0000-0000-0000-000000000000}"/>
          </ac:picMkLst>
        </pc:picChg>
      </pc:sldChg>
      <pc:sldChg chg="modSp mod">
        <pc:chgData name="Kolesnikov, Alexei" userId="361f1071-a049-4a5a-83ac-2675c6b72e82" providerId="ADAL" clId="{C2BA3D97-1175-4D72-A069-3C4D55E80B8F}" dt="2025-05-27T02:00:15.880" v="29" actId="12"/>
        <pc:sldMkLst>
          <pc:docMk/>
          <pc:sldMk cId="3025151781" sldId="306"/>
        </pc:sldMkLst>
        <pc:spChg chg="mod">
          <ac:chgData name="Kolesnikov, Alexei" userId="361f1071-a049-4a5a-83ac-2675c6b72e82" providerId="ADAL" clId="{C2BA3D97-1175-4D72-A069-3C4D55E80B8F}" dt="2025-05-27T02:00:15.880" v="29" actId="12"/>
          <ac:spMkLst>
            <pc:docMk/>
            <pc:sldMk cId="3025151781" sldId="306"/>
            <ac:spMk id="4" creationId="{9205933D-FBA7-5D16-F50E-DB17708FFC4E}"/>
          </ac:spMkLst>
        </pc:spChg>
      </pc:sldChg>
      <pc:sldChg chg="modSp mod">
        <pc:chgData name="Kolesnikov, Alexei" userId="361f1071-a049-4a5a-83ac-2675c6b72e82" providerId="ADAL" clId="{C2BA3D97-1175-4D72-A069-3C4D55E80B8F}" dt="2025-05-27T02:23:07.999" v="651" actId="962"/>
        <pc:sldMkLst>
          <pc:docMk/>
          <pc:sldMk cId="3174741057" sldId="307"/>
        </pc:sldMkLst>
        <pc:spChg chg="mod">
          <ac:chgData name="Kolesnikov, Alexei" userId="361f1071-a049-4a5a-83ac-2675c6b72e82" providerId="ADAL" clId="{C2BA3D97-1175-4D72-A069-3C4D55E80B8F}" dt="2025-05-27T02:23:07.999" v="651" actId="962"/>
          <ac:spMkLst>
            <pc:docMk/>
            <pc:sldMk cId="3174741057" sldId="307"/>
            <ac:spMk id="3" creationId="{F0AD7BC5-3AF8-666E-0F9B-3628A3FFD086}"/>
          </ac:spMkLst>
        </pc:spChg>
      </pc:sldChg>
      <pc:sldChg chg="del">
        <pc:chgData name="Kolesnikov, Alexei" userId="361f1071-a049-4a5a-83ac-2675c6b72e82" providerId="ADAL" clId="{C2BA3D97-1175-4D72-A069-3C4D55E80B8F}" dt="2025-05-27T02:41:46.709" v="1592" actId="47"/>
        <pc:sldMkLst>
          <pc:docMk/>
          <pc:sldMk cId="1529122789" sldId="308"/>
        </pc:sldMkLst>
      </pc:sldChg>
      <pc:sldChg chg="modSp mod">
        <pc:chgData name="Kolesnikov, Alexei" userId="361f1071-a049-4a5a-83ac-2675c6b72e82" providerId="ADAL" clId="{C2BA3D97-1175-4D72-A069-3C4D55E80B8F}" dt="2025-05-27T02:00:32.405" v="33" actId="5793"/>
        <pc:sldMkLst>
          <pc:docMk/>
          <pc:sldMk cId="3750065951" sldId="309"/>
        </pc:sldMkLst>
        <pc:spChg chg="mod">
          <ac:chgData name="Kolesnikov, Alexei" userId="361f1071-a049-4a5a-83ac-2675c6b72e82" providerId="ADAL" clId="{C2BA3D97-1175-4D72-A069-3C4D55E80B8F}" dt="2025-05-27T02:00:32.405" v="33" actId="5793"/>
          <ac:spMkLst>
            <pc:docMk/>
            <pc:sldMk cId="3750065951" sldId="309"/>
            <ac:spMk id="4" creationId="{6ED4AAF0-C8A0-D58E-3378-1D9628EB281C}"/>
          </ac:spMkLst>
        </pc:spChg>
      </pc:sldChg>
      <pc:sldChg chg="addSp modSp mod">
        <pc:chgData name="Kolesnikov, Alexei" userId="361f1071-a049-4a5a-83ac-2675c6b72e82" providerId="ADAL" clId="{C2BA3D97-1175-4D72-A069-3C4D55E80B8F}" dt="2025-05-27T02:13:32.080" v="165" actId="20577"/>
        <pc:sldMkLst>
          <pc:docMk/>
          <pc:sldMk cId="2551866495" sldId="310"/>
        </pc:sldMkLst>
        <pc:spChg chg="add mod">
          <ac:chgData name="Kolesnikov, Alexei" userId="361f1071-a049-4a5a-83ac-2675c6b72e82" providerId="ADAL" clId="{C2BA3D97-1175-4D72-A069-3C4D55E80B8F}" dt="2025-05-27T02:13:32.080" v="165" actId="20577"/>
          <ac:spMkLst>
            <pc:docMk/>
            <pc:sldMk cId="2551866495" sldId="310"/>
            <ac:spMk id="3" creationId="{47B0C315-5B56-2B77-8374-9B26666095C9}"/>
          </ac:spMkLst>
        </pc:spChg>
      </pc:sldChg>
      <pc:sldChg chg="delSp modSp del mod">
        <pc:chgData name="Kolesnikov, Alexei" userId="361f1071-a049-4a5a-83ac-2675c6b72e82" providerId="ADAL" clId="{C2BA3D97-1175-4D72-A069-3C4D55E80B8F}" dt="2025-05-27T02:01:18.902" v="40" actId="47"/>
        <pc:sldMkLst>
          <pc:docMk/>
          <pc:sldMk cId="4111145847" sldId="311"/>
        </pc:sldMkLst>
        <pc:spChg chg="del mod">
          <ac:chgData name="Kolesnikov, Alexei" userId="361f1071-a049-4a5a-83ac-2675c6b72e82" providerId="ADAL" clId="{C2BA3D97-1175-4D72-A069-3C4D55E80B8F}" dt="2025-05-27T02:01:02.723" v="35" actId="478"/>
          <ac:spMkLst>
            <pc:docMk/>
            <pc:sldMk cId="4111145847" sldId="311"/>
            <ac:spMk id="4" creationId="{3F2EF441-AFD3-ABCE-08CB-29A1545919E1}"/>
          </ac:spMkLst>
        </pc:spChg>
      </pc:sldChg>
      <pc:sldChg chg="addSp delSp modSp add mod ord">
        <pc:chgData name="Kolesnikov, Alexei" userId="361f1071-a049-4a5a-83ac-2675c6b72e82" providerId="ADAL" clId="{C2BA3D97-1175-4D72-A069-3C4D55E80B8F}" dt="2025-05-27T02:21:56.335" v="541" actId="962"/>
        <pc:sldMkLst>
          <pc:docMk/>
          <pc:sldMk cId="1298791555" sldId="312"/>
        </pc:sldMkLst>
        <pc:spChg chg="mod">
          <ac:chgData name="Kolesnikov, Alexei" userId="361f1071-a049-4a5a-83ac-2675c6b72e82" providerId="ADAL" clId="{C2BA3D97-1175-4D72-A069-3C4D55E80B8F}" dt="2025-05-27T02:19:16.734" v="224" actId="1076"/>
          <ac:spMkLst>
            <pc:docMk/>
            <pc:sldMk cId="1298791555" sldId="312"/>
            <ac:spMk id="2" creationId="{EA89D698-D5DB-2B83-73FD-59942304557F}"/>
          </ac:spMkLst>
        </pc:spChg>
        <pc:picChg chg="add del mod">
          <ac:chgData name="Kolesnikov, Alexei" userId="361f1071-a049-4a5a-83ac-2675c6b72e82" providerId="ADAL" clId="{C2BA3D97-1175-4D72-A069-3C4D55E80B8F}" dt="2025-05-27T02:18:22.669" v="220" actId="22"/>
          <ac:picMkLst>
            <pc:docMk/>
            <pc:sldMk cId="1298791555" sldId="312"/>
            <ac:picMk id="6" creationId="{634F7517-5A3B-CBB6-11EC-EC7E6F846E7D}"/>
          </ac:picMkLst>
        </pc:picChg>
        <pc:picChg chg="add mod">
          <ac:chgData name="Kolesnikov, Alexei" userId="361f1071-a049-4a5a-83ac-2675c6b72e82" providerId="ADAL" clId="{C2BA3D97-1175-4D72-A069-3C4D55E80B8F}" dt="2025-05-27T02:21:56.335" v="541" actId="962"/>
          <ac:picMkLst>
            <pc:docMk/>
            <pc:sldMk cId="1298791555" sldId="312"/>
            <ac:picMk id="8" creationId="{619F66B6-C7D4-659F-843B-D3A149959BD0}"/>
          </ac:picMkLst>
        </pc:picChg>
      </pc:sldChg>
      <pc:sldChg chg="modSp add mod ord">
        <pc:chgData name="Kolesnikov, Alexei" userId="361f1071-a049-4a5a-83ac-2675c6b72e82" providerId="ADAL" clId="{C2BA3D97-1175-4D72-A069-3C4D55E80B8F}" dt="2025-05-27T02:25:07.906" v="673" actId="14100"/>
        <pc:sldMkLst>
          <pc:docMk/>
          <pc:sldMk cId="3913526048" sldId="313"/>
        </pc:sldMkLst>
        <pc:spChg chg="mod">
          <ac:chgData name="Kolesnikov, Alexei" userId="361f1071-a049-4a5a-83ac-2675c6b72e82" providerId="ADAL" clId="{C2BA3D97-1175-4D72-A069-3C4D55E80B8F}" dt="2025-05-27T02:25:01.874" v="672" actId="1076"/>
          <ac:spMkLst>
            <pc:docMk/>
            <pc:sldMk cId="3913526048" sldId="313"/>
            <ac:spMk id="2" creationId="{C270573B-B9F3-B26E-2DB1-C358390FFBA9}"/>
          </ac:spMkLst>
        </pc:spChg>
        <pc:spChg chg="mod">
          <ac:chgData name="Kolesnikov, Alexei" userId="361f1071-a049-4a5a-83ac-2675c6b72e82" providerId="ADAL" clId="{C2BA3D97-1175-4D72-A069-3C4D55E80B8F}" dt="2025-05-27T02:25:07.906" v="673" actId="14100"/>
          <ac:spMkLst>
            <pc:docMk/>
            <pc:sldMk cId="3913526048" sldId="313"/>
            <ac:spMk id="3" creationId="{0C68332C-DFC4-8846-5391-CDC4CA16391F}"/>
          </ac:spMkLst>
        </pc:spChg>
      </pc:sldChg>
      <pc:sldChg chg="addSp modSp add mod">
        <pc:chgData name="Kolesnikov, Alexei" userId="361f1071-a049-4a5a-83ac-2675c6b72e82" providerId="ADAL" clId="{C2BA3D97-1175-4D72-A069-3C4D55E80B8F}" dt="2025-05-27T02:36:57.509" v="1551"/>
        <pc:sldMkLst>
          <pc:docMk/>
          <pc:sldMk cId="3540815508" sldId="314"/>
        </pc:sldMkLst>
        <pc:spChg chg="mod">
          <ac:chgData name="Kolesnikov, Alexei" userId="361f1071-a049-4a5a-83ac-2675c6b72e82" providerId="ADAL" clId="{C2BA3D97-1175-4D72-A069-3C4D55E80B8F}" dt="2025-05-27T02:36:05.860" v="1540"/>
          <ac:spMkLst>
            <pc:docMk/>
            <pc:sldMk cId="3540815508" sldId="314"/>
            <ac:spMk id="2" creationId="{4CC9AB66-3A6E-82EF-7DCF-C5C9DC163C5F}"/>
          </ac:spMkLst>
        </pc:spChg>
        <pc:spChg chg="mod">
          <ac:chgData name="Kolesnikov, Alexei" userId="361f1071-a049-4a5a-83ac-2675c6b72e82" providerId="ADAL" clId="{C2BA3D97-1175-4D72-A069-3C4D55E80B8F}" dt="2025-05-27T02:36:40.863" v="1550" actId="20577"/>
          <ac:spMkLst>
            <pc:docMk/>
            <pc:sldMk cId="3540815508" sldId="314"/>
            <ac:spMk id="3" creationId="{17FF2FF7-69CC-36EC-6B72-C4A5F9DCF510}"/>
          </ac:spMkLst>
        </pc:spChg>
        <pc:spChg chg="add">
          <ac:chgData name="Kolesnikov, Alexei" userId="361f1071-a049-4a5a-83ac-2675c6b72e82" providerId="ADAL" clId="{C2BA3D97-1175-4D72-A069-3C4D55E80B8F}" dt="2025-05-27T02:36:57.509" v="1551"/>
          <ac:spMkLst>
            <pc:docMk/>
            <pc:sldMk cId="3540815508" sldId="314"/>
            <ac:spMk id="5" creationId="{F54431DD-7876-9892-172C-E50534B99A2A}"/>
          </ac:spMkLst>
        </pc:spChg>
      </pc:sldChg>
      <pc:sldChg chg="addSp modSp add mod">
        <pc:chgData name="Kolesnikov, Alexei" userId="361f1071-a049-4a5a-83ac-2675c6b72e82" providerId="ADAL" clId="{C2BA3D97-1175-4D72-A069-3C4D55E80B8F}" dt="2025-05-27T02:35:10.533" v="1536" actId="962"/>
        <pc:sldMkLst>
          <pc:docMk/>
          <pc:sldMk cId="500791510" sldId="315"/>
        </pc:sldMkLst>
        <pc:spChg chg="mod">
          <ac:chgData name="Kolesnikov, Alexei" userId="361f1071-a049-4a5a-83ac-2675c6b72e82" providerId="ADAL" clId="{C2BA3D97-1175-4D72-A069-3C4D55E80B8F}" dt="2025-05-27T02:28:45.243" v="675" actId="20577"/>
          <ac:spMkLst>
            <pc:docMk/>
            <pc:sldMk cId="500791510" sldId="315"/>
            <ac:spMk id="3" creationId="{C8E4189A-3F63-2D5E-9BF9-DA9A38E714D7}"/>
          </ac:spMkLst>
        </pc:spChg>
        <pc:picChg chg="add mod">
          <ac:chgData name="Kolesnikov, Alexei" userId="361f1071-a049-4a5a-83ac-2675c6b72e82" providerId="ADAL" clId="{C2BA3D97-1175-4D72-A069-3C4D55E80B8F}" dt="2025-05-27T02:33:27.520" v="1086" actId="962"/>
          <ac:picMkLst>
            <pc:docMk/>
            <pc:sldMk cId="500791510" sldId="315"/>
            <ac:picMk id="6" creationId="{82C4B20A-014C-91DE-F4FC-54B1222B6D03}"/>
          </ac:picMkLst>
        </pc:picChg>
        <pc:picChg chg="add mod">
          <ac:chgData name="Kolesnikov, Alexei" userId="361f1071-a049-4a5a-83ac-2675c6b72e82" providerId="ADAL" clId="{C2BA3D97-1175-4D72-A069-3C4D55E80B8F}" dt="2025-05-27T02:35:10.533" v="1536" actId="962"/>
          <ac:picMkLst>
            <pc:docMk/>
            <pc:sldMk cId="500791510" sldId="315"/>
            <ac:picMk id="8" creationId="{AA95B2BB-4544-D026-40BF-9F734B66CE90}"/>
          </ac:picMkLst>
        </pc:picChg>
      </pc:sldChg>
      <pc:sldChg chg="modSp add mod">
        <pc:chgData name="Kolesnikov, Alexei" userId="361f1071-a049-4a5a-83ac-2675c6b72e82" providerId="ADAL" clId="{C2BA3D97-1175-4D72-A069-3C4D55E80B8F}" dt="2025-05-27T02:39:13.459" v="1567" actId="12"/>
        <pc:sldMkLst>
          <pc:docMk/>
          <pc:sldMk cId="819024171" sldId="316"/>
        </pc:sldMkLst>
        <pc:spChg chg="mod">
          <ac:chgData name="Kolesnikov, Alexei" userId="361f1071-a049-4a5a-83ac-2675c6b72e82" providerId="ADAL" clId="{C2BA3D97-1175-4D72-A069-3C4D55E80B8F}" dt="2025-05-27T02:38:24.845" v="1554"/>
          <ac:spMkLst>
            <pc:docMk/>
            <pc:sldMk cId="819024171" sldId="316"/>
            <ac:spMk id="2" creationId="{5EC3F35C-51E3-4BB7-7FBE-469CDD3CBE0D}"/>
          </ac:spMkLst>
        </pc:spChg>
        <pc:spChg chg="mod">
          <ac:chgData name="Kolesnikov, Alexei" userId="361f1071-a049-4a5a-83ac-2675c6b72e82" providerId="ADAL" clId="{C2BA3D97-1175-4D72-A069-3C4D55E80B8F}" dt="2025-05-27T02:39:13.459" v="1567" actId="12"/>
          <ac:spMkLst>
            <pc:docMk/>
            <pc:sldMk cId="819024171" sldId="316"/>
            <ac:spMk id="3" creationId="{3651F16F-32E6-6820-0798-26A7884421C0}"/>
          </ac:spMkLst>
        </pc:spChg>
        <pc:picChg chg="mod">
          <ac:chgData name="Kolesnikov, Alexei" userId="361f1071-a049-4a5a-83ac-2675c6b72e82" providerId="ADAL" clId="{C2BA3D97-1175-4D72-A069-3C4D55E80B8F}" dt="2025-05-27T02:38:18.283" v="1553" actId="1076"/>
          <ac:picMkLst>
            <pc:docMk/>
            <pc:sldMk cId="819024171" sldId="316"/>
            <ac:picMk id="155" creationId="{AE25BA35-C93F-8C56-1E1B-A1E8DB81029E}"/>
          </ac:picMkLst>
        </pc:picChg>
      </pc:sldChg>
      <pc:sldChg chg="modSp add mod">
        <pc:chgData name="Kolesnikov, Alexei" userId="361f1071-a049-4a5a-83ac-2675c6b72e82" providerId="ADAL" clId="{C2BA3D97-1175-4D72-A069-3C4D55E80B8F}" dt="2025-05-27T02:41:25.617" v="1590" actId="14100"/>
        <pc:sldMkLst>
          <pc:docMk/>
          <pc:sldMk cId="1097311310" sldId="317"/>
        </pc:sldMkLst>
        <pc:spChg chg="mod">
          <ac:chgData name="Kolesnikov, Alexei" userId="361f1071-a049-4a5a-83ac-2675c6b72e82" providerId="ADAL" clId="{C2BA3D97-1175-4D72-A069-3C4D55E80B8F}" dt="2025-05-27T02:41:21.705" v="1589" actId="1076"/>
          <ac:spMkLst>
            <pc:docMk/>
            <pc:sldMk cId="1097311310" sldId="317"/>
            <ac:spMk id="2" creationId="{F49C866F-8801-A04C-0C5E-69149C282636}"/>
          </ac:spMkLst>
        </pc:spChg>
        <pc:spChg chg="mod">
          <ac:chgData name="Kolesnikov, Alexei" userId="361f1071-a049-4a5a-83ac-2675c6b72e82" providerId="ADAL" clId="{C2BA3D97-1175-4D72-A069-3C4D55E80B8F}" dt="2025-05-27T02:41:25.617" v="1590" actId="14100"/>
          <ac:spMkLst>
            <pc:docMk/>
            <pc:sldMk cId="1097311310" sldId="317"/>
            <ac:spMk id="3" creationId="{D9A095DA-5F48-B750-0DA9-75FBE4BEE0BF}"/>
          </ac:spMkLst>
        </pc:spChg>
      </pc:sldChg>
      <pc:sldChg chg="addSp delSp modSp add mod setBg">
        <pc:chgData name="Kolesnikov, Alexei" userId="361f1071-a049-4a5a-83ac-2675c6b72e82" providerId="ADAL" clId="{C2BA3D97-1175-4D72-A069-3C4D55E80B8F}" dt="2025-05-27T02:48:20.025" v="1818" actId="962"/>
        <pc:sldMkLst>
          <pc:docMk/>
          <pc:sldMk cId="3056618265" sldId="318"/>
        </pc:sldMkLst>
        <pc:spChg chg="del mod">
          <ac:chgData name="Kolesnikov, Alexei" userId="361f1071-a049-4a5a-83ac-2675c6b72e82" providerId="ADAL" clId="{C2BA3D97-1175-4D72-A069-3C4D55E80B8F}" dt="2025-05-27T02:43:58.581" v="1668" actId="478"/>
          <ac:spMkLst>
            <pc:docMk/>
            <pc:sldMk cId="3056618265" sldId="318"/>
            <ac:spMk id="2" creationId="{08EC8A4C-27A1-F987-2978-D7D47BE4E1D9}"/>
          </ac:spMkLst>
        </pc:spChg>
        <pc:spChg chg="add del mod">
          <ac:chgData name="Kolesnikov, Alexei" userId="361f1071-a049-4a5a-83ac-2675c6b72e82" providerId="ADAL" clId="{C2BA3D97-1175-4D72-A069-3C4D55E80B8F}" dt="2025-05-27T02:45:44.851" v="1691" actId="478"/>
          <ac:spMkLst>
            <pc:docMk/>
            <pc:sldMk cId="3056618265" sldId="318"/>
            <ac:spMk id="3" creationId="{5B1194A1-83F5-90C6-5871-2767DE972545}"/>
          </ac:spMkLst>
        </pc:spChg>
        <pc:spChg chg="add del mod">
          <ac:chgData name="Kolesnikov, Alexei" userId="361f1071-a049-4a5a-83ac-2675c6b72e82" providerId="ADAL" clId="{C2BA3D97-1175-4D72-A069-3C4D55E80B8F}" dt="2025-05-27T02:45:17.495" v="1684" actId="1076"/>
          <ac:spMkLst>
            <pc:docMk/>
            <pc:sldMk cId="3056618265" sldId="318"/>
            <ac:spMk id="4" creationId="{4E00B03F-288D-780A-F055-03121D9DBA63}"/>
          </ac:spMkLst>
        </pc:spChg>
        <pc:spChg chg="add mod">
          <ac:chgData name="Kolesnikov, Alexei" userId="361f1071-a049-4a5a-83ac-2675c6b72e82" providerId="ADAL" clId="{C2BA3D97-1175-4D72-A069-3C4D55E80B8F}" dt="2025-05-27T02:48:20.025" v="1818" actId="962"/>
          <ac:spMkLst>
            <pc:docMk/>
            <pc:sldMk cId="3056618265" sldId="318"/>
            <ac:spMk id="6" creationId="{9938CD25-214B-3F3B-1A94-B7606A8F48CB}"/>
          </ac:spMkLst>
        </pc:spChg>
        <pc:picChg chg="add del mod">
          <ac:chgData name="Kolesnikov, Alexei" userId="361f1071-a049-4a5a-83ac-2675c6b72e82" providerId="ADAL" clId="{C2BA3D97-1175-4D72-A069-3C4D55E80B8F}" dt="2025-05-27T02:45:30.188" v="1689" actId="1076"/>
          <ac:picMkLst>
            <pc:docMk/>
            <pc:sldMk cId="3056618265" sldId="318"/>
            <ac:picMk id="155" creationId="{A79A05CE-A00E-F273-2BA0-7C41CFB01017}"/>
          </ac:picMkLst>
        </pc:picChg>
      </pc:sldChg>
      <pc:sldChg chg="add del">
        <pc:chgData name="Kolesnikov, Alexei" userId="361f1071-a049-4a5a-83ac-2675c6b72e82" providerId="ADAL" clId="{C2BA3D97-1175-4D72-A069-3C4D55E80B8F}" dt="2025-05-27T02:41:45.834" v="1591" actId="47"/>
        <pc:sldMkLst>
          <pc:docMk/>
          <pc:sldMk cId="3969646370" sldId="318"/>
        </pc:sldMkLst>
      </pc:sldChg>
    </pc:docChg>
  </pc:docChgLst>
  <pc:docChgLst>
    <pc:chgData name="erieken" userId="S::erieken_bartimeus.nl#ext#@konvisio.onmicrosoft.com::5b5a729f-817a-451f-b7c7-3f2b6464a669" providerId="AD" clId="Web-{8EFA1946-7814-098D-A31F-12C78CFAB785}"/>
    <pc:docChg chg="modSld">
      <pc:chgData name="erieken" userId="S::erieken_bartimeus.nl#ext#@konvisio.onmicrosoft.com::5b5a729f-817a-451f-b7c7-3f2b6464a669" providerId="AD" clId="Web-{8EFA1946-7814-098D-A31F-12C78CFAB785}" dt="2025-04-12T18:31:37.690" v="17" actId="20577"/>
      <pc:docMkLst>
        <pc:docMk/>
      </pc:docMkLst>
      <pc:sldChg chg="modSp">
        <pc:chgData name="erieken" userId="S::erieken_bartimeus.nl#ext#@konvisio.onmicrosoft.com::5b5a729f-817a-451f-b7c7-3f2b6464a669" providerId="AD" clId="Web-{8EFA1946-7814-098D-A31F-12C78CFAB785}" dt="2025-04-12T18:31:37.690" v="17" actId="20577"/>
        <pc:sldMkLst>
          <pc:docMk/>
          <pc:sldMk cId="0" sldId="265"/>
        </pc:sldMkLst>
      </pc:sldChg>
    </pc:docChg>
  </pc:docChgLst>
  <pc:docChgLst>
    <pc:chgData name="Lianne Noteboom" userId="556973be-c19b-48d1-bb75-969a4fe9d897" providerId="ADAL" clId="{54C656E3-31D8-4B4F-AAFF-C87D1FDFC05F}"/>
    <pc:docChg chg="custSel addSld delSld modSld">
      <pc:chgData name="Lianne Noteboom" userId="556973be-c19b-48d1-bb75-969a4fe9d897" providerId="ADAL" clId="{54C656E3-31D8-4B4F-AAFF-C87D1FDFC05F}" dt="2025-04-17T13:01:57.752" v="3" actId="478"/>
      <pc:docMkLst>
        <pc:docMk/>
      </pc:docMkLst>
      <pc:sldChg chg="new del">
        <pc:chgData name="Lianne Noteboom" userId="556973be-c19b-48d1-bb75-969a4fe9d897" providerId="ADAL" clId="{54C656E3-31D8-4B4F-AAFF-C87D1FDFC05F}" dt="2025-04-17T13:01:55.169" v="2" actId="47"/>
        <pc:sldMkLst>
          <pc:docMk/>
          <pc:sldMk cId="2910741418" sldId="271"/>
        </pc:sldMkLst>
      </pc:sldChg>
      <pc:sldChg chg="delSp add mod">
        <pc:chgData name="Lianne Noteboom" userId="556973be-c19b-48d1-bb75-969a4fe9d897" providerId="ADAL" clId="{54C656E3-31D8-4B4F-AAFF-C87D1FDFC05F}" dt="2025-04-17T13:01:57.752" v="3" actId="478"/>
        <pc:sldMkLst>
          <pc:docMk/>
          <pc:sldMk cId="613839174" sldId="272"/>
        </pc:sldMkLst>
      </pc:sldChg>
      <pc:sldMasterChg chg="delSldLayout">
        <pc:chgData name="Lianne Noteboom" userId="556973be-c19b-48d1-bb75-969a4fe9d897" providerId="ADAL" clId="{54C656E3-31D8-4B4F-AAFF-C87D1FDFC05F}" dt="2025-04-17T13:01:55.169" v="2" actId="47"/>
        <pc:sldMasterMkLst>
          <pc:docMk/>
          <pc:sldMasterMk cId="0" sldId="2147483648"/>
        </pc:sldMasterMkLst>
        <pc:sldLayoutChg chg="del">
          <pc:chgData name="Lianne Noteboom" userId="556973be-c19b-48d1-bb75-969a4fe9d897" providerId="ADAL" clId="{54C656E3-31D8-4B4F-AAFF-C87D1FDFC05F}" dt="2025-04-17T13:01:55.169" v="2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Bart Vroom" userId="aa9f8876-3bde-4299-be0c-57c9e1931522" providerId="ADAL" clId="{091B8A85-BC7A-4F4A-A32D-161A80237374}"/>
    <pc:docChg chg="undo custSel addSld delSld modSld">
      <pc:chgData name="Bart Vroom" userId="aa9f8876-3bde-4299-be0c-57c9e1931522" providerId="ADAL" clId="{091B8A85-BC7A-4F4A-A32D-161A80237374}" dt="2025-01-29T11:08:11.389" v="89"/>
      <pc:docMkLst>
        <pc:docMk/>
      </pc:docMkLst>
      <pc:sldChg chg="modSp mod">
        <pc:chgData name="Bart Vroom" userId="aa9f8876-3bde-4299-be0c-57c9e1931522" providerId="ADAL" clId="{091B8A85-BC7A-4F4A-A32D-161A80237374}" dt="2025-01-29T10:59:19.723" v="39" actId="962"/>
        <pc:sldMkLst>
          <pc:docMk/>
          <pc:sldMk cId="0" sldId="256"/>
        </pc:sldMkLst>
      </pc:sldChg>
      <pc:sldChg chg="modSp mod">
        <pc:chgData name="Bart Vroom" userId="aa9f8876-3bde-4299-be0c-57c9e1931522" providerId="ADAL" clId="{091B8A85-BC7A-4F4A-A32D-161A80237374}" dt="2025-01-29T10:59:30.661" v="43" actId="962"/>
        <pc:sldMkLst>
          <pc:docMk/>
          <pc:sldMk cId="0" sldId="257"/>
        </pc:sldMkLst>
      </pc:sldChg>
      <pc:sldChg chg="modSp mod modNotesTx">
        <pc:chgData name="Bart Vroom" userId="aa9f8876-3bde-4299-be0c-57c9e1931522" providerId="ADAL" clId="{091B8A85-BC7A-4F4A-A32D-161A80237374}" dt="2025-01-29T11:08:11.389" v="89"/>
        <pc:sldMkLst>
          <pc:docMk/>
          <pc:sldMk cId="0" sldId="258"/>
        </pc:sldMkLst>
      </pc:sldChg>
      <pc:sldChg chg="modSp mod">
        <pc:chgData name="Bart Vroom" userId="aa9f8876-3bde-4299-be0c-57c9e1931522" providerId="ADAL" clId="{091B8A85-BC7A-4F4A-A32D-161A80237374}" dt="2025-01-29T10:59:39.365" v="47" actId="962"/>
        <pc:sldMkLst>
          <pc:docMk/>
          <pc:sldMk cId="0" sldId="259"/>
        </pc:sldMkLst>
      </pc:sldChg>
      <pc:sldChg chg="modSp mod">
        <pc:chgData name="Bart Vroom" userId="aa9f8876-3bde-4299-be0c-57c9e1931522" providerId="ADAL" clId="{091B8A85-BC7A-4F4A-A32D-161A80237374}" dt="2025-01-29T10:59:47.038" v="51" actId="962"/>
        <pc:sldMkLst>
          <pc:docMk/>
          <pc:sldMk cId="0" sldId="260"/>
        </pc:sldMkLst>
      </pc:sldChg>
      <pc:sldChg chg="modSp mod">
        <pc:chgData name="Bart Vroom" userId="aa9f8876-3bde-4299-be0c-57c9e1931522" providerId="ADAL" clId="{091B8A85-BC7A-4F4A-A32D-161A80237374}" dt="2025-01-29T10:59:53.602" v="53" actId="962"/>
        <pc:sldMkLst>
          <pc:docMk/>
          <pc:sldMk cId="0" sldId="262"/>
        </pc:sldMkLst>
      </pc:sldChg>
      <pc:sldChg chg="addSp delSp modSp mod addAnim delAnim">
        <pc:chgData name="Bart Vroom" userId="aa9f8876-3bde-4299-be0c-57c9e1931522" providerId="ADAL" clId="{091B8A85-BC7A-4F4A-A32D-161A80237374}" dt="2025-01-29T10:59:59.203" v="57" actId="962"/>
        <pc:sldMkLst>
          <pc:docMk/>
          <pc:sldMk cId="0" sldId="263"/>
        </pc:sldMkLst>
      </pc:sldChg>
      <pc:sldChg chg="modSp mod modNotesTx">
        <pc:chgData name="Bart Vroom" userId="aa9f8876-3bde-4299-be0c-57c9e1931522" providerId="ADAL" clId="{091B8A85-BC7A-4F4A-A32D-161A80237374}" dt="2025-01-29T11:04:58.633" v="67"/>
        <pc:sldMkLst>
          <pc:docMk/>
          <pc:sldMk cId="0" sldId="264"/>
        </pc:sldMkLst>
      </pc:sldChg>
      <pc:sldChg chg="addSp delSp modSp mod modNotesTx">
        <pc:chgData name="Bart Vroom" userId="aa9f8876-3bde-4299-be0c-57c9e1931522" providerId="ADAL" clId="{091B8A85-BC7A-4F4A-A32D-161A80237374}" dt="2025-01-29T11:06:13.279" v="81" actId="1076"/>
        <pc:sldMkLst>
          <pc:docMk/>
          <pc:sldMk cId="0" sldId="265"/>
        </pc:sldMkLst>
      </pc:sldChg>
      <pc:sldChg chg="del">
        <pc:chgData name="Bart Vroom" userId="aa9f8876-3bde-4299-be0c-57c9e1931522" providerId="ADAL" clId="{091B8A85-BC7A-4F4A-A32D-161A80237374}" dt="2025-01-29T11:06:24.988" v="84" actId="47"/>
        <pc:sldMkLst>
          <pc:docMk/>
          <pc:sldMk cId="1739327269" sldId="266"/>
        </pc:sldMkLst>
      </pc:sldChg>
      <pc:sldChg chg="del">
        <pc:chgData name="Bart Vroom" userId="aa9f8876-3bde-4299-be0c-57c9e1931522" providerId="ADAL" clId="{091B8A85-BC7A-4F4A-A32D-161A80237374}" dt="2025-01-29T11:07:38.648" v="88" actId="47"/>
        <pc:sldMkLst>
          <pc:docMk/>
          <pc:sldMk cId="354581786" sldId="267"/>
        </pc:sldMkLst>
      </pc:sldChg>
      <pc:sldChg chg="add">
        <pc:chgData name="Bart Vroom" userId="aa9f8876-3bde-4299-be0c-57c9e1931522" providerId="ADAL" clId="{091B8A85-BC7A-4F4A-A32D-161A80237374}" dt="2025-01-29T11:06:19.552" v="82"/>
        <pc:sldMkLst>
          <pc:docMk/>
          <pc:sldMk cId="1859622730" sldId="268"/>
        </pc:sldMkLst>
      </pc:sldChg>
      <pc:sldChg chg="add">
        <pc:chgData name="Bart Vroom" userId="aa9f8876-3bde-4299-be0c-57c9e1931522" providerId="ADAL" clId="{091B8A85-BC7A-4F4A-A32D-161A80237374}" dt="2025-01-29T11:06:23.222" v="83"/>
        <pc:sldMkLst>
          <pc:docMk/>
          <pc:sldMk cId="2221703565" sldId="269"/>
        </pc:sldMkLst>
      </pc:sldChg>
      <pc:sldChg chg="modSp add mod">
        <pc:chgData name="Bart Vroom" userId="aa9f8876-3bde-4299-be0c-57c9e1931522" providerId="ADAL" clId="{091B8A85-BC7A-4F4A-A32D-161A80237374}" dt="2025-01-29T11:07:36.302" v="87" actId="14100"/>
        <pc:sldMkLst>
          <pc:docMk/>
          <pc:sldMk cId="4208379118" sldId="270"/>
        </pc:sldMkLst>
      </pc:sldChg>
    </pc:docChg>
  </pc:docChgLst>
  <pc:docChgLst>
    <pc:chgData name="Kolesnikov, Alexei" userId="361f1071-a049-4a5a-83ac-2675c6b72e82" providerId="ADAL" clId="{A13AD221-8072-4ADF-8A5B-2869D02E7289}"/>
    <pc:docChg chg="undo redo custSel addSld delSld modSld sldOrd">
      <pc:chgData name="Kolesnikov, Alexei" userId="361f1071-a049-4a5a-83ac-2675c6b72e82" providerId="ADAL" clId="{A13AD221-8072-4ADF-8A5B-2869D02E7289}" dt="2025-05-27T12:00:28.538" v="897" actId="27636"/>
      <pc:docMkLst>
        <pc:docMk/>
      </pc:docMkLst>
      <pc:sldChg chg="modSp mod">
        <pc:chgData name="Kolesnikov, Alexei" userId="361f1071-a049-4a5a-83ac-2675c6b72e82" providerId="ADAL" clId="{A13AD221-8072-4ADF-8A5B-2869D02E7289}" dt="2025-05-27T12:00:28.538" v="897" actId="27636"/>
        <pc:sldMkLst>
          <pc:docMk/>
          <pc:sldMk cId="1635665840" sldId="305"/>
        </pc:sldMkLst>
        <pc:spChg chg="mod">
          <ac:chgData name="Kolesnikov, Alexei" userId="361f1071-a049-4a5a-83ac-2675c6b72e82" providerId="ADAL" clId="{A13AD221-8072-4ADF-8A5B-2869D02E7289}" dt="2025-05-27T11:21:38.307" v="4"/>
          <ac:spMkLst>
            <pc:docMk/>
            <pc:sldMk cId="1635665840" sldId="305"/>
            <ac:spMk id="2" creationId="{EAD09758-30D8-058F-2562-AEBBA6283237}"/>
          </ac:spMkLst>
        </pc:spChg>
        <pc:spChg chg="mod">
          <ac:chgData name="Kolesnikov, Alexei" userId="361f1071-a049-4a5a-83ac-2675c6b72e82" providerId="ADAL" clId="{A13AD221-8072-4ADF-8A5B-2869D02E7289}" dt="2025-05-27T12:00:28.538" v="897" actId="27636"/>
          <ac:spMkLst>
            <pc:docMk/>
            <pc:sldMk cId="1635665840" sldId="305"/>
            <ac:spMk id="4" creationId="{2BBE5623-7737-095B-4B01-27C09FCDAB2E}"/>
          </ac:spMkLst>
        </pc:spChg>
      </pc:sldChg>
      <pc:sldChg chg="modSp mod">
        <pc:chgData name="Kolesnikov, Alexei" userId="361f1071-a049-4a5a-83ac-2675c6b72e82" providerId="ADAL" clId="{A13AD221-8072-4ADF-8A5B-2869D02E7289}" dt="2025-05-27T11:22:42.554" v="21" actId="20577"/>
        <pc:sldMkLst>
          <pc:docMk/>
          <pc:sldMk cId="3025151781" sldId="306"/>
        </pc:sldMkLst>
        <pc:spChg chg="mod">
          <ac:chgData name="Kolesnikov, Alexei" userId="361f1071-a049-4a5a-83ac-2675c6b72e82" providerId="ADAL" clId="{A13AD221-8072-4ADF-8A5B-2869D02E7289}" dt="2025-05-27T11:22:00.032" v="16" actId="20577"/>
          <ac:spMkLst>
            <pc:docMk/>
            <pc:sldMk cId="3025151781" sldId="306"/>
            <ac:spMk id="2" creationId="{6C4397CF-CC99-2A68-B8D8-EA50FA546EE6}"/>
          </ac:spMkLst>
        </pc:spChg>
        <pc:spChg chg="mod">
          <ac:chgData name="Kolesnikov, Alexei" userId="361f1071-a049-4a5a-83ac-2675c6b72e82" providerId="ADAL" clId="{A13AD221-8072-4ADF-8A5B-2869D02E7289}" dt="2025-05-27T11:22:42.554" v="21" actId="20577"/>
          <ac:spMkLst>
            <pc:docMk/>
            <pc:sldMk cId="3025151781" sldId="306"/>
            <ac:spMk id="4" creationId="{9205933D-FBA7-5D16-F50E-DB17708FFC4E}"/>
          </ac:spMkLst>
        </pc:spChg>
      </pc:sldChg>
      <pc:sldChg chg="modSp mod">
        <pc:chgData name="Kolesnikov, Alexei" userId="361f1071-a049-4a5a-83ac-2675c6b72e82" providerId="ADAL" clId="{A13AD221-8072-4ADF-8A5B-2869D02E7289}" dt="2025-05-27T11:38:55.533" v="592" actId="113"/>
        <pc:sldMkLst>
          <pc:docMk/>
          <pc:sldMk cId="3174741057" sldId="307"/>
        </pc:sldMkLst>
        <pc:spChg chg="mod">
          <ac:chgData name="Kolesnikov, Alexei" userId="361f1071-a049-4a5a-83ac-2675c6b72e82" providerId="ADAL" clId="{A13AD221-8072-4ADF-8A5B-2869D02E7289}" dt="2025-05-27T11:38:55.533" v="592" actId="113"/>
          <ac:spMkLst>
            <pc:docMk/>
            <pc:sldMk cId="3174741057" sldId="307"/>
            <ac:spMk id="3" creationId="{F0AD7BC5-3AF8-666E-0F9B-3628A3FFD086}"/>
          </ac:spMkLst>
        </pc:spChg>
      </pc:sldChg>
      <pc:sldChg chg="add del">
        <pc:chgData name="Kolesnikov, Alexei" userId="361f1071-a049-4a5a-83ac-2675c6b72e82" providerId="ADAL" clId="{A13AD221-8072-4ADF-8A5B-2869D02E7289}" dt="2025-05-27T11:34:57.328" v="459" actId="47"/>
        <pc:sldMkLst>
          <pc:docMk/>
          <pc:sldMk cId="3750065951" sldId="309"/>
        </pc:sldMkLst>
      </pc:sldChg>
      <pc:sldChg chg="modSp mod">
        <pc:chgData name="Kolesnikov, Alexei" userId="361f1071-a049-4a5a-83ac-2675c6b72e82" providerId="ADAL" clId="{A13AD221-8072-4ADF-8A5B-2869D02E7289}" dt="2025-05-27T11:36:12.164" v="552" actId="20577"/>
        <pc:sldMkLst>
          <pc:docMk/>
          <pc:sldMk cId="2551866495" sldId="310"/>
        </pc:sldMkLst>
        <pc:spChg chg="mod">
          <ac:chgData name="Kolesnikov, Alexei" userId="361f1071-a049-4a5a-83ac-2675c6b72e82" providerId="ADAL" clId="{A13AD221-8072-4ADF-8A5B-2869D02E7289}" dt="2025-05-27T11:35:28.409" v="463" actId="14100"/>
          <ac:spMkLst>
            <pc:docMk/>
            <pc:sldMk cId="2551866495" sldId="310"/>
            <ac:spMk id="2" creationId="{E6AF56EB-24C9-84DC-2B40-CA2B10ED2F1F}"/>
          </ac:spMkLst>
        </pc:spChg>
        <pc:spChg chg="mod">
          <ac:chgData name="Kolesnikov, Alexei" userId="361f1071-a049-4a5a-83ac-2675c6b72e82" providerId="ADAL" clId="{A13AD221-8072-4ADF-8A5B-2869D02E7289}" dt="2025-05-27T11:36:12.164" v="552" actId="20577"/>
          <ac:spMkLst>
            <pc:docMk/>
            <pc:sldMk cId="2551866495" sldId="310"/>
            <ac:spMk id="3" creationId="{47B0C315-5B56-2B77-8374-9B26666095C9}"/>
          </ac:spMkLst>
        </pc:spChg>
        <pc:picChg chg="mod">
          <ac:chgData name="Kolesnikov, Alexei" userId="361f1071-a049-4a5a-83ac-2675c6b72e82" providerId="ADAL" clId="{A13AD221-8072-4ADF-8A5B-2869D02E7289}" dt="2025-05-27T11:35:23.716" v="462" actId="1076"/>
          <ac:picMkLst>
            <pc:docMk/>
            <pc:sldMk cId="2551866495" sldId="310"/>
            <ac:picMk id="155" creationId="{AACADF78-A938-730E-C617-B9CB723448E1}"/>
          </ac:picMkLst>
        </pc:picChg>
      </pc:sldChg>
      <pc:sldChg chg="del">
        <pc:chgData name="Kolesnikov, Alexei" userId="361f1071-a049-4a5a-83ac-2675c6b72e82" providerId="ADAL" clId="{A13AD221-8072-4ADF-8A5B-2869D02E7289}" dt="2025-05-27T11:39:19.760" v="593" actId="47"/>
        <pc:sldMkLst>
          <pc:docMk/>
          <pc:sldMk cId="1298791555" sldId="312"/>
        </pc:sldMkLst>
      </pc:sldChg>
      <pc:sldChg chg="modSp mod">
        <pc:chgData name="Kolesnikov, Alexei" userId="361f1071-a049-4a5a-83ac-2675c6b72e82" providerId="ADAL" clId="{A13AD221-8072-4ADF-8A5B-2869D02E7289}" dt="2025-05-27T11:40:53.814" v="607" actId="20577"/>
        <pc:sldMkLst>
          <pc:docMk/>
          <pc:sldMk cId="3540815508" sldId="314"/>
        </pc:sldMkLst>
        <pc:spChg chg="mod">
          <ac:chgData name="Kolesnikov, Alexei" userId="361f1071-a049-4a5a-83ac-2675c6b72e82" providerId="ADAL" clId="{A13AD221-8072-4ADF-8A5B-2869D02E7289}" dt="2025-05-27T11:40:00.214" v="596"/>
          <ac:spMkLst>
            <pc:docMk/>
            <pc:sldMk cId="3540815508" sldId="314"/>
            <ac:spMk id="2" creationId="{4CC9AB66-3A6E-82EF-7DCF-C5C9DC163C5F}"/>
          </ac:spMkLst>
        </pc:spChg>
        <pc:spChg chg="mod">
          <ac:chgData name="Kolesnikov, Alexei" userId="361f1071-a049-4a5a-83ac-2675c6b72e82" providerId="ADAL" clId="{A13AD221-8072-4ADF-8A5B-2869D02E7289}" dt="2025-05-27T11:40:53.814" v="607" actId="20577"/>
          <ac:spMkLst>
            <pc:docMk/>
            <pc:sldMk cId="3540815508" sldId="314"/>
            <ac:spMk id="3" creationId="{17FF2FF7-69CC-36EC-6B72-C4A5F9DCF510}"/>
          </ac:spMkLst>
        </pc:spChg>
      </pc:sldChg>
      <pc:sldChg chg="modSp del mod ord">
        <pc:chgData name="Kolesnikov, Alexei" userId="361f1071-a049-4a5a-83ac-2675c6b72e82" providerId="ADAL" clId="{A13AD221-8072-4ADF-8A5B-2869D02E7289}" dt="2025-05-27T11:30:46.585" v="360" actId="47"/>
        <pc:sldMkLst>
          <pc:docMk/>
          <pc:sldMk cId="500791510" sldId="315"/>
        </pc:sldMkLst>
        <pc:spChg chg="mod">
          <ac:chgData name="Kolesnikov, Alexei" userId="361f1071-a049-4a5a-83ac-2675c6b72e82" providerId="ADAL" clId="{A13AD221-8072-4ADF-8A5B-2869D02E7289}" dt="2025-05-27T11:24:01.572" v="32" actId="20577"/>
          <ac:spMkLst>
            <pc:docMk/>
            <pc:sldMk cId="500791510" sldId="315"/>
            <ac:spMk id="2" creationId="{E5BA9297-0E3B-A5A7-D556-B2CD571FDAE5}"/>
          </ac:spMkLst>
        </pc:spChg>
      </pc:sldChg>
      <pc:sldChg chg="addSp modSp mod">
        <pc:chgData name="Kolesnikov, Alexei" userId="361f1071-a049-4a5a-83ac-2675c6b72e82" providerId="ADAL" clId="{A13AD221-8072-4ADF-8A5B-2869D02E7289}" dt="2025-05-27T11:47:55.697" v="669" actId="108"/>
        <pc:sldMkLst>
          <pc:docMk/>
          <pc:sldMk cId="819024171" sldId="316"/>
        </pc:sldMkLst>
        <pc:spChg chg="mod">
          <ac:chgData name="Kolesnikov, Alexei" userId="361f1071-a049-4a5a-83ac-2675c6b72e82" providerId="ADAL" clId="{A13AD221-8072-4ADF-8A5B-2869D02E7289}" dt="2025-05-27T11:41:41.525" v="613"/>
          <ac:spMkLst>
            <pc:docMk/>
            <pc:sldMk cId="819024171" sldId="316"/>
            <ac:spMk id="2" creationId="{5EC3F35C-51E3-4BB7-7FBE-469CDD3CBE0D}"/>
          </ac:spMkLst>
        </pc:spChg>
        <pc:spChg chg="mod">
          <ac:chgData name="Kolesnikov, Alexei" userId="361f1071-a049-4a5a-83ac-2675c6b72e82" providerId="ADAL" clId="{A13AD221-8072-4ADF-8A5B-2869D02E7289}" dt="2025-05-27T11:47:55.697" v="669" actId="108"/>
          <ac:spMkLst>
            <pc:docMk/>
            <pc:sldMk cId="819024171" sldId="316"/>
            <ac:spMk id="3" creationId="{3651F16F-32E6-6820-0798-26A7884421C0}"/>
          </ac:spMkLst>
        </pc:spChg>
        <pc:spChg chg="add">
          <ac:chgData name="Kolesnikov, Alexei" userId="361f1071-a049-4a5a-83ac-2675c6b72e82" providerId="ADAL" clId="{A13AD221-8072-4ADF-8A5B-2869D02E7289}" dt="2025-05-27T11:42:15.036" v="614"/>
          <ac:spMkLst>
            <pc:docMk/>
            <pc:sldMk cId="819024171" sldId="316"/>
            <ac:spMk id="5" creationId="{01B6063C-E975-5923-E2F6-D4251A228BD2}"/>
          </ac:spMkLst>
        </pc:spChg>
        <pc:spChg chg="add">
          <ac:chgData name="Kolesnikov, Alexei" userId="361f1071-a049-4a5a-83ac-2675c6b72e82" providerId="ADAL" clId="{A13AD221-8072-4ADF-8A5B-2869D02E7289}" dt="2025-05-27T11:42:20.516" v="615"/>
          <ac:spMkLst>
            <pc:docMk/>
            <pc:sldMk cId="819024171" sldId="316"/>
            <ac:spMk id="6" creationId="{C9653EFD-318D-D7C6-511A-275E632A7B9D}"/>
          </ac:spMkLst>
        </pc:spChg>
        <pc:spChg chg="add">
          <ac:chgData name="Kolesnikov, Alexei" userId="361f1071-a049-4a5a-83ac-2675c6b72e82" providerId="ADAL" clId="{A13AD221-8072-4ADF-8A5B-2869D02E7289}" dt="2025-05-27T11:43:34.182" v="632"/>
          <ac:spMkLst>
            <pc:docMk/>
            <pc:sldMk cId="819024171" sldId="316"/>
            <ac:spMk id="7" creationId="{D6371806-B77D-D0BD-B696-BBD20355BC6E}"/>
          </ac:spMkLst>
        </pc:spChg>
      </pc:sldChg>
      <pc:sldChg chg="modSp del mod">
        <pc:chgData name="Kolesnikov, Alexei" userId="361f1071-a049-4a5a-83ac-2675c6b72e82" providerId="ADAL" clId="{A13AD221-8072-4ADF-8A5B-2869D02E7289}" dt="2025-05-27T11:53:52.363" v="773" actId="47"/>
        <pc:sldMkLst>
          <pc:docMk/>
          <pc:sldMk cId="1097311310" sldId="317"/>
        </pc:sldMkLst>
        <pc:spChg chg="mod">
          <ac:chgData name="Kolesnikov, Alexei" userId="361f1071-a049-4a5a-83ac-2675c6b72e82" providerId="ADAL" clId="{A13AD221-8072-4ADF-8A5B-2869D02E7289}" dt="2025-05-27T11:52:59.810" v="772" actId="20577"/>
          <ac:spMkLst>
            <pc:docMk/>
            <pc:sldMk cId="1097311310" sldId="317"/>
            <ac:spMk id="3" creationId="{D9A095DA-5F48-B750-0DA9-75FBE4BEE0BF}"/>
          </ac:spMkLst>
        </pc:spChg>
      </pc:sldChg>
      <pc:sldChg chg="del">
        <pc:chgData name="Kolesnikov, Alexei" userId="361f1071-a049-4a5a-83ac-2675c6b72e82" providerId="ADAL" clId="{A13AD221-8072-4ADF-8A5B-2869D02E7289}" dt="2025-05-27T11:41:09.959" v="608" actId="47"/>
        <pc:sldMkLst>
          <pc:docMk/>
          <pc:sldMk cId="3056618265" sldId="318"/>
        </pc:sldMkLst>
      </pc:sldChg>
      <pc:sldChg chg="delSp modSp add del mod">
        <pc:chgData name="Kolesnikov, Alexei" userId="361f1071-a049-4a5a-83ac-2675c6b72e82" providerId="ADAL" clId="{A13AD221-8072-4ADF-8A5B-2869D02E7289}" dt="2025-05-27T11:34:50.493" v="458" actId="47"/>
        <pc:sldMkLst>
          <pc:docMk/>
          <pc:sldMk cId="3663040148" sldId="319"/>
        </pc:sldMkLst>
        <pc:spChg chg="mod">
          <ac:chgData name="Kolesnikov, Alexei" userId="361f1071-a049-4a5a-83ac-2675c6b72e82" providerId="ADAL" clId="{A13AD221-8072-4ADF-8A5B-2869D02E7289}" dt="2025-05-27T11:29:26.511" v="332" actId="20577"/>
          <ac:spMkLst>
            <pc:docMk/>
            <pc:sldMk cId="3663040148" sldId="319"/>
            <ac:spMk id="2" creationId="{A063D467-1F8A-63E7-6192-2D0534F3D386}"/>
          </ac:spMkLst>
        </pc:spChg>
        <pc:spChg chg="mod">
          <ac:chgData name="Kolesnikov, Alexei" userId="361f1071-a049-4a5a-83ac-2675c6b72e82" providerId="ADAL" clId="{A13AD221-8072-4ADF-8A5B-2869D02E7289}" dt="2025-05-27T11:25:26.734" v="35" actId="14100"/>
          <ac:spMkLst>
            <pc:docMk/>
            <pc:sldMk cId="3663040148" sldId="319"/>
            <ac:spMk id="3" creationId="{66789635-48C6-8BD7-EF59-2F80D1C887D8}"/>
          </ac:spMkLst>
        </pc:spChg>
        <pc:spChg chg="mod">
          <ac:chgData name="Kolesnikov, Alexei" userId="361f1071-a049-4a5a-83ac-2675c6b72e82" providerId="ADAL" clId="{A13AD221-8072-4ADF-8A5B-2869D02E7289}" dt="2025-05-27T11:28:37.482" v="305" actId="20577"/>
          <ac:spMkLst>
            <pc:docMk/>
            <pc:sldMk cId="3663040148" sldId="319"/>
            <ac:spMk id="4" creationId="{5EE39713-C799-0EF0-2430-E227988F46D5}"/>
          </ac:spMkLst>
        </pc:spChg>
        <pc:picChg chg="del">
          <ac:chgData name="Kolesnikov, Alexei" userId="361f1071-a049-4a5a-83ac-2675c6b72e82" providerId="ADAL" clId="{A13AD221-8072-4ADF-8A5B-2869D02E7289}" dt="2025-05-27T11:25:20.063" v="34" actId="478"/>
          <ac:picMkLst>
            <pc:docMk/>
            <pc:sldMk cId="3663040148" sldId="319"/>
            <ac:picMk id="8" creationId="{53A90D8D-0CC0-417C-39E0-E650EB6ACBE3}"/>
          </ac:picMkLst>
        </pc:picChg>
      </pc:sldChg>
      <pc:sldChg chg="addSp delSp modSp add mod">
        <pc:chgData name="Kolesnikov, Alexei" userId="361f1071-a049-4a5a-83ac-2675c6b72e82" providerId="ADAL" clId="{A13AD221-8072-4ADF-8A5B-2869D02E7289}" dt="2025-05-27T11:30:27.737" v="359" actId="27636"/>
        <pc:sldMkLst>
          <pc:docMk/>
          <pc:sldMk cId="897631652" sldId="320"/>
        </pc:sldMkLst>
        <pc:spChg chg="mod">
          <ac:chgData name="Kolesnikov, Alexei" userId="361f1071-a049-4a5a-83ac-2675c6b72e82" providerId="ADAL" clId="{A13AD221-8072-4ADF-8A5B-2869D02E7289}" dt="2025-05-27T11:29:37.612" v="346" actId="20577"/>
          <ac:spMkLst>
            <pc:docMk/>
            <pc:sldMk cId="897631652" sldId="320"/>
            <ac:spMk id="2" creationId="{1AEC6F74-0B65-AFD3-7DB8-24BD32BFFF30}"/>
          </ac:spMkLst>
        </pc:spChg>
        <pc:spChg chg="mod">
          <ac:chgData name="Kolesnikov, Alexei" userId="361f1071-a049-4a5a-83ac-2675c6b72e82" providerId="ADAL" clId="{A13AD221-8072-4ADF-8A5B-2869D02E7289}" dt="2025-05-27T11:30:27.737" v="359" actId="27636"/>
          <ac:spMkLst>
            <pc:docMk/>
            <pc:sldMk cId="897631652" sldId="320"/>
            <ac:spMk id="4" creationId="{03690EB1-09D8-C81E-48FF-E9C1263F2B4F}"/>
          </ac:spMkLst>
        </pc:spChg>
        <pc:picChg chg="add mod">
          <ac:chgData name="Kolesnikov, Alexei" userId="361f1071-a049-4a5a-83ac-2675c6b72e82" providerId="ADAL" clId="{A13AD221-8072-4ADF-8A5B-2869D02E7289}" dt="2025-05-27T11:29:53.591" v="349" actId="1076"/>
          <ac:picMkLst>
            <pc:docMk/>
            <pc:sldMk cId="897631652" sldId="320"/>
            <ac:picMk id="5" creationId="{36713244-9E63-C53D-81D7-F163256D828B}"/>
          </ac:picMkLst>
        </pc:picChg>
        <pc:picChg chg="del">
          <ac:chgData name="Kolesnikov, Alexei" userId="361f1071-a049-4a5a-83ac-2675c6b72e82" providerId="ADAL" clId="{A13AD221-8072-4ADF-8A5B-2869D02E7289}" dt="2025-05-27T11:29:49.580" v="348" actId="478"/>
          <ac:picMkLst>
            <pc:docMk/>
            <pc:sldMk cId="897631652" sldId="320"/>
            <ac:picMk id="6" creationId="{CBCEBE1A-6E6E-BD83-4E05-5DDF818B875B}"/>
          </ac:picMkLst>
        </pc:picChg>
      </pc:sldChg>
      <pc:sldChg chg="addSp modSp add mod">
        <pc:chgData name="Kolesnikov, Alexei" userId="361f1071-a049-4a5a-83ac-2675c6b72e82" providerId="ADAL" clId="{A13AD221-8072-4ADF-8A5B-2869D02E7289}" dt="2025-05-27T11:52:37.003" v="770" actId="108"/>
        <pc:sldMkLst>
          <pc:docMk/>
          <pc:sldMk cId="3334642442" sldId="321"/>
        </pc:sldMkLst>
        <pc:spChg chg="mod">
          <ac:chgData name="Kolesnikov, Alexei" userId="361f1071-a049-4a5a-83ac-2675c6b72e82" providerId="ADAL" clId="{A13AD221-8072-4ADF-8A5B-2869D02E7289}" dt="2025-05-27T11:49:48.109" v="681" actId="20577"/>
          <ac:spMkLst>
            <pc:docMk/>
            <pc:sldMk cId="3334642442" sldId="321"/>
            <ac:spMk id="2" creationId="{D30CEDEA-4D43-5F6A-B635-BFF7710E33E3}"/>
          </ac:spMkLst>
        </pc:spChg>
        <pc:spChg chg="mod">
          <ac:chgData name="Kolesnikov, Alexei" userId="361f1071-a049-4a5a-83ac-2675c6b72e82" providerId="ADAL" clId="{A13AD221-8072-4ADF-8A5B-2869D02E7289}" dt="2025-05-27T11:52:37.003" v="770" actId="108"/>
          <ac:spMkLst>
            <pc:docMk/>
            <pc:sldMk cId="3334642442" sldId="321"/>
            <ac:spMk id="3" creationId="{1EFDC8C3-A49F-39D9-5E45-46123DD40BC2}"/>
          </ac:spMkLst>
        </pc:spChg>
        <pc:spChg chg="add">
          <ac:chgData name="Kolesnikov, Alexei" userId="361f1071-a049-4a5a-83ac-2675c6b72e82" providerId="ADAL" clId="{A13AD221-8072-4ADF-8A5B-2869D02E7289}" dt="2025-05-27T11:50:48.653" v="730"/>
          <ac:spMkLst>
            <pc:docMk/>
            <pc:sldMk cId="3334642442" sldId="321"/>
            <ac:spMk id="5" creationId="{C65C6929-4D09-7712-BF52-6F8F1CB28082}"/>
          </ac:spMkLst>
        </pc:spChg>
      </pc:sldChg>
    </pc:docChg>
  </pc:docChgLst>
  <pc:docChgLst>
    <pc:chgData name="Bart Vroom" userId="aa9f8876-3bde-4299-be0c-57c9e1931522" providerId="ADAL" clId="{2642469F-9D05-43D5-B714-C4CBAEAC0399}"/>
    <pc:docChg chg="addSld delSld modSld">
      <pc:chgData name="Bart Vroom" userId="aa9f8876-3bde-4299-be0c-57c9e1931522" providerId="ADAL" clId="{2642469F-9D05-43D5-B714-C4CBAEAC0399}" dt="2025-04-23T12:45:05.134" v="21" actId="1076"/>
      <pc:docMkLst>
        <pc:docMk/>
      </pc:docMkLst>
      <pc:sldChg chg="addSp modSp mod">
        <pc:chgData name="Bart Vroom" userId="aa9f8876-3bde-4299-be0c-57c9e1931522" providerId="ADAL" clId="{2642469F-9D05-43D5-B714-C4CBAEAC0399}" dt="2025-04-23T12:44:50.509" v="17" actId="1076"/>
        <pc:sldMkLst>
          <pc:docMk/>
          <pc:sldMk cId="0" sldId="256"/>
        </pc:sldMkLst>
      </pc:sldChg>
      <pc:sldChg chg="addSp modSp mod">
        <pc:chgData name="Bart Vroom" userId="aa9f8876-3bde-4299-be0c-57c9e1931522" providerId="ADAL" clId="{2642469F-9D05-43D5-B714-C4CBAEAC0399}" dt="2025-04-23T12:43:56.391" v="4" actId="1076"/>
        <pc:sldMkLst>
          <pc:docMk/>
          <pc:sldMk cId="0" sldId="257"/>
        </pc:sldMkLst>
      </pc:sldChg>
      <pc:sldChg chg="addSp modSp mod">
        <pc:chgData name="Bart Vroom" userId="aa9f8876-3bde-4299-be0c-57c9e1931522" providerId="ADAL" clId="{2642469F-9D05-43D5-B714-C4CBAEAC0399}" dt="2025-04-23T12:44:56.809" v="19" actId="1076"/>
        <pc:sldMkLst>
          <pc:docMk/>
          <pc:sldMk cId="0" sldId="258"/>
        </pc:sldMkLst>
      </pc:sldChg>
      <pc:sldChg chg="addSp modSp mod">
        <pc:chgData name="Bart Vroom" userId="aa9f8876-3bde-4299-be0c-57c9e1931522" providerId="ADAL" clId="{2642469F-9D05-43D5-B714-C4CBAEAC0399}" dt="2025-04-23T12:44:07.822" v="6" actId="1076"/>
        <pc:sldMkLst>
          <pc:docMk/>
          <pc:sldMk cId="0" sldId="259"/>
        </pc:sldMkLst>
      </pc:sldChg>
      <pc:sldChg chg="addSp modSp mod">
        <pc:chgData name="Bart Vroom" userId="aa9f8876-3bde-4299-be0c-57c9e1931522" providerId="ADAL" clId="{2642469F-9D05-43D5-B714-C4CBAEAC0399}" dt="2025-04-23T12:44:16.803" v="8" actId="1076"/>
        <pc:sldMkLst>
          <pc:docMk/>
          <pc:sldMk cId="0" sldId="260"/>
        </pc:sldMkLst>
      </pc:sldChg>
      <pc:sldChg chg="addSp modSp">
        <pc:chgData name="Bart Vroom" userId="aa9f8876-3bde-4299-be0c-57c9e1931522" providerId="ADAL" clId="{2642469F-9D05-43D5-B714-C4CBAEAC0399}" dt="2025-04-23T12:44:26.889" v="11"/>
        <pc:sldMkLst>
          <pc:docMk/>
          <pc:sldMk cId="0" sldId="261"/>
        </pc:sldMkLst>
      </pc:sldChg>
      <pc:sldChg chg="addSp modSp mod">
        <pc:chgData name="Bart Vroom" userId="aa9f8876-3bde-4299-be0c-57c9e1931522" providerId="ADAL" clId="{2642469F-9D05-43D5-B714-C4CBAEAC0399}" dt="2025-04-23T12:44:35.303" v="13" actId="1076"/>
        <pc:sldMkLst>
          <pc:docMk/>
          <pc:sldMk cId="0" sldId="262"/>
        </pc:sldMkLst>
      </pc:sldChg>
      <pc:sldChg chg="addSp modSp mod">
        <pc:chgData name="Bart Vroom" userId="aa9f8876-3bde-4299-be0c-57c9e1931522" providerId="ADAL" clId="{2642469F-9D05-43D5-B714-C4CBAEAC0399}" dt="2025-04-23T12:44:42.604" v="15" actId="1076"/>
        <pc:sldMkLst>
          <pc:docMk/>
          <pc:sldMk cId="0" sldId="263"/>
        </pc:sldMkLst>
        <pc:picChg chg="add mod">
          <ac:chgData name="Bart Vroom" userId="aa9f8876-3bde-4299-be0c-57c9e1931522" providerId="ADAL" clId="{2642469F-9D05-43D5-B714-C4CBAEAC0399}" dt="2025-04-23T12:44:42.604" v="15" actId="1076"/>
          <ac:picMkLst>
            <pc:docMk/>
            <pc:sldMk cId="0" sldId="263"/>
            <ac:picMk id="2" creationId="{06041F4F-21F8-0904-C6DB-81A0EE769217}"/>
          </ac:picMkLst>
        </pc:picChg>
      </pc:sldChg>
      <pc:sldChg chg="addSp modSp mod">
        <pc:chgData name="Bart Vroom" userId="aa9f8876-3bde-4299-be0c-57c9e1931522" providerId="ADAL" clId="{2642469F-9D05-43D5-B714-C4CBAEAC0399}" dt="2025-04-23T12:45:05.134" v="21" actId="1076"/>
        <pc:sldMkLst>
          <pc:docMk/>
          <pc:sldMk cId="0" sldId="264"/>
        </pc:sldMkLst>
        <pc:picChg chg="add mod">
          <ac:chgData name="Bart Vroom" userId="aa9f8876-3bde-4299-be0c-57c9e1931522" providerId="ADAL" clId="{2642469F-9D05-43D5-B714-C4CBAEAC0399}" dt="2025-04-23T12:45:05.134" v="21" actId="1076"/>
          <ac:picMkLst>
            <pc:docMk/>
            <pc:sldMk cId="0" sldId="264"/>
            <ac:picMk id="2" creationId="{9680AD81-8E30-F397-7A3F-9DC8F62A4A76}"/>
          </ac:picMkLst>
        </pc:picChg>
      </pc:sldChg>
      <pc:sldChg chg="add del">
        <pc:chgData name="Bart Vroom" userId="aa9f8876-3bde-4299-be0c-57c9e1931522" providerId="ADAL" clId="{2642469F-9D05-43D5-B714-C4CBAEAC0399}" dt="2025-04-23T12:44:22.009" v="10"/>
        <pc:sldMkLst>
          <pc:docMk/>
          <pc:sldMk cId="1519957236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this sheet to open your presentation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0283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4B635-5410-231E-FD01-EBE6D8FB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8C39C76-3402-7191-7099-23C166050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6727C7C-6F7E-C0ED-8DFB-6D792CBDF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147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5FEED-6F07-1F32-8387-73E401838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CB3A345-4BB5-826A-7EA9-A2F51DFC1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95E74A7-456E-EEE7-A40C-5FFF11E73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031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EFE0D-CFEE-89F2-0247-5FEEF8CF2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79F3276-9E02-9ECD-1AE7-2CB7921FB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5DACC39-8584-E15F-736B-42D84EA87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1325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369C0-1AD8-4F03-F8C3-7D5A8B5D4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57E5C0B-96EC-9A59-F6B2-48AA1AE90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1D102BA-C8FE-6087-3072-6E5A5EF65A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711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B5EA2-E90D-9AE4-DE8F-B8C87B0DB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882825D-2BAF-3BAA-881F-43A9C22D2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A198351-511D-EDC5-C8CF-41C8EBFEE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052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99D3F-9094-257E-FE4F-21770E35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947C6BE-3DEC-B5B7-6A23-BF735D9CD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0D44467-12AF-B06A-869C-13C32D081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146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8529F-100F-85FD-585B-EB1D2D1A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04774B0-A53E-4B07-8532-E3D780B22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BFE940F-DAE1-5503-106B-831BF0CEF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13554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70D7A-2C9E-7300-515F-344705140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EC1F31C-8566-650B-C9AB-D16770DDA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3D3C561-E042-64A7-205D-8D68C4A99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7041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F1047-16CF-75B2-B3A6-BB7650494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23BDCA5-9DD1-960E-4129-D14CD880E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19E3465-3BDB-3060-3A5F-3CC4B7888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959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Zandpad tussen twee heuvels richting de ocea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Reiger die laag over een strand vliegt met een klein hek op de voorgro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Uitzicht op strand en zee vanaf een grasduin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&quot;Typ hier een citaat.&quot;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"Typ hier een citaat." </a:t>
            </a:r>
          </a:p>
        </p:txBody>
      </p:sp>
      <p:sp>
        <p:nvSpPr>
          <p:cNvPr id="1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Uitzicht op strand en zee vanaf een grasduin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iger die laag over een strand vliegt met een klein hek op de voorgro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Zandpad tussen twee heuvels richting de ocea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livevideo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76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livevideo g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85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9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hf hdr="0" ftr="0" dt="0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vsu.edu/s/35f" TargetMode="External"/><Relationship Id="rId4" Type="http://schemas.openxmlformats.org/officeDocument/2006/relationships/hyperlink" Target="https://prefigure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vsu.edu/s/35f" TargetMode="External"/><Relationship Id="rId4" Type="http://schemas.openxmlformats.org/officeDocument/2006/relationships/hyperlink" Target="https://prefigure.org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vidaustinm.github.io/talks/tr-25-prefigure/slide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prefigure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reTeXtBook/pretext-codespace" TargetMode="External"/><Relationship Id="rId5" Type="http://schemas.openxmlformats.org/officeDocument/2006/relationships/hyperlink" Target="https://gvsu.edu/s/35e" TargetMode="External"/><Relationship Id="rId4" Type="http://schemas.openxmlformats.org/officeDocument/2006/relationships/hyperlink" Target="https://gvsu.edu/s/35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Feel WELCOME.mp4" descr="Feel WELCOME #tr25"/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Afbeelding 1" descr="Afbeelding met zwart-wit, zwart&#10;&#10;Door AI gegenereerde inhoud is mogelijk onjuist.">
            <a:extLst>
              <a:ext uri="{FF2B5EF4-FFF2-40B4-BE49-F238E27FC236}">
                <a16:creationId xmlns:a16="http://schemas.microsoft.com/office/drawing/2014/main" id="{9680AD81-8E30-F397-7A3F-9DC8F62A4A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20" y="5508524"/>
            <a:ext cx="3903190" cy="35559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6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3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A86EA-21EC-FA21-C663-AFCE5508A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AE25BA35-C93F-8C56-1E1B-A1E8DB810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5EC3F35C-51E3-4BB7-7FBE-469CDD3CBE0D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Your turn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665ECA4-FE99-C3AB-61EE-5E26E0CDE925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3651F16F-32E6-6820-0798-26A7884421C0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3017521"/>
            <a:ext cx="18629688" cy="94717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85000" lnSpcReduction="20000"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PreFigure documentation: </a:t>
            </a:r>
            <a:r>
              <a:rPr lang="en-US" sz="5500" dirty="0">
                <a:latin typeface="Calibri"/>
                <a:ea typeface="Calibri"/>
                <a:cs typeface="Calibri"/>
                <a:hlinkClick r:id="rId4"/>
              </a:rPr>
              <a:t>prefigure.org</a:t>
            </a:r>
            <a:endParaRPr lang="en-US" sz="5500" dirty="0">
              <a:latin typeface="Calibri"/>
              <a:ea typeface="Calibri"/>
              <a:cs typeface="Calibri"/>
            </a:endParaRP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In the Playground, (</a:t>
            </a:r>
            <a:r>
              <a:rPr lang="en-US" sz="5500" dirty="0">
                <a:latin typeface="Calibri"/>
                <a:ea typeface="Calibri"/>
                <a:cs typeface="Calibri"/>
                <a:hlinkClick r:id="rId5"/>
              </a:rPr>
              <a:t>gvsu.edu/s/35f</a:t>
            </a:r>
            <a:r>
              <a:rPr lang="en-US" sz="5500" dirty="0">
                <a:latin typeface="Calibri"/>
                <a:ea typeface="Calibri"/>
                <a:cs typeface="Calibri"/>
              </a:rPr>
              <a:t>) modify the original diagram: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Change the aspect ratio with </a:t>
            </a:r>
            <a:r>
              <a:rPr lang="en-US" sz="55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dimensions="(300,200)"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Change the bounding box with </a:t>
            </a:r>
            <a:r>
              <a:rPr lang="en-US" sz="5500" b="1" dirty="0" err="1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bbox</a:t>
            </a:r>
            <a:r>
              <a:rPr lang="en-US" sz="55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="(-1,-2,4,5)"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Change the function </a:t>
            </a:r>
            <a:r>
              <a:rPr lang="en-US" sz="55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f</a:t>
            </a:r>
            <a:r>
              <a:rPr lang="en-US" sz="5500" dirty="0">
                <a:latin typeface="Calibri"/>
                <a:ea typeface="Calibri"/>
                <a:cs typeface="Calibri"/>
              </a:rPr>
              <a:t> or the point </a:t>
            </a:r>
            <a:r>
              <a:rPr lang="en-US" sz="55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</a:t>
            </a:r>
            <a:r>
              <a:rPr lang="en-US" sz="5500" dirty="0">
                <a:latin typeface="Calibri"/>
                <a:ea typeface="Calibri"/>
                <a:cs typeface="Calibri"/>
              </a:rPr>
              <a:t> where the tangent line is drawn.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Add another function and include </a:t>
            </a:r>
            <a:r>
              <a:rPr lang="en-US" sz="55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stroke="green".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Add another point with a label.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5500" b="1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0241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893F-8FD5-6B13-D293-91A396D3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96C38245-BF1F-4C6D-E35A-86A9BD4C3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D30CEDEA-4D43-5F6A-B635-BFF7710E33E3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Your turn, continued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A0CD28B-7D6A-5193-EB37-73C256B4EEB3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1EFDC8C3-A49F-39D9-5E45-46123DD40BC2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3017521"/>
            <a:ext cx="18629688" cy="94717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PreFigure documentation: </a:t>
            </a:r>
            <a:r>
              <a:rPr lang="en-US" sz="5500" dirty="0">
                <a:latin typeface="Calibri"/>
                <a:ea typeface="Calibri"/>
                <a:cs typeface="Calibri"/>
                <a:hlinkClick r:id="rId4"/>
              </a:rPr>
              <a:t>prefigure.org</a:t>
            </a:r>
            <a:endParaRPr lang="en-US" sz="5500" dirty="0">
              <a:latin typeface="Calibri"/>
              <a:ea typeface="Calibri"/>
              <a:cs typeface="Calibri"/>
            </a:endParaRP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PreFigure Playground: </a:t>
            </a:r>
            <a:r>
              <a:rPr lang="en-US" sz="5500" dirty="0">
                <a:latin typeface="Calibri"/>
                <a:ea typeface="Calibri"/>
                <a:cs typeface="Calibri"/>
                <a:hlinkClick r:id="rId5"/>
              </a:rPr>
              <a:t>gvsu.edu/s/35f</a:t>
            </a:r>
            <a:endParaRPr lang="en-US" sz="5500" dirty="0">
              <a:latin typeface="Calibri"/>
              <a:ea typeface="Calibri"/>
              <a:cs typeface="Calibri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Recreate one of the tactile samples.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Explore samples in the </a:t>
            </a:r>
            <a:r>
              <a:rPr lang="en-US" sz="4700" b="1" dirty="0"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Examples</a:t>
            </a:r>
            <a:r>
              <a:rPr lang="en-US" sz="5500" dirty="0">
                <a:latin typeface="Calibri"/>
                <a:ea typeface="Calibri"/>
                <a:cs typeface="Calibri"/>
              </a:rPr>
              <a:t> link in the Playground.</a:t>
            </a:r>
          </a:p>
          <a:p>
            <a:endParaRPr lang="en-US" sz="5500" b="1" dirty="0">
              <a:latin typeface="Courier New" panose="02070309020205020404" pitchFamily="49" charset="0"/>
              <a:ea typeface="Calibri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424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Feel SUPPORTED.m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Afbeelding 1" descr="Afbeelding met zwart-wit, zwart&#10;&#10;Door AI gegenereerde inhoud is mogelijk onjuist.">
            <a:extLst>
              <a:ext uri="{FF2B5EF4-FFF2-40B4-BE49-F238E27FC236}">
                <a16:creationId xmlns:a16="http://schemas.microsoft.com/office/drawing/2014/main" id="{06041F4F-21F8-0904-C6DB-81A0EE7692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185" y="5488645"/>
            <a:ext cx="3903190" cy="355596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26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51"/>
                </p:tgtEl>
              </p:cMediaNode>
            </p:video>
            <p:seq concurrent="1" prevAc="none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989E6-52C8-B529-DFE7-5D4CD9CF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DB1D0996-B912-9E95-8E44-4E99A2E2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EAD09758-30D8-058F-2562-AEBBA6283237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251154"/>
            <a:ext cx="21210551" cy="3813865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PreFigure for creating tactile mathematical diagrams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BBE5623-7737-095B-4B01-27C09FCDAB2E}"/>
              </a:ext>
            </a:extLst>
          </p:cNvPr>
          <p:cNvSpPr txBox="1">
            <a:spLocks noChangeAspect="1"/>
          </p:cNvSpPr>
          <p:nvPr/>
        </p:nvSpPr>
        <p:spPr>
          <a:xfrm>
            <a:off x="1137385" y="5760646"/>
            <a:ext cx="18629688" cy="6704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 fontScale="92500" lnSpcReduction="10000"/>
          </a:bodyPr>
          <a:lstStyle/>
          <a:p>
            <a:pPr algn="l" fontAlgn="base">
              <a:spcBef>
                <a:spcPts val="3000"/>
              </a:spcBef>
              <a:buNone/>
            </a:pPr>
            <a:r>
              <a:rPr lang="en-US" sz="5500" dirty="0">
                <a:latin typeface="Calibri"/>
                <a:ea typeface="Calibri"/>
                <a:cs typeface="Calibri"/>
              </a:rPr>
              <a:t>David Austin, Grand Valley State University</a:t>
            </a:r>
          </a:p>
          <a:p>
            <a:pPr algn="l" fontAlgn="base">
              <a:spcBef>
                <a:spcPts val="3000"/>
              </a:spcBef>
              <a:buNone/>
            </a:pPr>
            <a:r>
              <a:rPr lang="en-US" sz="5500" dirty="0">
                <a:latin typeface="Calibri"/>
                <a:ea typeface="Calibri"/>
                <a:cs typeface="Calibri"/>
              </a:rPr>
              <a:t>Alexei Kolesnikov, Towson University</a:t>
            </a:r>
          </a:p>
          <a:p>
            <a:pPr algn="l" fontAlgn="base">
              <a:spcBef>
                <a:spcPts val="3000"/>
              </a:spcBef>
              <a:buNone/>
            </a:pPr>
            <a:r>
              <a:rPr lang="en-US" sz="5500" dirty="0">
                <a:latin typeface="Calibri"/>
                <a:ea typeface="Calibri"/>
                <a:cs typeface="Calibri"/>
              </a:rPr>
              <a:t>Tactile Reading and Graphics Conference</a:t>
            </a:r>
          </a:p>
          <a:p>
            <a:pPr algn="l" fontAlgn="base">
              <a:spcBef>
                <a:spcPts val="3000"/>
              </a:spcBef>
            </a:pPr>
            <a:r>
              <a:rPr lang="en-US" sz="5500" dirty="0">
                <a:latin typeface="Calibri"/>
                <a:ea typeface="Calibri"/>
                <a:cs typeface="Calibri"/>
              </a:rPr>
              <a:t>June 3, 2025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Note: This is a PowerPoint version of the slides. There is a web version of the talk available here: </a:t>
            </a:r>
            <a:r>
              <a:rPr lang="en-US" sz="5400" u="sng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4"/>
              </a:rPr>
              <a:t>gvsu.edu/s/3cD</a:t>
            </a:r>
            <a:endParaRPr lang="en-US" sz="5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6658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6A16F-5175-F0DC-5149-ADD1E4491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13D5FD51-857D-5DA7-006A-7E23078B5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6C4397CF-CC99-2A68-B8D8-EA50FA546EE6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What is PreFigure?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9205933D-FBA7-5D16-F50E-DB17708FFC4E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fontAlgn="base">
              <a:spcBef>
                <a:spcPts val="1500"/>
              </a:spcBef>
              <a:spcAft>
                <a:spcPts val="15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PreFigure is an authoring system for creating accessible mathematical diagrams. 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PreFigure is to figures what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inherit"/>
              </a:rPr>
              <a:t>PreTeXt</a:t>
            </a:r>
            <a:r>
              <a:rPr lang="en-US" b="0" i="1" dirty="0">
                <a:solidFill>
                  <a:srgbClr val="000000"/>
                </a:solidFill>
                <a:effectLst/>
                <a:latin typeface="inherit"/>
              </a:rPr>
              <a:t> is to text.</a:t>
            </a:r>
            <a:endParaRPr 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spcBef>
                <a:spcPts val="1500"/>
              </a:spcBef>
              <a:spcAft>
                <a:spcPts val="15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Open source and freely available.</a:t>
            </a:r>
          </a:p>
          <a:p>
            <a:pPr algn="l" fontAlgn="base">
              <a:spcBef>
                <a:spcPts val="1500"/>
              </a:spcBef>
              <a:spcAft>
                <a:spcPts val="15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Write once, read everywhere. From the same source, PreFigure creates</a:t>
            </a:r>
          </a:p>
          <a:p>
            <a:pPr marL="1143000" lvl="1" indent="-685800"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annotated SVG for HTML,</a:t>
            </a:r>
          </a:p>
          <a:p>
            <a:pPr marL="1143000" lvl="1" indent="-685800"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PDF for print,</a:t>
            </a:r>
          </a:p>
          <a:p>
            <a:pPr marL="1143000" lvl="1" indent="-685800"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tactile graphics for embossing,</a:t>
            </a:r>
          </a:p>
          <a:p>
            <a:pPr marL="1143000" lvl="1" indent="-685800"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more ….</a:t>
            </a:r>
          </a:p>
        </p:txBody>
      </p:sp>
    </p:spTree>
    <p:extLst>
      <p:ext uri="{BB962C8B-B14F-4D97-AF65-F5344CB8AC3E}">
        <p14:creationId xmlns:p14="http://schemas.microsoft.com/office/powerpoint/2010/main" val="30251517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82BE2-10D8-0A0E-9FBD-DD191322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CF119C0F-05EA-CE9A-5085-64EDAF39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A063D467-1F8A-63E7-6192-2D0534F3D386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6531" y="649531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Annotated diagrams – web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EE39713-C799-0EF0-2430-E227988F46D5}"/>
              </a:ext>
            </a:extLst>
          </p:cNvPr>
          <p:cNvSpPr txBox="1">
            <a:spLocks noChangeAspect="1"/>
          </p:cNvSpPr>
          <p:nvPr/>
        </p:nvSpPr>
        <p:spPr>
          <a:xfrm>
            <a:off x="12344400" y="3346650"/>
            <a:ext cx="11489956" cy="8782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Figure 1. An annotated diagram created with PreFigure. 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The HTML version of the slides allows the reader to navigate the verbal annotation of diagram, exploring the various elements: axes and grid; graph of a function and tangent line.</a:t>
            </a: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66789635-48C6-8BD7-EF59-2F80D1C887D8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2986069"/>
            <a:ext cx="10903069" cy="9503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endParaRPr lang="en-US" sz="5500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 descr="A screenshot of the diagram rendered as an SVG file. The diagram shows a function and the tangent line to the graph of the function.">
            <a:extLst>
              <a:ext uri="{FF2B5EF4-FFF2-40B4-BE49-F238E27FC236}">
                <a16:creationId xmlns:a16="http://schemas.microsoft.com/office/drawing/2014/main" id="{E635D50A-F3E1-EE1A-327F-7B94AA220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348" y="3348271"/>
            <a:ext cx="8770533" cy="87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401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D5730-B489-2107-269F-5360D4B8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3CC427D3-96C9-C88B-095F-70F1C66B6E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1AEC6F74-0B65-AFD3-7DB8-24BD32BFFF30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6531" y="649531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Annotated diagrams – tactile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3690EB1-09D8-C81E-48FF-E9C1263F2B4F}"/>
              </a:ext>
            </a:extLst>
          </p:cNvPr>
          <p:cNvSpPr txBox="1">
            <a:spLocks noChangeAspect="1"/>
          </p:cNvSpPr>
          <p:nvPr/>
        </p:nvSpPr>
        <p:spPr>
          <a:xfrm>
            <a:off x="12344400" y="3346650"/>
            <a:ext cx="11489956" cy="87820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Foreground components have a clear outline.</a:t>
            </a:r>
          </a:p>
          <a:p>
            <a:r>
              <a:rPr lang="en-US" sz="5500" dirty="0" err="1">
                <a:latin typeface="Calibri"/>
                <a:ea typeface="Calibri"/>
                <a:cs typeface="Calibri"/>
              </a:rPr>
              <a:t>MathJax</a:t>
            </a:r>
            <a:r>
              <a:rPr lang="en-US" sz="5500" dirty="0">
                <a:latin typeface="Calibri"/>
                <a:ea typeface="Calibri"/>
                <a:cs typeface="Calibri"/>
              </a:rPr>
              <a:t> produces mathematics in Nemeth Braille.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Labels are rendered in the Braille29 font to facilitate embossing.</a:t>
            </a: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05B4D080-220A-F2A8-D662-E9DD91652DD5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2986069"/>
            <a:ext cx="10903069" cy="9503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endParaRPr lang="en-US" sz="5500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The same source code that produced the SVG file can also be rendered as a tactile diagram. The image shows the result of automatic conversion of one of the diagrams.">
            <a:extLst>
              <a:ext uri="{FF2B5EF4-FFF2-40B4-BE49-F238E27FC236}">
                <a16:creationId xmlns:a16="http://schemas.microsoft.com/office/drawing/2014/main" id="{36713244-9E63-C53D-81D7-F163256D8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019" y="3339292"/>
            <a:ext cx="8941377" cy="87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316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DCC2-8EB7-3AA1-1BF1-C86629BA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AACADF78-A938-730E-C617-B9CB72344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E6AF56EB-24C9-84DC-2B40-CA2B10ED2F1F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7808983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Anatomy of a PreFigure diagram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D2B13AEC-F100-EADC-2067-0AA83DE5B93F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47B0C315-5B56-2B77-8374-9B26666095C9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37879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PreFigure source is written in XML. 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The next slide contains an example of the PreFigure XML code for the diagram we saw on the previous slides.</a:t>
            </a:r>
          </a:p>
        </p:txBody>
      </p:sp>
    </p:spTree>
    <p:extLst>
      <p:ext uri="{BB962C8B-B14F-4D97-AF65-F5344CB8AC3E}">
        <p14:creationId xmlns:p14="http://schemas.microsoft.com/office/powerpoint/2010/main" val="25518664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 descr="This is XML source code for a part of PreTeXt document.">
            <a:extLst>
              <a:ext uri="{FF2B5EF4-FFF2-40B4-BE49-F238E27FC236}">
                <a16:creationId xmlns:a16="http://schemas.microsoft.com/office/drawing/2014/main" id="{F0AD7BC5-3AF8-666E-0F9B-3628A3FF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9100" y="640080"/>
            <a:ext cx="21005800" cy="11805920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&lt;diagram dimensions="(300,300)" margins="5"&gt;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&lt;definition&gt;a=1&lt;/definition&gt;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&lt;definition&gt;f(x)=exp(x/3)*cos(x)&lt;/definition&gt;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&lt;coordinates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bbox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="[-4,-4,4,4]"&gt;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&lt;grid-axes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xlabel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="x"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ylabel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="y"/&gt;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&lt;graph function="f"/&gt;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>
                <a:latin typeface="Courier New" panose="02070309020205020404" pitchFamily="49" charset="0"/>
              </a:rPr>
              <a:t>   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&lt;tangent-line function="f" point="a"/&gt;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&lt;point p="(a, f(a))"&gt; &lt;m&gt;(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a,f</a:t>
            </a: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(a))&lt;/m&gt; &lt;/point&gt;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&lt;/coordinates&gt;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&lt;/diagram&gt;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53848-5575-7FE5-EBAC-BEB19FB8409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41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E361F-30C1-41BC-9CC2-3B846409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6B8ADBD2-242D-82F9-0F6F-0A6AFDE31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C270573B-B9F3-B26E-2DB1-C358390FFBA9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6531" y="649531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Mathematical diagrams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E42D946-BCAE-C173-B492-229910026AF3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0C68332C-DFC4-8846-5391-CDC4CA16391F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2986069"/>
            <a:ext cx="18629688" cy="95032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r>
              <a:rPr lang="en-US" sz="5500" dirty="0">
                <a:latin typeface="Calibri"/>
                <a:ea typeface="Calibri"/>
                <a:cs typeface="Calibri"/>
              </a:rPr>
              <a:t>PreFigure, an authoring system for accessible mathematical diagrams, is to figures what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PreTeXt</a:t>
            </a:r>
            <a:r>
              <a:rPr lang="en-US" sz="5500" dirty="0">
                <a:latin typeface="Calibri"/>
                <a:ea typeface="Calibri"/>
                <a:cs typeface="Calibri"/>
              </a:rPr>
              <a:t> is to text. (Workshop tomorrow at noon!)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Standalone software yet fully integrated into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PreTeXt</a:t>
            </a:r>
            <a:r>
              <a:rPr lang="en-US" sz="5500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5500" dirty="0">
                <a:latin typeface="Calibri"/>
                <a:ea typeface="Calibri"/>
                <a:cs typeface="Calibri"/>
              </a:rPr>
              <a:t>From a single source, an author can create annotated SVGs, PDFs, and tactile diagrams.</a:t>
            </a:r>
          </a:p>
        </p:txBody>
      </p:sp>
    </p:spTree>
    <p:extLst>
      <p:ext uri="{BB962C8B-B14F-4D97-AF65-F5344CB8AC3E}">
        <p14:creationId xmlns:p14="http://schemas.microsoft.com/office/powerpoint/2010/main" val="39135260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F6148-3326-1077-FBC5-834132F72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PT template.png">
            <a:extLst>
              <a:ext uri="{FF2B5EF4-FFF2-40B4-BE49-F238E27FC236}">
                <a16:creationId xmlns:a16="http://schemas.microsoft.com/office/drawing/2014/main" id="{B517CA1D-C8E9-05F9-C1D2-5D5383EFC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3">
            <a:extLst>
              <a:ext uri="{FF2B5EF4-FFF2-40B4-BE49-F238E27FC236}">
                <a16:creationId xmlns:a16="http://schemas.microsoft.com/office/drawing/2014/main" id="{4CC9AB66-3A6E-82EF-7DCF-C5C9DC163C5F}"/>
              </a:ext>
            </a:extLst>
          </p:cNvPr>
          <p:cNvSpPr txBox="1">
            <a:spLocks noGrp="1" noChangeAspect="1"/>
          </p:cNvSpPr>
          <p:nvPr>
            <p:ph type="title" idx="4294967295"/>
          </p:nvPr>
        </p:nvSpPr>
        <p:spPr>
          <a:xfrm>
            <a:off x="1137385" y="1090714"/>
            <a:ext cx="15830549" cy="2336537"/>
          </a:xfrm>
          <a:prstGeom prst="rect">
            <a:avLst/>
          </a:prstGeom>
          <a:noFill/>
          <a:ln w="12700" cap="flat">
            <a:noFill/>
            <a:prstDash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5900"/>
              </a:spcBef>
              <a:defRPr/>
            </a:pPr>
            <a:r>
              <a:rPr lang="en-US" sz="9600" b="1" dirty="0">
                <a:latin typeface="Calibri"/>
                <a:ea typeface="Calibri"/>
                <a:cs typeface="Calibri"/>
                <a:sym typeface="Helvetica Neue"/>
              </a:rPr>
              <a:t>Getting started with PreFigure</a:t>
            </a:r>
            <a:endParaRPr lang="en-US" b="1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ABDBFBB-CDC5-AE47-A646-D936431FB41E}"/>
              </a:ext>
            </a:extLst>
          </p:cNvPr>
          <p:cNvSpPr txBox="1">
            <a:spLocks noChangeAspect="1"/>
          </p:cNvSpPr>
          <p:nvPr/>
        </p:nvSpPr>
        <p:spPr>
          <a:xfrm>
            <a:off x="1136531" y="3635599"/>
            <a:ext cx="18629688" cy="8701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marL="685800" indent="-685800">
              <a:buFont typeface="Arial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kstvak 3">
            <a:extLst>
              <a:ext uri="{FF2B5EF4-FFF2-40B4-BE49-F238E27FC236}">
                <a16:creationId xmlns:a16="http://schemas.microsoft.com/office/drawing/2014/main" id="{17FF2FF7-69CC-36EC-6B72-C4A5F9DCF510}"/>
              </a:ext>
            </a:extLst>
          </p:cNvPr>
          <p:cNvSpPr txBox="1">
            <a:spLocks noChangeAspect="1"/>
          </p:cNvSpPr>
          <p:nvPr/>
        </p:nvSpPr>
        <p:spPr>
          <a:xfrm>
            <a:off x="1288931" y="3427251"/>
            <a:ext cx="18629688" cy="9062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rmAutofit/>
          </a:bodyPr>
          <a:lstStyle/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sz="5500" dirty="0">
              <a:latin typeface="Calibri"/>
              <a:ea typeface="Calibri"/>
              <a:cs typeface="Calibri"/>
            </a:endParaRPr>
          </a:p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PreFigure playground, thanks to Jason Siefken, </a:t>
            </a:r>
            <a:r>
              <a:rPr lang="en-US" sz="5500" dirty="0">
                <a:latin typeface="Calibri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gvsu.edu/s/35f</a:t>
            </a:r>
            <a:r>
              <a:rPr lang="en-US" sz="5500" dirty="0">
                <a:latin typeface="Calibri"/>
                <a:ea typeface="Calibri"/>
                <a:cs typeface="Calibri"/>
              </a:rPr>
              <a:t>.</a:t>
            </a:r>
          </a:p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PreFigure </a:t>
            </a:r>
            <a:r>
              <a:rPr lang="en-US" sz="5500" dirty="0" err="1">
                <a:latin typeface="Calibri"/>
                <a:ea typeface="Calibri"/>
                <a:cs typeface="Calibri"/>
              </a:rPr>
              <a:t>codespace</a:t>
            </a:r>
            <a:r>
              <a:rPr lang="en-US" sz="5500" dirty="0">
                <a:latin typeface="Calibri"/>
                <a:ea typeface="Calibri"/>
                <a:cs typeface="Calibri"/>
              </a:rPr>
              <a:t>, </a:t>
            </a:r>
            <a:r>
              <a:rPr lang="en-US" sz="5500" dirty="0"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gvsu.edu/s/35e</a:t>
            </a:r>
            <a:endParaRPr lang="en-US" sz="5500" dirty="0">
              <a:latin typeface="Calibri"/>
              <a:ea typeface="Calibri"/>
              <a:cs typeface="Calibri"/>
            </a:endParaRPr>
          </a:p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500" dirty="0" err="1"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PreTeXt</a:t>
            </a:r>
            <a:r>
              <a:rPr lang="en-US" sz="5500" dirty="0"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5500" dirty="0" err="1"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codespace</a:t>
            </a:r>
            <a:endParaRPr lang="en-US" sz="5500" dirty="0">
              <a:latin typeface="Calibri"/>
              <a:ea typeface="Calibri"/>
              <a:cs typeface="Calibri"/>
            </a:endParaRPr>
          </a:p>
          <a:p>
            <a:pPr algn="l" fontAlgn="base"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5500" dirty="0">
                <a:latin typeface="Calibri"/>
                <a:ea typeface="Calibri"/>
                <a:cs typeface="Calibri"/>
              </a:rPr>
              <a:t>Install locally from instructions at </a:t>
            </a:r>
            <a:r>
              <a:rPr lang="en-US" sz="5500" dirty="0">
                <a:latin typeface="Calibri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prefigure.org</a:t>
            </a:r>
            <a:endParaRPr lang="en-US" sz="5500" dirty="0">
              <a:latin typeface="Calibri"/>
              <a:ea typeface="Calibri"/>
              <a:cs typeface="Calibri"/>
            </a:endParaRPr>
          </a:p>
          <a:p>
            <a:endParaRPr lang="en-US" sz="55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8155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4f206d-2e05-4376-b470-aea636e20bd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742602141514BA2883C8F16BB467F" ma:contentTypeVersion="13" ma:contentTypeDescription="Een nieuw document maken." ma:contentTypeScope="" ma:versionID="94665015be79cd9900bcfb540f784e49">
  <xsd:schema xmlns:xsd="http://www.w3.org/2001/XMLSchema" xmlns:xs="http://www.w3.org/2001/XMLSchema" xmlns:p="http://schemas.microsoft.com/office/2006/metadata/properties" xmlns:ns2="7c4f206d-2e05-4376-b470-aea636e20bd3" xmlns:ns3="02686548-52cd-49df-be2c-db665c05abd1" targetNamespace="http://schemas.microsoft.com/office/2006/metadata/properties" ma:root="true" ma:fieldsID="f5d71cff8cd9a18d211eba5a9d808df5" ns2:_="" ns3:_="">
    <xsd:import namespace="7c4f206d-2e05-4376-b470-aea636e20bd3"/>
    <xsd:import namespace="02686548-52cd-49df-be2c-db665c05a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f206d-2e05-4376-b470-aea636e20b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b29649d5-2f7e-4ac3-9554-7c861e67dc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686548-52cd-49df-be2c-db665c05abd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900E9C-13EE-4A0E-97CC-6905FA54FB91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02686548-52cd-49df-be2c-db665c05abd1"/>
    <ds:schemaRef ds:uri="http://schemas.openxmlformats.org/package/2006/metadata/core-properties"/>
    <ds:schemaRef ds:uri="7c4f206d-2e05-4376-b470-aea636e20bd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8B3A541-89BB-4F19-9BAB-C21D83828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4f206d-2e05-4376-b470-aea636e20bd3"/>
    <ds:schemaRef ds:uri="02686548-52cd-49df-be2c-db665c05a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598077-71B5-4A16-90AF-ACB3576C68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</TotalTime>
  <Words>551</Words>
  <Application>Microsoft Office PowerPoint</Application>
  <PresentationFormat>Custom</PresentationFormat>
  <Paragraphs>59</Paragraphs>
  <Slides>12</Slides>
  <Notes>10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Helvetica Neue</vt:lpstr>
      <vt:lpstr>Helvetica Neue Light</vt:lpstr>
      <vt:lpstr>Helvetica Neue Medium</vt:lpstr>
      <vt:lpstr>inherit</vt:lpstr>
      <vt:lpstr>White</vt:lpstr>
      <vt:lpstr>PowerPoint Presentation</vt:lpstr>
      <vt:lpstr>PreFigure for creating tactile mathematical diagrams</vt:lpstr>
      <vt:lpstr>What is PreFigure?</vt:lpstr>
      <vt:lpstr>Annotated diagrams – web</vt:lpstr>
      <vt:lpstr>Annotated diagrams – tactile</vt:lpstr>
      <vt:lpstr>Anatomy of a PreFigure diagram</vt:lpstr>
      <vt:lpstr>PowerPoint Presentation</vt:lpstr>
      <vt:lpstr>Mathematical diagrams</vt:lpstr>
      <vt:lpstr>Getting started with PreFigure</vt:lpstr>
      <vt:lpstr>Your turn</vt:lpstr>
      <vt:lpstr>Your turn, continued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Lianne Noteboom</dc:creator>
  <cp:lastModifiedBy>Alexei Kolesnikov</cp:lastModifiedBy>
  <cp:revision>17</cp:revision>
  <dcterms:modified xsi:type="dcterms:W3CDTF">2025-05-27T12:00:37Z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0x010100732742602141514BA2883C8F16BB467F</vt:lpwstr>
  </property>
  <property fmtid="{D5CDD505-2E9C-101B-9397-08002B2CF9AE}" pid="3" name="MediaServiceImageTags">
    <vt:lpwstr/>
  </property>
</Properties>
</file>