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9"/>
  </p:notesMasterIdLst>
  <p:sldIdLst>
    <p:sldId id="264" r:id="rId5"/>
    <p:sldId id="305" r:id="rId6"/>
    <p:sldId id="306" r:id="rId7"/>
    <p:sldId id="309" r:id="rId8"/>
    <p:sldId id="310" r:id="rId9"/>
    <p:sldId id="307" r:id="rId10"/>
    <p:sldId id="312" r:id="rId11"/>
    <p:sldId id="313" r:id="rId12"/>
    <p:sldId id="315" r:id="rId13"/>
    <p:sldId id="314" r:id="rId14"/>
    <p:sldId id="318" r:id="rId15"/>
    <p:sldId id="316" r:id="rId16"/>
    <p:sldId id="317" r:id="rId17"/>
    <p:sldId id="263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E3DCB-4CDF-41B0-B83F-8E52377155E2}" v="1" dt="2025-05-27T11:59:33.961"/>
    <p1510:client id="{C2BA3D97-1175-4D72-A069-3C4D55E80B8F}" v="8" dt="2025-05-27T02:50:10.03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Elders" userId="S::marc_cbb.nl#ext#@konvisio.onmicrosoft.com::90dabc5b-5a11-4611-b815-25acc645dad8" providerId="AD" clId="Web-{3F8EBC92-D026-799B-8959-E65EDBC3B9DE}"/>
    <pc:docChg chg="addSld">
      <pc:chgData name="Marc Elders" userId="S::marc_cbb.nl#ext#@konvisio.onmicrosoft.com::90dabc5b-5a11-4611-b815-25acc645dad8" providerId="AD" clId="Web-{3F8EBC92-D026-799B-8959-E65EDBC3B9DE}" dt="2025-04-18T14:38:29.555" v="0"/>
      <pc:docMkLst>
        <pc:docMk/>
      </pc:docMkLst>
      <pc:sldChg chg="add replId">
        <pc:chgData name="Marc Elders" userId="S::marc_cbb.nl#ext#@konvisio.onmicrosoft.com::90dabc5b-5a11-4611-b815-25acc645dad8" providerId="AD" clId="Web-{3F8EBC92-D026-799B-8959-E65EDBC3B9DE}" dt="2025-04-18T14:38:29.555" v="0"/>
        <pc:sldMkLst>
          <pc:docMk/>
          <pc:sldMk cId="3025151781" sldId="306"/>
        </pc:sldMkLst>
      </pc:sldChg>
    </pc:docChg>
  </pc:docChgLst>
  <pc:docChgLst>
    <pc:chgData name="Kolesnikov, Alexei" userId="361f1071-a049-4a5a-83ac-2675c6b72e82" providerId="ADAL" clId="{C2BA3D97-1175-4D72-A069-3C4D55E80B8F}"/>
    <pc:docChg chg="undo redo custSel addSld delSld modSld sldOrd">
      <pc:chgData name="Kolesnikov, Alexei" userId="361f1071-a049-4a5a-83ac-2675c6b72e82" providerId="ADAL" clId="{C2BA3D97-1175-4D72-A069-3C4D55E80B8F}" dt="2025-05-27T02:48:20.025" v="1818" actId="962"/>
      <pc:docMkLst>
        <pc:docMk/>
      </pc:docMkLst>
      <pc:sldChg chg="modSp mod">
        <pc:chgData name="Kolesnikov, Alexei" userId="361f1071-a049-4a5a-83ac-2675c6b72e82" providerId="ADAL" clId="{C2BA3D97-1175-4D72-A069-3C4D55E80B8F}" dt="2025-05-27T02:42:16.707" v="1665" actId="962"/>
        <pc:sldMkLst>
          <pc:docMk/>
          <pc:sldMk cId="0" sldId="263"/>
        </pc:sldMkLst>
        <pc:picChg chg="mod">
          <ac:chgData name="Kolesnikov, Alexei" userId="361f1071-a049-4a5a-83ac-2675c6b72e82" providerId="ADAL" clId="{C2BA3D97-1175-4D72-A069-3C4D55E80B8F}" dt="2025-05-27T02:42:16.707" v="1665" actId="962"/>
          <ac:picMkLst>
            <pc:docMk/>
            <pc:sldMk cId="0" sldId="263"/>
            <ac:picMk id="151" creationId="{00000000-0000-0000-0000-000000000000}"/>
          </ac:picMkLst>
        </pc:picChg>
      </pc:sldChg>
      <pc:sldChg chg="modSp mod">
        <pc:chgData name="Kolesnikov, Alexei" userId="361f1071-a049-4a5a-83ac-2675c6b72e82" providerId="ADAL" clId="{C2BA3D97-1175-4D72-A069-3C4D55E80B8F}" dt="2025-05-27T02:00:15.880" v="29" actId="12"/>
        <pc:sldMkLst>
          <pc:docMk/>
          <pc:sldMk cId="3025151781" sldId="306"/>
        </pc:sldMkLst>
        <pc:spChg chg="mod">
          <ac:chgData name="Kolesnikov, Alexei" userId="361f1071-a049-4a5a-83ac-2675c6b72e82" providerId="ADAL" clId="{C2BA3D97-1175-4D72-A069-3C4D55E80B8F}" dt="2025-05-27T02:00:15.880" v="29" actId="12"/>
          <ac:spMkLst>
            <pc:docMk/>
            <pc:sldMk cId="3025151781" sldId="306"/>
            <ac:spMk id="4" creationId="{9205933D-FBA7-5D16-F50E-DB17708FFC4E}"/>
          </ac:spMkLst>
        </pc:spChg>
      </pc:sldChg>
      <pc:sldChg chg="modSp mod">
        <pc:chgData name="Kolesnikov, Alexei" userId="361f1071-a049-4a5a-83ac-2675c6b72e82" providerId="ADAL" clId="{C2BA3D97-1175-4D72-A069-3C4D55E80B8F}" dt="2025-05-27T02:23:07.999" v="651" actId="962"/>
        <pc:sldMkLst>
          <pc:docMk/>
          <pc:sldMk cId="3174741057" sldId="307"/>
        </pc:sldMkLst>
        <pc:spChg chg="mod">
          <ac:chgData name="Kolesnikov, Alexei" userId="361f1071-a049-4a5a-83ac-2675c6b72e82" providerId="ADAL" clId="{C2BA3D97-1175-4D72-A069-3C4D55E80B8F}" dt="2025-05-27T02:23:07.999" v="651" actId="962"/>
          <ac:spMkLst>
            <pc:docMk/>
            <pc:sldMk cId="3174741057" sldId="307"/>
            <ac:spMk id="3" creationId="{F0AD7BC5-3AF8-666E-0F9B-3628A3FFD086}"/>
          </ac:spMkLst>
        </pc:spChg>
      </pc:sldChg>
      <pc:sldChg chg="del">
        <pc:chgData name="Kolesnikov, Alexei" userId="361f1071-a049-4a5a-83ac-2675c6b72e82" providerId="ADAL" clId="{C2BA3D97-1175-4D72-A069-3C4D55E80B8F}" dt="2025-05-27T02:41:46.709" v="1592" actId="47"/>
        <pc:sldMkLst>
          <pc:docMk/>
          <pc:sldMk cId="1529122789" sldId="308"/>
        </pc:sldMkLst>
      </pc:sldChg>
      <pc:sldChg chg="modSp mod">
        <pc:chgData name="Kolesnikov, Alexei" userId="361f1071-a049-4a5a-83ac-2675c6b72e82" providerId="ADAL" clId="{C2BA3D97-1175-4D72-A069-3C4D55E80B8F}" dt="2025-05-27T02:00:32.405" v="33" actId="5793"/>
        <pc:sldMkLst>
          <pc:docMk/>
          <pc:sldMk cId="3750065951" sldId="309"/>
        </pc:sldMkLst>
        <pc:spChg chg="mod">
          <ac:chgData name="Kolesnikov, Alexei" userId="361f1071-a049-4a5a-83ac-2675c6b72e82" providerId="ADAL" clId="{C2BA3D97-1175-4D72-A069-3C4D55E80B8F}" dt="2025-05-27T02:00:32.405" v="33" actId="5793"/>
          <ac:spMkLst>
            <pc:docMk/>
            <pc:sldMk cId="3750065951" sldId="309"/>
            <ac:spMk id="4" creationId="{6ED4AAF0-C8A0-D58E-3378-1D9628EB281C}"/>
          </ac:spMkLst>
        </pc:spChg>
      </pc:sldChg>
      <pc:sldChg chg="addSp modSp mod">
        <pc:chgData name="Kolesnikov, Alexei" userId="361f1071-a049-4a5a-83ac-2675c6b72e82" providerId="ADAL" clId="{C2BA3D97-1175-4D72-A069-3C4D55E80B8F}" dt="2025-05-27T02:13:32.080" v="165" actId="20577"/>
        <pc:sldMkLst>
          <pc:docMk/>
          <pc:sldMk cId="2551866495" sldId="310"/>
        </pc:sldMkLst>
        <pc:spChg chg="add mod">
          <ac:chgData name="Kolesnikov, Alexei" userId="361f1071-a049-4a5a-83ac-2675c6b72e82" providerId="ADAL" clId="{C2BA3D97-1175-4D72-A069-3C4D55E80B8F}" dt="2025-05-27T02:13:32.080" v="165" actId="20577"/>
          <ac:spMkLst>
            <pc:docMk/>
            <pc:sldMk cId="2551866495" sldId="310"/>
            <ac:spMk id="3" creationId="{47B0C315-5B56-2B77-8374-9B26666095C9}"/>
          </ac:spMkLst>
        </pc:spChg>
      </pc:sldChg>
      <pc:sldChg chg="delSp modSp del mod">
        <pc:chgData name="Kolesnikov, Alexei" userId="361f1071-a049-4a5a-83ac-2675c6b72e82" providerId="ADAL" clId="{C2BA3D97-1175-4D72-A069-3C4D55E80B8F}" dt="2025-05-27T02:01:18.902" v="40" actId="47"/>
        <pc:sldMkLst>
          <pc:docMk/>
          <pc:sldMk cId="4111145847" sldId="311"/>
        </pc:sldMkLst>
        <pc:spChg chg="del mod">
          <ac:chgData name="Kolesnikov, Alexei" userId="361f1071-a049-4a5a-83ac-2675c6b72e82" providerId="ADAL" clId="{C2BA3D97-1175-4D72-A069-3C4D55E80B8F}" dt="2025-05-27T02:01:02.723" v="35" actId="478"/>
          <ac:spMkLst>
            <pc:docMk/>
            <pc:sldMk cId="4111145847" sldId="311"/>
            <ac:spMk id="4" creationId="{3F2EF441-AFD3-ABCE-08CB-29A1545919E1}"/>
          </ac:spMkLst>
        </pc:spChg>
      </pc:sldChg>
      <pc:sldChg chg="addSp delSp modSp add mod ord">
        <pc:chgData name="Kolesnikov, Alexei" userId="361f1071-a049-4a5a-83ac-2675c6b72e82" providerId="ADAL" clId="{C2BA3D97-1175-4D72-A069-3C4D55E80B8F}" dt="2025-05-27T02:21:56.335" v="541" actId="962"/>
        <pc:sldMkLst>
          <pc:docMk/>
          <pc:sldMk cId="1298791555" sldId="312"/>
        </pc:sldMkLst>
        <pc:spChg chg="mod">
          <ac:chgData name="Kolesnikov, Alexei" userId="361f1071-a049-4a5a-83ac-2675c6b72e82" providerId="ADAL" clId="{C2BA3D97-1175-4D72-A069-3C4D55E80B8F}" dt="2025-05-27T02:19:16.734" v="224" actId="1076"/>
          <ac:spMkLst>
            <pc:docMk/>
            <pc:sldMk cId="1298791555" sldId="312"/>
            <ac:spMk id="2" creationId="{EA89D698-D5DB-2B83-73FD-59942304557F}"/>
          </ac:spMkLst>
        </pc:spChg>
        <pc:picChg chg="add del mod">
          <ac:chgData name="Kolesnikov, Alexei" userId="361f1071-a049-4a5a-83ac-2675c6b72e82" providerId="ADAL" clId="{C2BA3D97-1175-4D72-A069-3C4D55E80B8F}" dt="2025-05-27T02:18:22.669" v="220" actId="22"/>
          <ac:picMkLst>
            <pc:docMk/>
            <pc:sldMk cId="1298791555" sldId="312"/>
            <ac:picMk id="6" creationId="{634F7517-5A3B-CBB6-11EC-EC7E6F846E7D}"/>
          </ac:picMkLst>
        </pc:picChg>
        <pc:picChg chg="add mod">
          <ac:chgData name="Kolesnikov, Alexei" userId="361f1071-a049-4a5a-83ac-2675c6b72e82" providerId="ADAL" clId="{C2BA3D97-1175-4D72-A069-3C4D55E80B8F}" dt="2025-05-27T02:21:56.335" v="541" actId="962"/>
          <ac:picMkLst>
            <pc:docMk/>
            <pc:sldMk cId="1298791555" sldId="312"/>
            <ac:picMk id="8" creationId="{619F66B6-C7D4-659F-843B-D3A149959BD0}"/>
          </ac:picMkLst>
        </pc:picChg>
      </pc:sldChg>
      <pc:sldChg chg="modSp add mod ord">
        <pc:chgData name="Kolesnikov, Alexei" userId="361f1071-a049-4a5a-83ac-2675c6b72e82" providerId="ADAL" clId="{C2BA3D97-1175-4D72-A069-3C4D55E80B8F}" dt="2025-05-27T02:25:07.906" v="673" actId="14100"/>
        <pc:sldMkLst>
          <pc:docMk/>
          <pc:sldMk cId="3913526048" sldId="313"/>
        </pc:sldMkLst>
        <pc:spChg chg="mod">
          <ac:chgData name="Kolesnikov, Alexei" userId="361f1071-a049-4a5a-83ac-2675c6b72e82" providerId="ADAL" clId="{C2BA3D97-1175-4D72-A069-3C4D55E80B8F}" dt="2025-05-27T02:25:01.874" v="672" actId="1076"/>
          <ac:spMkLst>
            <pc:docMk/>
            <pc:sldMk cId="3913526048" sldId="313"/>
            <ac:spMk id="2" creationId="{C270573B-B9F3-B26E-2DB1-C358390FFBA9}"/>
          </ac:spMkLst>
        </pc:spChg>
        <pc:spChg chg="mod">
          <ac:chgData name="Kolesnikov, Alexei" userId="361f1071-a049-4a5a-83ac-2675c6b72e82" providerId="ADAL" clId="{C2BA3D97-1175-4D72-A069-3C4D55E80B8F}" dt="2025-05-27T02:25:07.906" v="673" actId="14100"/>
          <ac:spMkLst>
            <pc:docMk/>
            <pc:sldMk cId="3913526048" sldId="313"/>
            <ac:spMk id="3" creationId="{0C68332C-DFC4-8846-5391-CDC4CA16391F}"/>
          </ac:spMkLst>
        </pc:spChg>
      </pc:sldChg>
      <pc:sldChg chg="addSp modSp add mod">
        <pc:chgData name="Kolesnikov, Alexei" userId="361f1071-a049-4a5a-83ac-2675c6b72e82" providerId="ADAL" clId="{C2BA3D97-1175-4D72-A069-3C4D55E80B8F}" dt="2025-05-27T02:36:57.509" v="1551"/>
        <pc:sldMkLst>
          <pc:docMk/>
          <pc:sldMk cId="3540815508" sldId="314"/>
        </pc:sldMkLst>
        <pc:spChg chg="mod">
          <ac:chgData name="Kolesnikov, Alexei" userId="361f1071-a049-4a5a-83ac-2675c6b72e82" providerId="ADAL" clId="{C2BA3D97-1175-4D72-A069-3C4D55E80B8F}" dt="2025-05-27T02:36:05.860" v="1540"/>
          <ac:spMkLst>
            <pc:docMk/>
            <pc:sldMk cId="3540815508" sldId="314"/>
            <ac:spMk id="2" creationId="{4CC9AB66-3A6E-82EF-7DCF-C5C9DC163C5F}"/>
          </ac:spMkLst>
        </pc:spChg>
        <pc:spChg chg="mod">
          <ac:chgData name="Kolesnikov, Alexei" userId="361f1071-a049-4a5a-83ac-2675c6b72e82" providerId="ADAL" clId="{C2BA3D97-1175-4D72-A069-3C4D55E80B8F}" dt="2025-05-27T02:36:40.863" v="1550" actId="20577"/>
          <ac:spMkLst>
            <pc:docMk/>
            <pc:sldMk cId="3540815508" sldId="314"/>
            <ac:spMk id="3" creationId="{17FF2FF7-69CC-36EC-6B72-C4A5F9DCF510}"/>
          </ac:spMkLst>
        </pc:spChg>
        <pc:spChg chg="add">
          <ac:chgData name="Kolesnikov, Alexei" userId="361f1071-a049-4a5a-83ac-2675c6b72e82" providerId="ADAL" clId="{C2BA3D97-1175-4D72-A069-3C4D55E80B8F}" dt="2025-05-27T02:36:57.509" v="1551"/>
          <ac:spMkLst>
            <pc:docMk/>
            <pc:sldMk cId="3540815508" sldId="314"/>
            <ac:spMk id="5" creationId="{F54431DD-7876-9892-172C-E50534B99A2A}"/>
          </ac:spMkLst>
        </pc:spChg>
      </pc:sldChg>
      <pc:sldChg chg="addSp modSp add mod">
        <pc:chgData name="Kolesnikov, Alexei" userId="361f1071-a049-4a5a-83ac-2675c6b72e82" providerId="ADAL" clId="{C2BA3D97-1175-4D72-A069-3C4D55E80B8F}" dt="2025-05-27T02:35:10.533" v="1536" actId="962"/>
        <pc:sldMkLst>
          <pc:docMk/>
          <pc:sldMk cId="500791510" sldId="315"/>
        </pc:sldMkLst>
        <pc:spChg chg="mod">
          <ac:chgData name="Kolesnikov, Alexei" userId="361f1071-a049-4a5a-83ac-2675c6b72e82" providerId="ADAL" clId="{C2BA3D97-1175-4D72-A069-3C4D55E80B8F}" dt="2025-05-27T02:28:45.243" v="675" actId="20577"/>
          <ac:spMkLst>
            <pc:docMk/>
            <pc:sldMk cId="500791510" sldId="315"/>
            <ac:spMk id="3" creationId="{C8E4189A-3F63-2D5E-9BF9-DA9A38E714D7}"/>
          </ac:spMkLst>
        </pc:spChg>
        <pc:picChg chg="add mod">
          <ac:chgData name="Kolesnikov, Alexei" userId="361f1071-a049-4a5a-83ac-2675c6b72e82" providerId="ADAL" clId="{C2BA3D97-1175-4D72-A069-3C4D55E80B8F}" dt="2025-05-27T02:33:27.520" v="1086" actId="962"/>
          <ac:picMkLst>
            <pc:docMk/>
            <pc:sldMk cId="500791510" sldId="315"/>
            <ac:picMk id="6" creationId="{82C4B20A-014C-91DE-F4FC-54B1222B6D03}"/>
          </ac:picMkLst>
        </pc:picChg>
        <pc:picChg chg="add mod">
          <ac:chgData name="Kolesnikov, Alexei" userId="361f1071-a049-4a5a-83ac-2675c6b72e82" providerId="ADAL" clId="{C2BA3D97-1175-4D72-A069-3C4D55E80B8F}" dt="2025-05-27T02:35:10.533" v="1536" actId="962"/>
          <ac:picMkLst>
            <pc:docMk/>
            <pc:sldMk cId="500791510" sldId="315"/>
            <ac:picMk id="8" creationId="{AA95B2BB-4544-D026-40BF-9F734B66CE90}"/>
          </ac:picMkLst>
        </pc:picChg>
      </pc:sldChg>
      <pc:sldChg chg="modSp add mod">
        <pc:chgData name="Kolesnikov, Alexei" userId="361f1071-a049-4a5a-83ac-2675c6b72e82" providerId="ADAL" clId="{C2BA3D97-1175-4D72-A069-3C4D55E80B8F}" dt="2025-05-27T02:39:13.459" v="1567" actId="12"/>
        <pc:sldMkLst>
          <pc:docMk/>
          <pc:sldMk cId="819024171" sldId="316"/>
        </pc:sldMkLst>
        <pc:spChg chg="mod">
          <ac:chgData name="Kolesnikov, Alexei" userId="361f1071-a049-4a5a-83ac-2675c6b72e82" providerId="ADAL" clId="{C2BA3D97-1175-4D72-A069-3C4D55E80B8F}" dt="2025-05-27T02:38:24.845" v="1554"/>
          <ac:spMkLst>
            <pc:docMk/>
            <pc:sldMk cId="819024171" sldId="316"/>
            <ac:spMk id="2" creationId="{5EC3F35C-51E3-4BB7-7FBE-469CDD3CBE0D}"/>
          </ac:spMkLst>
        </pc:spChg>
        <pc:spChg chg="mod">
          <ac:chgData name="Kolesnikov, Alexei" userId="361f1071-a049-4a5a-83ac-2675c6b72e82" providerId="ADAL" clId="{C2BA3D97-1175-4D72-A069-3C4D55E80B8F}" dt="2025-05-27T02:39:13.459" v="1567" actId="12"/>
          <ac:spMkLst>
            <pc:docMk/>
            <pc:sldMk cId="819024171" sldId="316"/>
            <ac:spMk id="3" creationId="{3651F16F-32E6-6820-0798-26A7884421C0}"/>
          </ac:spMkLst>
        </pc:spChg>
        <pc:picChg chg="mod">
          <ac:chgData name="Kolesnikov, Alexei" userId="361f1071-a049-4a5a-83ac-2675c6b72e82" providerId="ADAL" clId="{C2BA3D97-1175-4D72-A069-3C4D55E80B8F}" dt="2025-05-27T02:38:18.283" v="1553" actId="1076"/>
          <ac:picMkLst>
            <pc:docMk/>
            <pc:sldMk cId="819024171" sldId="316"/>
            <ac:picMk id="155" creationId="{AE25BA35-C93F-8C56-1E1B-A1E8DB81029E}"/>
          </ac:picMkLst>
        </pc:picChg>
      </pc:sldChg>
      <pc:sldChg chg="modSp add mod">
        <pc:chgData name="Kolesnikov, Alexei" userId="361f1071-a049-4a5a-83ac-2675c6b72e82" providerId="ADAL" clId="{C2BA3D97-1175-4D72-A069-3C4D55E80B8F}" dt="2025-05-27T02:41:25.617" v="1590" actId="14100"/>
        <pc:sldMkLst>
          <pc:docMk/>
          <pc:sldMk cId="1097311310" sldId="317"/>
        </pc:sldMkLst>
        <pc:spChg chg="mod">
          <ac:chgData name="Kolesnikov, Alexei" userId="361f1071-a049-4a5a-83ac-2675c6b72e82" providerId="ADAL" clId="{C2BA3D97-1175-4D72-A069-3C4D55E80B8F}" dt="2025-05-27T02:41:21.705" v="1589" actId="1076"/>
          <ac:spMkLst>
            <pc:docMk/>
            <pc:sldMk cId="1097311310" sldId="317"/>
            <ac:spMk id="2" creationId="{F49C866F-8801-A04C-0C5E-69149C282636}"/>
          </ac:spMkLst>
        </pc:spChg>
        <pc:spChg chg="mod">
          <ac:chgData name="Kolesnikov, Alexei" userId="361f1071-a049-4a5a-83ac-2675c6b72e82" providerId="ADAL" clId="{C2BA3D97-1175-4D72-A069-3C4D55E80B8F}" dt="2025-05-27T02:41:25.617" v="1590" actId="14100"/>
          <ac:spMkLst>
            <pc:docMk/>
            <pc:sldMk cId="1097311310" sldId="317"/>
            <ac:spMk id="3" creationId="{D9A095DA-5F48-B750-0DA9-75FBE4BEE0BF}"/>
          </ac:spMkLst>
        </pc:spChg>
      </pc:sldChg>
      <pc:sldChg chg="addSp delSp modSp add mod setBg">
        <pc:chgData name="Kolesnikov, Alexei" userId="361f1071-a049-4a5a-83ac-2675c6b72e82" providerId="ADAL" clId="{C2BA3D97-1175-4D72-A069-3C4D55E80B8F}" dt="2025-05-27T02:48:20.025" v="1818" actId="962"/>
        <pc:sldMkLst>
          <pc:docMk/>
          <pc:sldMk cId="3056618265" sldId="318"/>
        </pc:sldMkLst>
        <pc:spChg chg="del mod">
          <ac:chgData name="Kolesnikov, Alexei" userId="361f1071-a049-4a5a-83ac-2675c6b72e82" providerId="ADAL" clId="{C2BA3D97-1175-4D72-A069-3C4D55E80B8F}" dt="2025-05-27T02:43:58.581" v="1668" actId="478"/>
          <ac:spMkLst>
            <pc:docMk/>
            <pc:sldMk cId="3056618265" sldId="318"/>
            <ac:spMk id="2" creationId="{08EC8A4C-27A1-F987-2978-D7D47BE4E1D9}"/>
          </ac:spMkLst>
        </pc:spChg>
        <pc:spChg chg="add del mod">
          <ac:chgData name="Kolesnikov, Alexei" userId="361f1071-a049-4a5a-83ac-2675c6b72e82" providerId="ADAL" clId="{C2BA3D97-1175-4D72-A069-3C4D55E80B8F}" dt="2025-05-27T02:45:44.851" v="1691" actId="478"/>
          <ac:spMkLst>
            <pc:docMk/>
            <pc:sldMk cId="3056618265" sldId="318"/>
            <ac:spMk id="3" creationId="{5B1194A1-83F5-90C6-5871-2767DE972545}"/>
          </ac:spMkLst>
        </pc:spChg>
        <pc:spChg chg="add del mod">
          <ac:chgData name="Kolesnikov, Alexei" userId="361f1071-a049-4a5a-83ac-2675c6b72e82" providerId="ADAL" clId="{C2BA3D97-1175-4D72-A069-3C4D55E80B8F}" dt="2025-05-27T02:45:17.495" v="1684" actId="1076"/>
          <ac:spMkLst>
            <pc:docMk/>
            <pc:sldMk cId="3056618265" sldId="318"/>
            <ac:spMk id="4" creationId="{4E00B03F-288D-780A-F055-03121D9DBA63}"/>
          </ac:spMkLst>
        </pc:spChg>
        <pc:spChg chg="add mod">
          <ac:chgData name="Kolesnikov, Alexei" userId="361f1071-a049-4a5a-83ac-2675c6b72e82" providerId="ADAL" clId="{C2BA3D97-1175-4D72-A069-3C4D55E80B8F}" dt="2025-05-27T02:48:20.025" v="1818" actId="962"/>
          <ac:spMkLst>
            <pc:docMk/>
            <pc:sldMk cId="3056618265" sldId="318"/>
            <ac:spMk id="6" creationId="{9938CD25-214B-3F3B-1A94-B7606A8F48CB}"/>
          </ac:spMkLst>
        </pc:spChg>
        <pc:picChg chg="add del mod">
          <ac:chgData name="Kolesnikov, Alexei" userId="361f1071-a049-4a5a-83ac-2675c6b72e82" providerId="ADAL" clId="{C2BA3D97-1175-4D72-A069-3C4D55E80B8F}" dt="2025-05-27T02:45:30.188" v="1689" actId="1076"/>
          <ac:picMkLst>
            <pc:docMk/>
            <pc:sldMk cId="3056618265" sldId="318"/>
            <ac:picMk id="155" creationId="{A79A05CE-A00E-F273-2BA0-7C41CFB01017}"/>
          </ac:picMkLst>
        </pc:picChg>
      </pc:sldChg>
      <pc:sldChg chg="add del">
        <pc:chgData name="Kolesnikov, Alexei" userId="361f1071-a049-4a5a-83ac-2675c6b72e82" providerId="ADAL" clId="{C2BA3D97-1175-4D72-A069-3C4D55E80B8F}" dt="2025-05-27T02:41:45.834" v="1591" actId="47"/>
        <pc:sldMkLst>
          <pc:docMk/>
          <pc:sldMk cId="3969646370" sldId="318"/>
        </pc:sldMkLst>
      </pc:sldChg>
    </pc:docChg>
  </pc:docChgLst>
  <pc:docChgLst>
    <pc:chgData name="erieken" userId="S::erieken_bartimeus.nl#ext#@konvisio.onmicrosoft.com::5b5a729f-817a-451f-b7c7-3f2b6464a669" providerId="AD" clId="Web-{8EFA1946-7814-098D-A31F-12C78CFAB785}"/>
    <pc:docChg chg="modSld">
      <pc:chgData name="erieken" userId="S::erieken_bartimeus.nl#ext#@konvisio.onmicrosoft.com::5b5a729f-817a-451f-b7c7-3f2b6464a669" providerId="AD" clId="Web-{8EFA1946-7814-098D-A31F-12C78CFAB785}" dt="2025-04-12T18:31:37.690" v="17" actId="20577"/>
      <pc:docMkLst>
        <pc:docMk/>
      </pc:docMkLst>
      <pc:sldChg chg="modSp">
        <pc:chgData name="erieken" userId="S::erieken_bartimeus.nl#ext#@konvisio.onmicrosoft.com::5b5a729f-817a-451f-b7c7-3f2b6464a669" providerId="AD" clId="Web-{8EFA1946-7814-098D-A31F-12C78CFAB785}" dt="2025-04-12T18:31:37.690" v="17" actId="20577"/>
        <pc:sldMkLst>
          <pc:docMk/>
          <pc:sldMk cId="0" sldId="265"/>
        </pc:sldMkLst>
      </pc:sldChg>
    </pc:docChg>
  </pc:docChgLst>
  <pc:docChgLst>
    <pc:chgData name="Lianne Noteboom" userId="556973be-c19b-48d1-bb75-969a4fe9d897" providerId="ADAL" clId="{54C656E3-31D8-4B4F-AAFF-C87D1FDFC05F}"/>
    <pc:docChg chg="custSel addSld delSld modSld">
      <pc:chgData name="Lianne Noteboom" userId="556973be-c19b-48d1-bb75-969a4fe9d897" providerId="ADAL" clId="{54C656E3-31D8-4B4F-AAFF-C87D1FDFC05F}" dt="2025-04-17T13:01:57.752" v="3" actId="478"/>
      <pc:docMkLst>
        <pc:docMk/>
      </pc:docMkLst>
      <pc:sldChg chg="new del">
        <pc:chgData name="Lianne Noteboom" userId="556973be-c19b-48d1-bb75-969a4fe9d897" providerId="ADAL" clId="{54C656E3-31D8-4B4F-AAFF-C87D1FDFC05F}" dt="2025-04-17T13:01:55.169" v="2" actId="47"/>
        <pc:sldMkLst>
          <pc:docMk/>
          <pc:sldMk cId="2910741418" sldId="271"/>
        </pc:sldMkLst>
      </pc:sldChg>
      <pc:sldChg chg="delSp add mod">
        <pc:chgData name="Lianne Noteboom" userId="556973be-c19b-48d1-bb75-969a4fe9d897" providerId="ADAL" clId="{54C656E3-31D8-4B4F-AAFF-C87D1FDFC05F}" dt="2025-04-17T13:01:57.752" v="3" actId="478"/>
        <pc:sldMkLst>
          <pc:docMk/>
          <pc:sldMk cId="613839174" sldId="272"/>
        </pc:sldMkLst>
      </pc:sldChg>
      <pc:sldMasterChg chg="delSldLayout">
        <pc:chgData name="Lianne Noteboom" userId="556973be-c19b-48d1-bb75-969a4fe9d897" providerId="ADAL" clId="{54C656E3-31D8-4B4F-AAFF-C87D1FDFC05F}" dt="2025-04-17T13:01:55.169" v="2" actId="47"/>
        <pc:sldMasterMkLst>
          <pc:docMk/>
          <pc:sldMasterMk cId="0" sldId="2147483648"/>
        </pc:sldMasterMkLst>
        <pc:sldLayoutChg chg="del">
          <pc:chgData name="Lianne Noteboom" userId="556973be-c19b-48d1-bb75-969a4fe9d897" providerId="ADAL" clId="{54C656E3-31D8-4B4F-AAFF-C87D1FDFC05F}" dt="2025-04-17T13:01:55.169" v="2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Bart Vroom" userId="aa9f8876-3bde-4299-be0c-57c9e1931522" providerId="ADAL" clId="{091B8A85-BC7A-4F4A-A32D-161A80237374}"/>
    <pc:docChg chg="undo custSel addSld delSld modSld">
      <pc:chgData name="Bart Vroom" userId="aa9f8876-3bde-4299-be0c-57c9e1931522" providerId="ADAL" clId="{091B8A85-BC7A-4F4A-A32D-161A80237374}" dt="2025-01-29T11:08:11.389" v="89"/>
      <pc:docMkLst>
        <pc:docMk/>
      </pc:docMkLst>
      <pc:sldChg chg="modSp mod">
        <pc:chgData name="Bart Vroom" userId="aa9f8876-3bde-4299-be0c-57c9e1931522" providerId="ADAL" clId="{091B8A85-BC7A-4F4A-A32D-161A80237374}" dt="2025-01-29T10:59:19.723" v="39" actId="962"/>
        <pc:sldMkLst>
          <pc:docMk/>
          <pc:sldMk cId="0" sldId="256"/>
        </pc:sldMkLst>
      </pc:sldChg>
      <pc:sldChg chg="modSp mod">
        <pc:chgData name="Bart Vroom" userId="aa9f8876-3bde-4299-be0c-57c9e1931522" providerId="ADAL" clId="{091B8A85-BC7A-4F4A-A32D-161A80237374}" dt="2025-01-29T10:59:30.661" v="43" actId="962"/>
        <pc:sldMkLst>
          <pc:docMk/>
          <pc:sldMk cId="0" sldId="257"/>
        </pc:sldMkLst>
      </pc:sldChg>
      <pc:sldChg chg="modSp mod modNotesTx">
        <pc:chgData name="Bart Vroom" userId="aa9f8876-3bde-4299-be0c-57c9e1931522" providerId="ADAL" clId="{091B8A85-BC7A-4F4A-A32D-161A80237374}" dt="2025-01-29T11:08:11.389" v="89"/>
        <pc:sldMkLst>
          <pc:docMk/>
          <pc:sldMk cId="0" sldId="258"/>
        </pc:sldMkLst>
      </pc:sldChg>
      <pc:sldChg chg="modSp mod">
        <pc:chgData name="Bart Vroom" userId="aa9f8876-3bde-4299-be0c-57c9e1931522" providerId="ADAL" clId="{091B8A85-BC7A-4F4A-A32D-161A80237374}" dt="2025-01-29T10:59:39.365" v="47" actId="962"/>
        <pc:sldMkLst>
          <pc:docMk/>
          <pc:sldMk cId="0" sldId="259"/>
        </pc:sldMkLst>
      </pc:sldChg>
      <pc:sldChg chg="modSp mod">
        <pc:chgData name="Bart Vroom" userId="aa9f8876-3bde-4299-be0c-57c9e1931522" providerId="ADAL" clId="{091B8A85-BC7A-4F4A-A32D-161A80237374}" dt="2025-01-29T10:59:47.038" v="51" actId="962"/>
        <pc:sldMkLst>
          <pc:docMk/>
          <pc:sldMk cId="0" sldId="260"/>
        </pc:sldMkLst>
      </pc:sldChg>
      <pc:sldChg chg="modSp mod">
        <pc:chgData name="Bart Vroom" userId="aa9f8876-3bde-4299-be0c-57c9e1931522" providerId="ADAL" clId="{091B8A85-BC7A-4F4A-A32D-161A80237374}" dt="2025-01-29T10:59:53.602" v="53" actId="962"/>
        <pc:sldMkLst>
          <pc:docMk/>
          <pc:sldMk cId="0" sldId="262"/>
        </pc:sldMkLst>
      </pc:sldChg>
      <pc:sldChg chg="addSp delSp modSp mod addAnim delAnim">
        <pc:chgData name="Bart Vroom" userId="aa9f8876-3bde-4299-be0c-57c9e1931522" providerId="ADAL" clId="{091B8A85-BC7A-4F4A-A32D-161A80237374}" dt="2025-01-29T10:59:59.203" v="57" actId="962"/>
        <pc:sldMkLst>
          <pc:docMk/>
          <pc:sldMk cId="0" sldId="263"/>
        </pc:sldMkLst>
      </pc:sldChg>
      <pc:sldChg chg="modSp mod modNotesTx">
        <pc:chgData name="Bart Vroom" userId="aa9f8876-3bde-4299-be0c-57c9e1931522" providerId="ADAL" clId="{091B8A85-BC7A-4F4A-A32D-161A80237374}" dt="2025-01-29T11:04:58.633" v="67"/>
        <pc:sldMkLst>
          <pc:docMk/>
          <pc:sldMk cId="0" sldId="264"/>
        </pc:sldMkLst>
      </pc:sldChg>
      <pc:sldChg chg="addSp delSp modSp mod modNotesTx">
        <pc:chgData name="Bart Vroom" userId="aa9f8876-3bde-4299-be0c-57c9e1931522" providerId="ADAL" clId="{091B8A85-BC7A-4F4A-A32D-161A80237374}" dt="2025-01-29T11:06:13.279" v="81" actId="1076"/>
        <pc:sldMkLst>
          <pc:docMk/>
          <pc:sldMk cId="0" sldId="265"/>
        </pc:sldMkLst>
      </pc:sldChg>
      <pc:sldChg chg="del">
        <pc:chgData name="Bart Vroom" userId="aa9f8876-3bde-4299-be0c-57c9e1931522" providerId="ADAL" clId="{091B8A85-BC7A-4F4A-A32D-161A80237374}" dt="2025-01-29T11:06:24.988" v="84" actId="47"/>
        <pc:sldMkLst>
          <pc:docMk/>
          <pc:sldMk cId="1739327269" sldId="266"/>
        </pc:sldMkLst>
      </pc:sldChg>
      <pc:sldChg chg="del">
        <pc:chgData name="Bart Vroom" userId="aa9f8876-3bde-4299-be0c-57c9e1931522" providerId="ADAL" clId="{091B8A85-BC7A-4F4A-A32D-161A80237374}" dt="2025-01-29T11:07:38.648" v="88" actId="47"/>
        <pc:sldMkLst>
          <pc:docMk/>
          <pc:sldMk cId="354581786" sldId="267"/>
        </pc:sldMkLst>
      </pc:sldChg>
      <pc:sldChg chg="add">
        <pc:chgData name="Bart Vroom" userId="aa9f8876-3bde-4299-be0c-57c9e1931522" providerId="ADAL" clId="{091B8A85-BC7A-4F4A-A32D-161A80237374}" dt="2025-01-29T11:06:19.552" v="82"/>
        <pc:sldMkLst>
          <pc:docMk/>
          <pc:sldMk cId="1859622730" sldId="268"/>
        </pc:sldMkLst>
      </pc:sldChg>
      <pc:sldChg chg="add">
        <pc:chgData name="Bart Vroom" userId="aa9f8876-3bde-4299-be0c-57c9e1931522" providerId="ADAL" clId="{091B8A85-BC7A-4F4A-A32D-161A80237374}" dt="2025-01-29T11:06:23.222" v="83"/>
        <pc:sldMkLst>
          <pc:docMk/>
          <pc:sldMk cId="2221703565" sldId="269"/>
        </pc:sldMkLst>
      </pc:sldChg>
      <pc:sldChg chg="modSp add mod">
        <pc:chgData name="Bart Vroom" userId="aa9f8876-3bde-4299-be0c-57c9e1931522" providerId="ADAL" clId="{091B8A85-BC7A-4F4A-A32D-161A80237374}" dt="2025-01-29T11:07:36.302" v="87" actId="14100"/>
        <pc:sldMkLst>
          <pc:docMk/>
          <pc:sldMk cId="4208379118" sldId="270"/>
        </pc:sldMkLst>
      </pc:sldChg>
    </pc:docChg>
  </pc:docChgLst>
  <pc:docChgLst>
    <pc:chgData name="Kolesnikov, Alexei" userId="361f1071-a049-4a5a-83ac-2675c6b72e82" providerId="ADAL" clId="{2AAE3DCB-4CDF-41B0-B83F-8E52377155E2}"/>
    <pc:docChg chg="custSel modSld">
      <pc:chgData name="Kolesnikov, Alexei" userId="361f1071-a049-4a5a-83ac-2675c6b72e82" providerId="ADAL" clId="{2AAE3DCB-4CDF-41B0-B83F-8E52377155E2}" dt="2025-05-27T12:00:04.936" v="7" actId="27636"/>
      <pc:docMkLst>
        <pc:docMk/>
      </pc:docMkLst>
      <pc:sldChg chg="modSp mod">
        <pc:chgData name="Kolesnikov, Alexei" userId="361f1071-a049-4a5a-83ac-2675c6b72e82" providerId="ADAL" clId="{2AAE3DCB-4CDF-41B0-B83F-8E52377155E2}" dt="2025-05-27T12:00:04.936" v="7" actId="27636"/>
        <pc:sldMkLst>
          <pc:docMk/>
          <pc:sldMk cId="1635665840" sldId="305"/>
        </pc:sldMkLst>
        <pc:spChg chg="mod">
          <ac:chgData name="Kolesnikov, Alexei" userId="361f1071-a049-4a5a-83ac-2675c6b72e82" providerId="ADAL" clId="{2AAE3DCB-4CDF-41B0-B83F-8E52377155E2}" dt="2025-05-27T12:00:04.936" v="7" actId="27636"/>
          <ac:spMkLst>
            <pc:docMk/>
            <pc:sldMk cId="1635665840" sldId="305"/>
            <ac:spMk id="4" creationId="{2BBE5623-7737-095B-4B01-27C09FCDAB2E}"/>
          </ac:spMkLst>
        </pc:spChg>
      </pc:sldChg>
    </pc:docChg>
  </pc:docChgLst>
  <pc:docChgLst>
    <pc:chgData name="Bart Vroom" userId="aa9f8876-3bde-4299-be0c-57c9e1931522" providerId="ADAL" clId="{2642469F-9D05-43D5-B714-C4CBAEAC0399}"/>
    <pc:docChg chg="addSld delSld modSld">
      <pc:chgData name="Bart Vroom" userId="aa9f8876-3bde-4299-be0c-57c9e1931522" providerId="ADAL" clId="{2642469F-9D05-43D5-B714-C4CBAEAC0399}" dt="2025-04-23T12:45:05.134" v="21" actId="1076"/>
      <pc:docMkLst>
        <pc:docMk/>
      </pc:docMkLst>
      <pc:sldChg chg="addSp modSp mod">
        <pc:chgData name="Bart Vroom" userId="aa9f8876-3bde-4299-be0c-57c9e1931522" providerId="ADAL" clId="{2642469F-9D05-43D5-B714-C4CBAEAC0399}" dt="2025-04-23T12:44:50.509" v="17" actId="1076"/>
        <pc:sldMkLst>
          <pc:docMk/>
          <pc:sldMk cId="0" sldId="256"/>
        </pc:sldMkLst>
      </pc:sldChg>
      <pc:sldChg chg="addSp modSp mod">
        <pc:chgData name="Bart Vroom" userId="aa9f8876-3bde-4299-be0c-57c9e1931522" providerId="ADAL" clId="{2642469F-9D05-43D5-B714-C4CBAEAC0399}" dt="2025-04-23T12:43:56.391" v="4" actId="1076"/>
        <pc:sldMkLst>
          <pc:docMk/>
          <pc:sldMk cId="0" sldId="257"/>
        </pc:sldMkLst>
      </pc:sldChg>
      <pc:sldChg chg="addSp modSp mod">
        <pc:chgData name="Bart Vroom" userId="aa9f8876-3bde-4299-be0c-57c9e1931522" providerId="ADAL" clId="{2642469F-9D05-43D5-B714-C4CBAEAC0399}" dt="2025-04-23T12:44:56.809" v="19" actId="1076"/>
        <pc:sldMkLst>
          <pc:docMk/>
          <pc:sldMk cId="0" sldId="258"/>
        </pc:sldMkLst>
      </pc:sldChg>
      <pc:sldChg chg="addSp modSp mod">
        <pc:chgData name="Bart Vroom" userId="aa9f8876-3bde-4299-be0c-57c9e1931522" providerId="ADAL" clId="{2642469F-9D05-43D5-B714-C4CBAEAC0399}" dt="2025-04-23T12:44:07.822" v="6" actId="1076"/>
        <pc:sldMkLst>
          <pc:docMk/>
          <pc:sldMk cId="0" sldId="259"/>
        </pc:sldMkLst>
      </pc:sldChg>
      <pc:sldChg chg="addSp modSp mod">
        <pc:chgData name="Bart Vroom" userId="aa9f8876-3bde-4299-be0c-57c9e1931522" providerId="ADAL" clId="{2642469F-9D05-43D5-B714-C4CBAEAC0399}" dt="2025-04-23T12:44:16.803" v="8" actId="1076"/>
        <pc:sldMkLst>
          <pc:docMk/>
          <pc:sldMk cId="0" sldId="260"/>
        </pc:sldMkLst>
      </pc:sldChg>
      <pc:sldChg chg="addSp modSp">
        <pc:chgData name="Bart Vroom" userId="aa9f8876-3bde-4299-be0c-57c9e1931522" providerId="ADAL" clId="{2642469F-9D05-43D5-B714-C4CBAEAC0399}" dt="2025-04-23T12:44:26.889" v="11"/>
        <pc:sldMkLst>
          <pc:docMk/>
          <pc:sldMk cId="0" sldId="261"/>
        </pc:sldMkLst>
      </pc:sldChg>
      <pc:sldChg chg="addSp modSp mod">
        <pc:chgData name="Bart Vroom" userId="aa9f8876-3bde-4299-be0c-57c9e1931522" providerId="ADAL" clId="{2642469F-9D05-43D5-B714-C4CBAEAC0399}" dt="2025-04-23T12:44:35.303" v="13" actId="1076"/>
        <pc:sldMkLst>
          <pc:docMk/>
          <pc:sldMk cId="0" sldId="262"/>
        </pc:sldMkLst>
      </pc:sldChg>
      <pc:sldChg chg="addSp modSp mod">
        <pc:chgData name="Bart Vroom" userId="aa9f8876-3bde-4299-be0c-57c9e1931522" providerId="ADAL" clId="{2642469F-9D05-43D5-B714-C4CBAEAC0399}" dt="2025-04-23T12:44:42.604" v="15" actId="1076"/>
        <pc:sldMkLst>
          <pc:docMk/>
          <pc:sldMk cId="0" sldId="263"/>
        </pc:sldMkLst>
        <pc:picChg chg="add mod">
          <ac:chgData name="Bart Vroom" userId="aa9f8876-3bde-4299-be0c-57c9e1931522" providerId="ADAL" clId="{2642469F-9D05-43D5-B714-C4CBAEAC0399}" dt="2025-04-23T12:44:42.604" v="15" actId="1076"/>
          <ac:picMkLst>
            <pc:docMk/>
            <pc:sldMk cId="0" sldId="263"/>
            <ac:picMk id="2" creationId="{06041F4F-21F8-0904-C6DB-81A0EE769217}"/>
          </ac:picMkLst>
        </pc:picChg>
      </pc:sldChg>
      <pc:sldChg chg="addSp modSp mod">
        <pc:chgData name="Bart Vroom" userId="aa9f8876-3bde-4299-be0c-57c9e1931522" providerId="ADAL" clId="{2642469F-9D05-43D5-B714-C4CBAEAC0399}" dt="2025-04-23T12:45:05.134" v="21" actId="1076"/>
        <pc:sldMkLst>
          <pc:docMk/>
          <pc:sldMk cId="0" sldId="264"/>
        </pc:sldMkLst>
        <pc:picChg chg="add mod">
          <ac:chgData name="Bart Vroom" userId="aa9f8876-3bde-4299-be0c-57c9e1931522" providerId="ADAL" clId="{2642469F-9D05-43D5-B714-C4CBAEAC0399}" dt="2025-04-23T12:45:05.134" v="21" actId="1076"/>
          <ac:picMkLst>
            <pc:docMk/>
            <pc:sldMk cId="0" sldId="264"/>
            <ac:picMk id="2" creationId="{9680AD81-8E30-F397-7A3F-9DC8F62A4A76}"/>
          </ac:picMkLst>
        </pc:picChg>
      </pc:sldChg>
      <pc:sldChg chg="add del">
        <pc:chgData name="Bart Vroom" userId="aa9f8876-3bde-4299-be0c-57c9e1931522" providerId="ADAL" clId="{2642469F-9D05-43D5-B714-C4CBAEAC0399}" dt="2025-04-23T12:44:22.009" v="10"/>
        <pc:sldMkLst>
          <pc:docMk/>
          <pc:sldMk cId="1519957236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sheet to open your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28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CE051-D770-36AC-0AB2-81D37287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1FF208D-24E8-D60F-10A2-5202637CB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4063F76-E84D-B8F7-3BEE-0E7D739F6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608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F1047-16CF-75B2-B3A6-BB7650494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23BDCA5-9DD1-960E-4129-D14CD880E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19E3465-3BDB-3060-3A5F-3CC4B7888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599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63535-FA3F-BAD2-C002-815092A9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E3157CE-8721-5593-E24B-70C924045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B758BB-4853-9A02-4695-12D87B3C4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735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5FEED-6F07-1F32-8387-73E401838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CB3A345-4BB5-826A-7EA9-A2F51DFC1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95E74A7-456E-EEE7-A40C-5FFF11E7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03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EFE0D-CFEE-89F2-0247-5FEEF8CF2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79F3276-9E02-9ECD-1AE7-2CB7921FB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5DACC39-8584-E15F-736B-42D84EA87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32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E4959-717A-D4B8-4FEB-D823BCAB8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8E9A420-8327-4276-CA87-392F952E5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3A1835C-2255-71ED-4252-E8EF5EF2F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64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99D3F-9094-257E-FE4F-21770E35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947C6BE-3DEC-B5B7-6A23-BF735D9CD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0D44467-12AF-B06A-869C-13C32D081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4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CFEB6-AB4B-DA9D-C574-78615B851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19DFFD8-0A0C-A879-EFE3-953BC6A86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5E2BF04-5C77-67A6-E20D-7E3B0EA35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1740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8529F-100F-85FD-585B-EB1D2D1A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04774B0-A53E-4B07-8532-E3D780B22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FE940F-DAE1-5503-106B-831BF0CEF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135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DFCA-1C0B-4A08-6CE2-2360023F5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5FB8371-3D72-116F-6700-9074CA090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ADC6F2E-71C9-77E4-17D8-EA789A6B3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769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70D7A-2C9E-7300-515F-344705140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EC1F31C-8566-650B-C9AB-D16770DDA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3D3C561-E042-64A7-205D-8D68C4A99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04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Zandpad tussen twee heuvels richting de ocea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Reiger die laag over een strand vliegt met een klein hek op de voorgro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Uitzicht op strand en zee vanaf een grasduin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&quot;Typ hier een citaat.&quot;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"Typ hier een citaat." </a:t>
            </a:r>
          </a:p>
        </p:txBody>
      </p:sp>
      <p:sp>
        <p:nvSpPr>
          <p:cNvPr id="1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Uitzicht op strand en zee vanaf een grasduin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iger die laag over een strand vliegt met een klein hek op de voorgro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Zandpad tussen twee heuvels richting de ocea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livevideo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76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livevideo g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85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9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derstandinglinearalgebra.org/home.html" TargetMode="External"/><Relationship Id="rId5" Type="http://schemas.openxmlformats.org/officeDocument/2006/relationships/hyperlink" Target="https://activecalculus.org/prelude/book-1.html" TargetMode="External"/><Relationship Id="rId4" Type="http://schemas.openxmlformats.org/officeDocument/2006/relationships/hyperlink" Target="https://judsonbooks.org/aata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mathtech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etextbook.org/examples/sample-article/html/derivatives.html" TargetMode="External"/><Relationship Id="rId5" Type="http://schemas.openxmlformats.org/officeDocument/2006/relationships/hyperlink" Target="https://pretextbook.org/" TargetMode="External"/><Relationship Id="rId4" Type="http://schemas.openxmlformats.org/officeDocument/2006/relationships/hyperlink" Target="https://github.com/PreTeXtBook/pretext-codespa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vidaustinm.github.io/talks/tr-25-pretext/slid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Feel WELCOME.mp4" descr="Feel WELCOME #tr25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Afbeelding 1" descr="Afbeelding met zwart-wit, zwart&#10;&#10;Door AI gegenereerde inhoud is mogelijk onjuist.">
            <a:extLst>
              <a:ext uri="{FF2B5EF4-FFF2-40B4-BE49-F238E27FC236}">
                <a16:creationId xmlns:a16="http://schemas.microsoft.com/office/drawing/2014/main" id="{9680AD81-8E30-F397-7A3F-9DC8F62A4A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20" y="5508524"/>
            <a:ext cx="3903190" cy="35559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6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53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F6148-3326-1077-FBC5-834132F72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B517CA1D-C8E9-05F9-C1D2-5D5383EF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4CC9AB66-3A6E-82EF-7DCF-C5C9DC163C5F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090714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Braille conversions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ABDBFBB-CDC5-AE47-A646-D936431FB41E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17FF2FF7-69CC-36EC-6B72-C4A5F9DCF510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3427251"/>
            <a:ext cx="18629688" cy="9062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r>
              <a:rPr lang="en-US" sz="5500" dirty="0">
                <a:latin typeface="Calibri"/>
                <a:ea typeface="Calibri"/>
                <a:cs typeface="Calibri"/>
              </a:rPr>
              <a:t>Conversion of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PreTeXt</a:t>
            </a:r>
            <a:r>
              <a:rPr lang="en-US" sz="5500" dirty="0">
                <a:latin typeface="Calibri"/>
                <a:ea typeface="Calibri"/>
                <a:cs typeface="Calibri"/>
              </a:rPr>
              <a:t> source into BRF is automated.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Mathematics is processed by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MathJax</a:t>
            </a:r>
            <a:r>
              <a:rPr lang="en-US" sz="5500" dirty="0">
                <a:latin typeface="Calibri"/>
                <a:ea typeface="Calibri"/>
                <a:cs typeface="Calibri"/>
              </a:rPr>
              <a:t> so that math is rendered in Nemeth braille and navigable with a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screenreader</a:t>
            </a:r>
            <a:r>
              <a:rPr lang="en-US" sz="5500" dirty="0">
                <a:latin typeface="Calibri"/>
                <a:ea typeface="Calibri"/>
                <a:cs typeface="Calibri"/>
              </a:rPr>
              <a:t>.</a:t>
            </a:r>
          </a:p>
          <a:p>
            <a:endParaRPr lang="en-US" sz="55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81550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EC64-87D0-F591-BF5C-ED4393E36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A79A05CE-A00E-F273-2BA0-7C41CFB0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E00B03F-288D-780A-F055-03121D9DBA63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 descr="BRF output generated from the same source file that ">
            <a:extLst>
              <a:ext uri="{FF2B5EF4-FFF2-40B4-BE49-F238E27FC236}">
                <a16:creationId xmlns:a16="http://schemas.microsoft.com/office/drawing/2014/main" id="{9938CD25-214B-3F3B-1A94-B7606A8F48CB}"/>
              </a:ext>
            </a:extLst>
          </p:cNvPr>
          <p:cNvSpPr txBox="1"/>
          <p:nvPr/>
        </p:nvSpPr>
        <p:spPr>
          <a:xfrm>
            <a:off x="3154680" y="464696"/>
            <a:ext cx="19385280" cy="114338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7777777777777777777777777777777777777777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,!</a:t>
            </a:r>
            <a:r>
              <a:rPr lang="en-US" b="1" dirty="0" err="1">
                <a:latin typeface="Courier New" panose="02070309020205020404" pitchFamily="49" charset="0"/>
              </a:rPr>
              <a:t>orem</a:t>
            </a:r>
            <a:r>
              <a:rPr lang="en-US" b="1" dirty="0">
                <a:latin typeface="Courier New" panose="02070309020205020404" pitchFamily="49" charset="0"/>
              </a:rPr>
              <a:t> #a ,py?agor1n !orem4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  ,let _% $t ,</a:t>
            </a:r>
            <a:r>
              <a:rPr lang="en-US" b="1" dirty="0" err="1">
                <a:latin typeface="Courier New" panose="02070309020205020404" pitchFamily="49" charset="0"/>
              </a:rPr>
              <a:t>a,b,c</a:t>
            </a:r>
            <a:r>
              <a:rPr lang="en-US" b="1" dirty="0">
                <a:latin typeface="Courier New" panose="02070309020205020404" pitchFamily="49" charset="0"/>
              </a:rPr>
              <a:t> _: 2 a "r triangle4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,suppose t ;c is ! l5g? ( ! side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opposite ! "r angle &amp; a1 ;b &gt;e ! l5g?s (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two </a:t>
            </a:r>
            <a:r>
              <a:rPr lang="en-US" b="1" dirty="0" err="1">
                <a:latin typeface="Courier New" panose="02070309020205020404" pitchFamily="49" charset="0"/>
              </a:rPr>
              <a:t>o!r</a:t>
            </a:r>
            <a:r>
              <a:rPr lang="en-US" b="1" dirty="0">
                <a:latin typeface="Courier New" panose="02070309020205020404" pitchFamily="49" charset="0"/>
              </a:rPr>
              <a:t> sides4 ,!n</a:t>
            </a: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_%</a:t>
            </a:r>
          </a:p>
          <a:p>
            <a:pPr>
              <a:spcBef>
                <a:spcPts val="600"/>
              </a:spcBef>
            </a:pPr>
            <a:endParaRPr lang="en-US" b="1" dirty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a~2"+b~2 .k c~2</a:t>
            </a:r>
          </a:p>
          <a:p>
            <a:pPr>
              <a:spcBef>
                <a:spcPts val="600"/>
              </a:spcBef>
            </a:pPr>
            <a:endParaRPr lang="en-US" b="1" dirty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_:4</a:t>
            </a:r>
          </a:p>
          <a:p>
            <a:pPr>
              <a:spcBef>
                <a:spcPts val="600"/>
              </a:spcBef>
            </a:pPr>
            <a:endParaRPr lang="en-US" b="1" dirty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>
                <a:latin typeface="Courier New" panose="02070309020205020404" pitchFamily="49" charset="0"/>
              </a:rPr>
              <a:t>,pro(4 ,see ,</a:t>
            </a:r>
            <a:r>
              <a:rPr lang="en-US" b="1" dirty="0" err="1">
                <a:latin typeface="Courier New" panose="02070309020205020404" pitchFamily="49" charset="0"/>
              </a:rPr>
              <a:t>euclid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b="1" dirty="0" err="1">
                <a:latin typeface="Courier New" panose="02070309020205020404" pitchFamily="49" charset="0"/>
              </a:rPr>
              <a:t>gggggggggggggggggggggggggggggggggggggggg</a:t>
            </a:r>
            <a:endParaRPr 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182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A86EA-21EC-FA21-C663-AFCE5508A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AE25BA35-C93F-8C56-1E1B-A1E8DB81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5EC3F35C-51E3-4BB7-7FBE-469CDD3CBE0D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090714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Braille conversions to date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665ECA4-FE99-C3AB-61EE-5E26E0CDE925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3651F16F-32E6-6820-0798-26A7884421C0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37879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Tom Judson, </a:t>
            </a:r>
            <a:r>
              <a:rPr lang="en-US" sz="5500" dirty="0">
                <a:latin typeface="Calibri"/>
                <a:ea typeface="Calibri"/>
                <a:cs typeface="Calibri"/>
                <a:hlinkClick r:id="rId4"/>
              </a:rPr>
              <a:t>Abstract Algebra and Applications</a:t>
            </a:r>
            <a:r>
              <a:rPr lang="en-US" sz="5500" dirty="0">
                <a:latin typeface="Calibri"/>
                <a:ea typeface="Calibri"/>
                <a:cs typeface="Calibri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Matt Boelkins, </a:t>
            </a:r>
            <a:r>
              <a:rPr lang="en-US" sz="5500" dirty="0">
                <a:latin typeface="Calibri"/>
                <a:ea typeface="Calibri"/>
                <a:cs typeface="Calibri"/>
                <a:hlinkClick r:id="rId5"/>
              </a:rPr>
              <a:t>Active Prelude to Calculus</a:t>
            </a:r>
            <a:r>
              <a:rPr lang="en-US" sz="5500" dirty="0">
                <a:latin typeface="Calibri"/>
                <a:ea typeface="Calibri"/>
                <a:cs typeface="Calibri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David Austin, </a:t>
            </a:r>
            <a:r>
              <a:rPr lang="en-US" sz="5500" dirty="0">
                <a:latin typeface="Calibri"/>
                <a:ea typeface="Calibri"/>
                <a:cs typeface="Calibri"/>
                <a:hlinkClick r:id="rId6"/>
              </a:rPr>
              <a:t>Understanding Linear Algebra</a:t>
            </a:r>
            <a:r>
              <a:rPr lang="en-US" sz="5500" dirty="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Use case: screen reader, refreshable Braille display, tactile graphics</a:t>
            </a:r>
          </a:p>
        </p:txBody>
      </p:sp>
    </p:spTree>
    <p:extLst>
      <p:ext uri="{BB962C8B-B14F-4D97-AF65-F5344CB8AC3E}">
        <p14:creationId xmlns:p14="http://schemas.microsoft.com/office/powerpoint/2010/main" val="8190241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3E6FA-BC12-F21F-C37F-0FC98CDFE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E415702E-6FD2-42E1-5B76-DDFCF9235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F49C866F-8801-A04C-0C5E-69149C282636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6531" y="573331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Resources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7327C83-6FD6-AFCF-1702-900E60777D76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D9A095DA-5F48-B750-0DA9-75FBE4BEE0BF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2909869"/>
            <a:ext cx="18629688" cy="9579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5400" b="0" i="0" u="none" strike="noStrike" dirty="0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GitHub </a:t>
            </a:r>
            <a:r>
              <a:rPr lang="en-US" sz="5400" b="0" i="0" u="none" strike="noStrike" dirty="0" err="1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codespace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cloud environment used by many newcomers to </a:t>
            </a:r>
            <a:r>
              <a:rPr lang="en-US" sz="5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PreTeXt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5400" b="0" i="0" u="none" strike="noStrike" dirty="0" err="1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PreTeXt</a:t>
            </a:r>
            <a:r>
              <a:rPr lang="en-US" sz="5400" b="0" i="0" u="none" strike="noStrike" dirty="0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 home page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documentation and samples.</a:t>
            </a:r>
          </a:p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5400" b="0" i="0" u="none" strike="noStrike" dirty="0" err="1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PreTeXt</a:t>
            </a:r>
            <a:r>
              <a:rPr lang="en-US" sz="5400" b="0" i="0" u="none" strike="noStrike" dirty="0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 Sample article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including demonstrations of most features with sample </a:t>
            </a:r>
            <a:r>
              <a:rPr lang="en-US" sz="5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PreTeXt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source.</a:t>
            </a:r>
          </a:p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5400" b="0" i="0" u="none" strike="noStrike" dirty="0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MathTech.org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blog about uses of </a:t>
            </a:r>
            <a:r>
              <a:rPr lang="en-US" sz="5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PreTeXt</a:t>
            </a:r>
            <a:r>
              <a:rPr lang="en-US" sz="5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its accessibility features</a:t>
            </a:r>
          </a:p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5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groups (from low volume to high): pretext-announce, pretext-support, pretext-dev</a:t>
            </a:r>
          </a:p>
        </p:txBody>
      </p:sp>
    </p:spTree>
    <p:extLst>
      <p:ext uri="{BB962C8B-B14F-4D97-AF65-F5344CB8AC3E}">
        <p14:creationId xmlns:p14="http://schemas.microsoft.com/office/powerpoint/2010/main" val="109731131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Feel SUPPORTED.mp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Afbeelding 1" descr="Afbeelding met zwart-wit, zwart&#10;&#10;Door AI gegenereerde inhoud is mogelijk onjuist.">
            <a:extLst>
              <a:ext uri="{FF2B5EF4-FFF2-40B4-BE49-F238E27FC236}">
                <a16:creationId xmlns:a16="http://schemas.microsoft.com/office/drawing/2014/main" id="{06041F4F-21F8-0904-C6DB-81A0EE7692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85" y="5488645"/>
            <a:ext cx="3903190" cy="35559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6" fill="hold"/>
                                        <p:tgtEl>
                                          <p:spTgt spid="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51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89E6-52C8-B529-DFE7-5D4CD9CF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DB1D0996-B912-9E95-8E44-4E99A2E2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EAD09758-30D8-058F-2562-AEBBA6283237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251154"/>
            <a:ext cx="21210551" cy="3813865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 err="1">
                <a:latin typeface="Calibri"/>
                <a:ea typeface="Calibri"/>
                <a:cs typeface="Calibri"/>
                <a:sym typeface="Helvetica Neue"/>
              </a:rPr>
              <a:t>PreTeXt</a:t>
            </a: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, </a:t>
            </a:r>
            <a:r>
              <a:rPr lang="en-US" sz="9600" b="1" dirty="0" err="1">
                <a:latin typeface="Calibri"/>
                <a:ea typeface="Calibri"/>
                <a:cs typeface="Calibri"/>
                <a:sym typeface="Helvetica Neue"/>
              </a:rPr>
              <a:t>PreFigure</a:t>
            </a: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, and the production of braille math books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BBE5623-7737-095B-4B01-27C09FCDAB2E}"/>
              </a:ext>
            </a:extLst>
          </p:cNvPr>
          <p:cNvSpPr txBox="1">
            <a:spLocks noChangeAspect="1"/>
          </p:cNvSpPr>
          <p:nvPr/>
        </p:nvSpPr>
        <p:spPr>
          <a:xfrm>
            <a:off x="1137385" y="5760646"/>
            <a:ext cx="18629688" cy="6704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92500" lnSpcReduction="10000"/>
          </a:bodyPr>
          <a:lstStyle/>
          <a:p>
            <a:pPr algn="l" fontAlgn="base">
              <a:spcBef>
                <a:spcPts val="3000"/>
              </a:spcBef>
              <a:buNone/>
            </a:pPr>
            <a:r>
              <a:rPr lang="en-US" sz="5500" dirty="0">
                <a:latin typeface="Calibri"/>
                <a:ea typeface="Calibri"/>
                <a:cs typeface="Calibri"/>
              </a:rPr>
              <a:t>David Austin, Grand Valley State University</a:t>
            </a:r>
          </a:p>
          <a:p>
            <a:pPr algn="l" fontAlgn="base">
              <a:spcBef>
                <a:spcPts val="3000"/>
              </a:spcBef>
              <a:buNone/>
            </a:pPr>
            <a:r>
              <a:rPr lang="en-US" sz="5500" dirty="0">
                <a:latin typeface="Calibri"/>
                <a:ea typeface="Calibri"/>
                <a:cs typeface="Calibri"/>
              </a:rPr>
              <a:t>Alexei Kolesnikov, Towson University</a:t>
            </a:r>
          </a:p>
          <a:p>
            <a:pPr algn="l" fontAlgn="base">
              <a:spcBef>
                <a:spcPts val="3000"/>
              </a:spcBef>
              <a:buNone/>
            </a:pPr>
            <a:r>
              <a:rPr lang="en-US" sz="5500" dirty="0">
                <a:latin typeface="Calibri"/>
                <a:ea typeface="Calibri"/>
                <a:cs typeface="Calibri"/>
              </a:rPr>
              <a:t>Tactile Reading and Graphics Conference</a:t>
            </a:r>
          </a:p>
          <a:p>
            <a:pPr algn="l" fontAlgn="base">
              <a:spcBef>
                <a:spcPts val="3000"/>
              </a:spcBef>
            </a:pPr>
            <a:r>
              <a:rPr lang="en-US" sz="5500" dirty="0">
                <a:latin typeface="Calibri"/>
                <a:ea typeface="Calibri"/>
                <a:cs typeface="Calibri"/>
              </a:rPr>
              <a:t>June 2, 2025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Note: This is a PowerPoint version of the slides. There is a web version of the talk available here: </a:t>
            </a:r>
            <a:r>
              <a:rPr lang="en-US" sz="5400" u="sng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4"/>
              </a:rPr>
              <a:t>gvsu.edu/s/3cC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6658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6A16F-5175-F0DC-5149-ADD1E4491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13D5FD51-857D-5DA7-006A-7E23078B5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6C4397CF-CC99-2A68-B8D8-EA50FA546EE6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090714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What is </a:t>
            </a:r>
            <a:r>
              <a:rPr lang="en-US" sz="9600" b="1" dirty="0" err="1">
                <a:latin typeface="Calibri"/>
                <a:ea typeface="Calibri"/>
                <a:cs typeface="Calibri"/>
                <a:sym typeface="Helvetica Neue"/>
              </a:rPr>
              <a:t>PreTeXt</a:t>
            </a: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?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205933D-FBA7-5D16-F50E-DB17708FFC4E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92500" lnSpcReduction="10000"/>
          </a:bodyPr>
          <a:lstStyle/>
          <a:p>
            <a:r>
              <a:rPr lang="en-US" sz="5500" dirty="0">
                <a:latin typeface="Calibri"/>
                <a:ea typeface="Calibri"/>
                <a:cs typeface="Calibri"/>
              </a:rPr>
              <a:t>An authoring system for scholarly documents: books, articles, teaching materials, slideshows, …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Open source and freely available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Originates in the mathematics community but now used in many disciplines, such as computer science, physics, engineering, music theory, economics, college writing, and children’s books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A vibrant community of authors, developers, researchers, and instructors</a:t>
            </a:r>
          </a:p>
        </p:txBody>
      </p:sp>
    </p:spTree>
    <p:extLst>
      <p:ext uri="{BB962C8B-B14F-4D97-AF65-F5344CB8AC3E}">
        <p14:creationId xmlns:p14="http://schemas.microsoft.com/office/powerpoint/2010/main" val="30251517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27C47-29C0-CF06-9D33-E895A92B5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7C1BA23B-9E42-4AB3-11BC-BA7809A87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7E886B6C-F1FC-1261-20DC-0991E82F6886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967604"/>
            <a:ext cx="15830549" cy="2582758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b="1" dirty="0" err="1"/>
              <a:t>PreTeXt</a:t>
            </a:r>
            <a:r>
              <a:rPr lang="en-US" b="1" dirty="0"/>
              <a:t> philosophy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ED4AAF0-C8A0-D58E-3378-1D9628EB281C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sz="5500" dirty="0">
                <a:latin typeface="Calibri"/>
                <a:ea typeface="Calibri"/>
                <a:cs typeface="Calibri"/>
              </a:rPr>
              <a:t>“Write once, read anywhere”</a:t>
            </a:r>
          </a:p>
          <a:p>
            <a:pPr>
              <a:spcBef>
                <a:spcPts val="1800"/>
              </a:spcBef>
            </a:pPr>
            <a:r>
              <a:rPr lang="en-US" sz="5500" dirty="0">
                <a:latin typeface="Calibri"/>
                <a:ea typeface="Calibri"/>
                <a:cs typeface="Calibri"/>
              </a:rPr>
              <a:t>From a single source, a document can be rendered in</a:t>
            </a:r>
          </a:p>
          <a:p>
            <a:pPr marL="685800" lvl="6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HTML, fully accessible with a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screenreader</a:t>
            </a:r>
            <a:r>
              <a:rPr lang="en-US" sz="5500" dirty="0">
                <a:latin typeface="Calibri"/>
                <a:ea typeface="Calibri"/>
                <a:cs typeface="Calibri"/>
              </a:rPr>
              <a:t>,</a:t>
            </a:r>
          </a:p>
          <a:p>
            <a:pPr marL="685800" lvl="6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PDF (with possible intermediate LaTeX source),</a:t>
            </a:r>
          </a:p>
          <a:p>
            <a:pPr marL="685800" lvl="6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EPUB (with math rendered as images, or MathML, or speech),</a:t>
            </a:r>
          </a:p>
          <a:p>
            <a:pPr marL="685800" lvl="6" indent="-6858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BRF (paginated or for refreshable displays).</a:t>
            </a:r>
          </a:p>
          <a:p>
            <a:pPr>
              <a:spcBef>
                <a:spcPts val="1800"/>
              </a:spcBef>
            </a:pPr>
            <a:r>
              <a:rPr lang="en-US" sz="5500" dirty="0">
                <a:latin typeface="Calibri"/>
                <a:ea typeface="Calibri"/>
                <a:cs typeface="Calibri"/>
              </a:rPr>
              <a:t>An author focuses on the content and structure of the document rather than presentation.</a:t>
            </a:r>
          </a:p>
          <a:p>
            <a:pPr>
              <a:spcBef>
                <a:spcPts val="1800"/>
              </a:spcBef>
            </a:pPr>
            <a:r>
              <a:rPr lang="en-US" sz="5500" dirty="0">
                <a:latin typeface="Calibri"/>
                <a:ea typeface="Calibri"/>
                <a:cs typeface="Calibri"/>
              </a:rPr>
              <a:t>No accessibility expertise is required of the author.</a:t>
            </a:r>
          </a:p>
        </p:txBody>
      </p:sp>
    </p:spTree>
    <p:extLst>
      <p:ext uri="{BB962C8B-B14F-4D97-AF65-F5344CB8AC3E}">
        <p14:creationId xmlns:p14="http://schemas.microsoft.com/office/powerpoint/2010/main" val="37500659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DCC2-8EB7-3AA1-1BF1-C86629BA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AACADF78-A938-730E-C617-B9CB72344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E6AF56EB-24C9-84DC-2B40-CA2B10ED2F1F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090714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Writing </a:t>
            </a:r>
            <a:r>
              <a:rPr lang="en-US" sz="9600" b="1" dirty="0" err="1">
                <a:latin typeface="Calibri"/>
                <a:ea typeface="Calibri"/>
                <a:cs typeface="Calibri"/>
                <a:sym typeface="Helvetica Neue"/>
              </a:rPr>
              <a:t>PreTeXt</a:t>
            </a: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 source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B13AEC-F100-EADC-2067-0AA83DE5B93F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47B0C315-5B56-2B77-8374-9B26666095C9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37879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r>
              <a:rPr lang="en-US" sz="5500" dirty="0" err="1">
                <a:latin typeface="Calibri"/>
                <a:ea typeface="Calibri"/>
                <a:cs typeface="Calibri"/>
              </a:rPr>
              <a:t>PreTeXt</a:t>
            </a:r>
            <a:r>
              <a:rPr lang="en-US" sz="5500" dirty="0">
                <a:latin typeface="Calibri"/>
                <a:ea typeface="Calibri"/>
                <a:cs typeface="Calibri"/>
              </a:rPr>
              <a:t> source is written in XML. All content is contained in nested tags, with attributes, that describe the document’s structure.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The next slide contains an example of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PreTeXt</a:t>
            </a:r>
            <a:r>
              <a:rPr lang="en-US" sz="5500" dirty="0">
                <a:latin typeface="Calibri"/>
                <a:ea typeface="Calibri"/>
                <a:cs typeface="Calibri"/>
              </a:rPr>
              <a:t> XML code for a theorem</a:t>
            </a:r>
          </a:p>
        </p:txBody>
      </p:sp>
    </p:spTree>
    <p:extLst>
      <p:ext uri="{BB962C8B-B14F-4D97-AF65-F5344CB8AC3E}">
        <p14:creationId xmlns:p14="http://schemas.microsoft.com/office/powerpoint/2010/main" val="25518664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 descr="This is XML source code for a part of PreTeXt document.">
            <a:extLst>
              <a:ext uri="{FF2B5EF4-FFF2-40B4-BE49-F238E27FC236}">
                <a16:creationId xmlns:a16="http://schemas.microsoft.com/office/drawing/2014/main" id="{F0AD7BC5-3AF8-666E-0F9B-3628A3FF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640080"/>
            <a:ext cx="21005800" cy="1180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&lt;theorem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xml:id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="theorem-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pythagoras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"&gt;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&lt;title&gt;Pythagorean theorem&lt;/title&gt;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&lt;statement&gt;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&lt;p&gt;Let &lt;m&gt;\triangle ABC&lt;/m&gt; be a right triangle. Suppose that &lt;m&gt;c&lt;/m&gt; is the length of the side opposite the right angle and &lt;m&gt;a&lt;/m&gt;, &lt;m&gt;b&lt;/m&gt; are the lengths of two other sides. Then &lt;me&gt; a^2 + b^2 = c^2 &lt;/me&gt;. &lt;/p&gt; 		&lt;/statement&gt;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&lt;proof&gt; &lt;p&gt; See Euclid. &lt;/p&gt; &lt;/proof&gt;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&lt;/theorem&gt;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3848-5575-7FE5-EBAC-BEB19FB840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10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F1E5E-2C1E-03FE-9F72-5BC790484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11E53EBA-F7EB-6416-FFB1-BB506FBF6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EA89D698-D5DB-2B83-73FD-59942304557F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946885" y="224766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Appearance in a slideshow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C20F656-9DDD-2B9D-3F64-718E6E9F623B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8C3C51A3-1133-E7CB-ABC1-E47C9DC73C1C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37879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7" descr="The image is a screenshot of the rendered code from the previous slide, the statement of the Pythagorean theorem. Mathematics is rendered using MathJax.">
            <a:extLst>
              <a:ext uri="{FF2B5EF4-FFF2-40B4-BE49-F238E27FC236}">
                <a16:creationId xmlns:a16="http://schemas.microsoft.com/office/drawing/2014/main" id="{619F66B6-C7D4-659F-843B-D3A149959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21" y="2713703"/>
            <a:ext cx="21287536" cy="83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915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E361F-30C1-41BC-9CC2-3B846409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6B8ADBD2-242D-82F9-0F6F-0A6AFDE31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C270573B-B9F3-B26E-2DB1-C358390FFBA9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6531" y="649531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Mathematical diagrams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E42D946-BCAE-C173-B492-229910026AF3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0C68332C-DFC4-8846-5391-CDC4CA16391F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2986069"/>
            <a:ext cx="18629688" cy="9503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r>
              <a:rPr lang="en-US" sz="5500" dirty="0">
                <a:latin typeface="Calibri"/>
                <a:ea typeface="Calibri"/>
                <a:cs typeface="Calibri"/>
              </a:rPr>
              <a:t>PreFigure, an authoring system for accessible mathematical diagrams, is to figures what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PreTeXt</a:t>
            </a:r>
            <a:r>
              <a:rPr lang="en-US" sz="5500" dirty="0">
                <a:latin typeface="Calibri"/>
                <a:ea typeface="Calibri"/>
                <a:cs typeface="Calibri"/>
              </a:rPr>
              <a:t> is to text. (Workshop tomorrow at noon!)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Standalone software yet fully integrated into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PreTeXt</a:t>
            </a:r>
            <a:r>
              <a:rPr lang="en-US" sz="5500" dirty="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From a single source, an author can create annotated SVGs, PDFs, and tactile diagrams.</a:t>
            </a:r>
          </a:p>
        </p:txBody>
      </p:sp>
    </p:spTree>
    <p:extLst>
      <p:ext uri="{BB962C8B-B14F-4D97-AF65-F5344CB8AC3E}">
        <p14:creationId xmlns:p14="http://schemas.microsoft.com/office/powerpoint/2010/main" val="39135260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497B-89AE-5E90-A298-959E86BD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2A38791D-C4AF-4185-9C33-7D901099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E5BA9297-0E3B-A5A7-D556-B2CD571FDAE5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6531" y="649531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Mathematical diagrams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BE6CFFA-DACE-C341-FEB4-8189B573A68C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C8E4189A-3F63-2D5E-9BF9-DA9A38E714D7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2986069"/>
            <a:ext cx="18629688" cy="9503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endParaRPr lang="en-US" sz="5500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 descr="A screenshot of the diagram rendered as an SVG file. The diagram shows a function and the tangent line to the graph of the function.">
            <a:extLst>
              <a:ext uri="{FF2B5EF4-FFF2-40B4-BE49-F238E27FC236}">
                <a16:creationId xmlns:a16="http://schemas.microsoft.com/office/drawing/2014/main" id="{82C4B20A-014C-91DE-F4FC-54B1222B6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348" y="3348271"/>
            <a:ext cx="8770533" cy="8782074"/>
          </a:xfrm>
          <a:prstGeom prst="rect">
            <a:avLst/>
          </a:prstGeom>
        </p:spPr>
      </p:pic>
      <p:pic>
        <p:nvPicPr>
          <p:cNvPr id="8" name="Picture 7" descr="The same source code that produced the SVG file can also be rendered as a tactile diagram. The image shows the result of automatic conversion of one of the diagrams.">
            <a:extLst>
              <a:ext uri="{FF2B5EF4-FFF2-40B4-BE49-F238E27FC236}">
                <a16:creationId xmlns:a16="http://schemas.microsoft.com/office/drawing/2014/main" id="{AA95B2BB-4544-D026-40BF-9F734B66C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4121" y="3273396"/>
            <a:ext cx="8941377" cy="8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915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4f206d-2e05-4376-b470-aea636e20bd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742602141514BA2883C8F16BB467F" ma:contentTypeVersion="13" ma:contentTypeDescription="Een nieuw document maken." ma:contentTypeScope="" ma:versionID="94665015be79cd9900bcfb540f784e49">
  <xsd:schema xmlns:xsd="http://www.w3.org/2001/XMLSchema" xmlns:xs="http://www.w3.org/2001/XMLSchema" xmlns:p="http://schemas.microsoft.com/office/2006/metadata/properties" xmlns:ns2="7c4f206d-2e05-4376-b470-aea636e20bd3" xmlns:ns3="02686548-52cd-49df-be2c-db665c05abd1" targetNamespace="http://schemas.microsoft.com/office/2006/metadata/properties" ma:root="true" ma:fieldsID="f5d71cff8cd9a18d211eba5a9d808df5" ns2:_="" ns3:_="">
    <xsd:import namespace="7c4f206d-2e05-4376-b470-aea636e20bd3"/>
    <xsd:import namespace="02686548-52cd-49df-be2c-db665c05a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f206d-2e05-4376-b470-aea636e20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b29649d5-2f7e-4ac3-9554-7c861e67dc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86548-52cd-49df-be2c-db665c05abd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598077-71B5-4A16-90AF-ACB3576C68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900E9C-13EE-4A0E-97CC-6905FA54FB91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02686548-52cd-49df-be2c-db665c05abd1"/>
    <ds:schemaRef ds:uri="http://schemas.openxmlformats.org/package/2006/metadata/core-properties"/>
    <ds:schemaRef ds:uri="7c4f206d-2e05-4376-b470-aea636e20bd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8B3A541-89BB-4F19-9BAB-C21D83828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f206d-2e05-4376-b470-aea636e20bd3"/>
    <ds:schemaRef ds:uri="02686548-52cd-49df-be2c-db665c05a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Words>669</Words>
  <Application>Microsoft Office PowerPoint</Application>
  <PresentationFormat>Custom</PresentationFormat>
  <Paragraphs>65</Paragraphs>
  <Slides>14</Slides>
  <Notes>12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Helvetica Neue</vt:lpstr>
      <vt:lpstr>Helvetica Neue Light</vt:lpstr>
      <vt:lpstr>Helvetica Neue Medium</vt:lpstr>
      <vt:lpstr>White</vt:lpstr>
      <vt:lpstr>PowerPoint Presentation</vt:lpstr>
      <vt:lpstr>PreTeXt, PreFigure, and the production of braille math books</vt:lpstr>
      <vt:lpstr>What is PreTeXt?</vt:lpstr>
      <vt:lpstr>PreTeXt philosophy</vt:lpstr>
      <vt:lpstr>Writing PreTeXt source</vt:lpstr>
      <vt:lpstr>PowerPoint Presentation</vt:lpstr>
      <vt:lpstr>Appearance in a slideshow</vt:lpstr>
      <vt:lpstr>Mathematical diagrams</vt:lpstr>
      <vt:lpstr>Mathematical diagrams</vt:lpstr>
      <vt:lpstr>Braille conversions</vt:lpstr>
      <vt:lpstr>PowerPoint Presentation</vt:lpstr>
      <vt:lpstr>Braille conversions to date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Lianne Noteboom</dc:creator>
  <cp:lastModifiedBy>Alexei Kolesnikov</cp:lastModifiedBy>
  <cp:revision>17</cp:revision>
  <dcterms:modified xsi:type="dcterms:W3CDTF">2025-05-27T12:00:14Z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0x010100732742602141514BA2883C8F16BB467F</vt:lpwstr>
  </property>
  <property fmtid="{D5CDD505-2E9C-101B-9397-08002B2CF9AE}" pid="3" name="MediaServiceImageTags">
    <vt:lpwstr/>
  </property>
</Properties>
</file>