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7" r:id="rId3"/>
    <p:sldId id="269" r:id="rId4"/>
    <p:sldId id="272" r:id="rId5"/>
    <p:sldId id="273" r:id="rId6"/>
    <p:sldId id="274" r:id="rId7"/>
    <p:sldId id="275" r:id="rId8"/>
    <p:sldId id="266" r:id="rId9"/>
    <p:sldId id="258" r:id="rId10"/>
    <p:sldId id="265" r:id="rId11"/>
    <p:sldId id="256" r:id="rId12"/>
    <p:sldId id="261" r:id="rId13"/>
    <p:sldId id="264" r:id="rId14"/>
    <p:sldId id="262" r:id="rId15"/>
    <p:sldId id="267" r:id="rId16"/>
    <p:sldId id="26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00405-A7C1-49DD-BC62-887B274F3D3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40E3B-7219-481F-AF7C-FEF05C05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 same flow applies to the </a:t>
            </a:r>
            <a:r>
              <a:rPr lang="en-US" dirty="0" err="1"/>
              <a:t>RedoCommand</a:t>
            </a:r>
            <a:r>
              <a:rPr lang="en-US" dirty="0"/>
              <a:t>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0E3B-7219-481F-AF7C-FEF05C0532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1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452F-0B94-403B-ABF5-17AC1E19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D0C39-A503-41F2-8A21-DBEA2CF30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A2CF-6EE8-49BB-BC1C-B5021D28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18EF-E518-4E9A-9B4A-0A3E205A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B3B7-41D4-42A1-B0D7-EF1B2717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9758-4ACF-4487-8A5E-9AE102DE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8978-0337-433D-9013-8A70B1CEF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7A40-A85A-4AC4-87BA-BB695312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BF91-5C2B-4B3D-B5BE-E27DE73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B4DC-D98D-4DE1-A371-1DFF978C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41592-1E94-4A2D-8EE1-4301E193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5C95-ABEC-45E1-A93D-7CD3D4B22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8280-77BB-4F9A-8E83-8A381B97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14433-60ED-48D1-B739-6F769DD8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DCA0-AF4D-4007-9335-8A566B73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D012-3F62-4D01-B203-9E0EA67F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012B-23D4-4A83-9C53-F6B761CF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8247-F032-42F0-895E-7E970CAA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1865-DD32-4250-8FA6-4ADB75AC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1B44-1DFC-42BE-9C7A-251E93A3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770A-D711-4471-8427-5550A822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060BE-3BD2-4082-BFEA-A8B26930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F7CD-D6FA-40CA-B571-39A81E19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C5AA-4E6F-44BA-8706-10A02468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BCC6-9267-42CB-ABA2-B6E1F6AF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66BF-EFFA-4308-A762-8A6D7976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3BC1-1241-4378-A27D-020B44C19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074C-3FFF-4206-9982-245E651C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FD5D5-14D4-417A-9652-E7B0A900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714C8-4CF1-4385-BE48-C961C5B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5483B-25F5-4A8C-B653-4301567D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8CAB-E12B-411C-B77E-97CF4605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CD9D-085C-40BF-8BB8-483DF12C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924B-8CCD-4780-AB74-3334CBEC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0E439-6431-413F-AB17-A38C3C40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CF727-B960-486B-9429-EA33E7981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730EA-3A8E-4DAB-AA82-81E21190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5B565-B499-4E96-B89D-A8222DC4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97EC3-76A7-44FE-AC0D-ED378E10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D940-04A3-4820-89C0-45561A7A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9F26E-818A-4730-864B-2AC1D39B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F2649-28BA-4FAC-8AA1-03C16C9F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64722-90D7-4E4F-9D24-24B71C3D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4464E-F184-4658-BFD7-4FD555E7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DABA-2226-4EB3-9B5F-E2E7AB04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7B6B-41EA-4BA9-BE66-706BDCAA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EC3C-9637-4D0E-9C82-E29F4D36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FEED-06AC-4E7E-A08B-D0C8AF49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A6DA-7564-4342-AB87-692EAD15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4A2E-1A4F-4834-9F44-93BB1391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DF10-C690-478C-8865-2D279400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0155-7405-4B7C-80CB-F1B7D228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8CB4-0DDC-49C6-BF31-ACF5C7F1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6E08F-FA16-49CB-A959-68C23425D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82A1-DC2A-4F13-80AF-84BA620E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072D6-4BD3-499C-B348-CA22CC8E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A1B1C-D5AA-423F-9FD3-8A0C0172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D89F-D6BF-4F67-9DE6-E4F2291C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C949F-C5DE-4E6C-85FE-ECB76201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D7F97-AD5C-48D6-B1A3-EF54EB9E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0533-48CD-427A-87D6-4A11C990B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7C1B-D2F4-4A81-91BA-7A5F251EB34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8C29-DC79-4FB3-B141-0E7CBAF16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4037-1F4B-42E0-BCD5-D54321D0C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2207-49EC-48F0-8A19-43A723B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879-0788-42E5-9FF1-D5728DEB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7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Slides - Design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D5C6-3A6D-45DC-BF24-07F49664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4307"/>
            <a:ext cx="10515600" cy="2972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25485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2B6570-AAC7-4AF5-96EB-69B1A1D7A82B}"/>
              </a:ext>
            </a:extLst>
          </p:cNvPr>
          <p:cNvSpPr txBox="1"/>
          <p:nvPr/>
        </p:nvSpPr>
        <p:spPr>
          <a:xfrm>
            <a:off x="664308" y="341333"/>
            <a:ext cx="323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 Diagram (CMD)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CBB984-AA98-4CE6-8D91-5FBF0DE1F40E}"/>
              </a:ext>
            </a:extLst>
          </p:cNvPr>
          <p:cNvSpPr/>
          <p:nvPr/>
        </p:nvSpPr>
        <p:spPr>
          <a:xfrm>
            <a:off x="658264" y="3923073"/>
            <a:ext cx="2178721" cy="101208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CommandParser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19A0A8-6EDE-4C99-A696-4B5C2AB6295F}"/>
              </a:ext>
            </a:extLst>
          </p:cNvPr>
          <p:cNvSpPr/>
          <p:nvPr/>
        </p:nvSpPr>
        <p:spPr>
          <a:xfrm>
            <a:off x="1680308" y="4520948"/>
            <a:ext cx="1022746" cy="2618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4BDA7F-C045-4DD1-BE32-477A11FF9B8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703054" y="4651856"/>
            <a:ext cx="407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D5D0A2-9055-43C1-8FCF-1D5176AE5483}"/>
              </a:ext>
            </a:extLst>
          </p:cNvPr>
          <p:cNvSpPr/>
          <p:nvPr/>
        </p:nvSpPr>
        <p:spPr>
          <a:xfrm>
            <a:off x="3110523" y="4524856"/>
            <a:ext cx="1469292" cy="26181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Std::exception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74893DA-668C-4715-AC41-AFE0DFA4EBA0}"/>
              </a:ext>
            </a:extLst>
          </p:cNvPr>
          <p:cNvSpPr/>
          <p:nvPr/>
        </p:nvSpPr>
        <p:spPr>
          <a:xfrm>
            <a:off x="8510954" y="2294316"/>
            <a:ext cx="1731310" cy="3946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633E15C-D3E0-4354-88D4-B444BF4BF4BA}"/>
              </a:ext>
            </a:extLst>
          </p:cNvPr>
          <p:cNvSpPr/>
          <p:nvPr/>
        </p:nvSpPr>
        <p:spPr>
          <a:xfrm>
            <a:off x="6968395" y="3820892"/>
            <a:ext cx="1456681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AddCommand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E0AD564-7434-4139-AB53-7C9F0E18148A}"/>
              </a:ext>
            </a:extLst>
          </p:cNvPr>
          <p:cNvSpPr/>
          <p:nvPr/>
        </p:nvSpPr>
        <p:spPr>
          <a:xfrm>
            <a:off x="10372069" y="3820892"/>
            <a:ext cx="1453178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ExitCommand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A06C4E-DA01-421D-AEAF-24D872E9A514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V="1">
            <a:off x="7696736" y="2688991"/>
            <a:ext cx="1679873" cy="11319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75E221-FEB2-4F28-8CEF-7C8377819901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9376609" y="2688991"/>
            <a:ext cx="1722049" cy="11319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A4CA5B0-A4C0-4B43-B1A8-9C5F36AEAF80}"/>
              </a:ext>
            </a:extLst>
          </p:cNvPr>
          <p:cNvSpPr/>
          <p:nvPr/>
        </p:nvSpPr>
        <p:spPr>
          <a:xfrm>
            <a:off x="5482313" y="2222896"/>
            <a:ext cx="1882614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E1D70D7-C867-4C42-97A9-29F93975FD90}"/>
              </a:ext>
            </a:extLst>
          </p:cNvPr>
          <p:cNvSpPr/>
          <p:nvPr/>
        </p:nvSpPr>
        <p:spPr>
          <a:xfrm>
            <a:off x="3110523" y="1219206"/>
            <a:ext cx="1882620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CommandLexer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D70CAE-03C4-4283-96FD-1B9E2ADD1540}"/>
              </a:ext>
            </a:extLst>
          </p:cNvPr>
          <p:cNvSpPr/>
          <p:nvPr/>
        </p:nvSpPr>
        <p:spPr>
          <a:xfrm>
            <a:off x="5482314" y="1219206"/>
            <a:ext cx="1882620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836ADE-5325-4EEC-9D70-BF4FF86EAB98}"/>
              </a:ext>
            </a:extLst>
          </p:cNvPr>
          <p:cNvSpPr/>
          <p:nvPr/>
        </p:nvSpPr>
        <p:spPr>
          <a:xfrm>
            <a:off x="3110523" y="2200782"/>
            <a:ext cx="1882620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CommandParser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F9184CD-53B0-40FE-B010-418300260F27}"/>
              </a:ext>
            </a:extLst>
          </p:cNvPr>
          <p:cNvSpPr/>
          <p:nvPr/>
        </p:nvSpPr>
        <p:spPr>
          <a:xfrm>
            <a:off x="658264" y="2222896"/>
            <a:ext cx="1882620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CommandHandler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3A4A6E-4479-44DA-AAF2-C82694D61B13}"/>
              </a:ext>
            </a:extLst>
          </p:cNvPr>
          <p:cNvSpPr/>
          <p:nvPr/>
        </p:nvSpPr>
        <p:spPr>
          <a:xfrm>
            <a:off x="658264" y="1219206"/>
            <a:ext cx="1882620" cy="3946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QObject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46DBE2-B35D-4EF9-95D4-C583F4FB7732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V="1">
            <a:off x="1599574" y="1613880"/>
            <a:ext cx="0" cy="60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CB92A9-4496-42D2-BE81-36D00C04392C}"/>
              </a:ext>
            </a:extLst>
          </p:cNvPr>
          <p:cNvSpPr/>
          <p:nvPr/>
        </p:nvSpPr>
        <p:spPr>
          <a:xfrm>
            <a:off x="7586520" y="4563684"/>
            <a:ext cx="1541849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UndoCommand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1B408-E168-4758-A5A6-11F684D39F99}"/>
              </a:ext>
            </a:extLst>
          </p:cNvPr>
          <p:cNvCxnSpPr>
            <a:cxnSpLocks/>
            <a:stCxn id="19" idx="0"/>
            <a:endCxn id="50" idx="2"/>
          </p:cNvCxnSpPr>
          <p:nvPr/>
        </p:nvCxnSpPr>
        <p:spPr>
          <a:xfrm flipV="1">
            <a:off x="8357445" y="2688991"/>
            <a:ext cx="1019164" cy="1874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3C9620-801D-4273-8408-BC8A11493EAC}"/>
              </a:ext>
            </a:extLst>
          </p:cNvPr>
          <p:cNvSpPr/>
          <p:nvPr/>
        </p:nvSpPr>
        <p:spPr>
          <a:xfrm>
            <a:off x="9661326" y="4563684"/>
            <a:ext cx="1541850" cy="39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RedoCommand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AFAA19-ADCF-44A5-A9DA-954BDC5E2711}"/>
              </a:ext>
            </a:extLst>
          </p:cNvPr>
          <p:cNvCxnSpPr>
            <a:cxnSpLocks/>
            <a:stCxn id="21" idx="0"/>
            <a:endCxn id="50" idx="2"/>
          </p:cNvCxnSpPr>
          <p:nvPr/>
        </p:nvCxnSpPr>
        <p:spPr>
          <a:xfrm flipH="1" flipV="1">
            <a:off x="9376609" y="2688991"/>
            <a:ext cx="1055642" cy="1874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9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D39AF-C2F7-4838-8EDB-43F587B5B603}"/>
              </a:ext>
            </a:extLst>
          </p:cNvPr>
          <p:cNvSpPr txBox="1"/>
          <p:nvPr/>
        </p:nvSpPr>
        <p:spPr>
          <a:xfrm>
            <a:off x="664308" y="341333"/>
            <a:ext cx="293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Diagram (1)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83E4E3-0291-4EB7-8EAD-1ADA91E675FD}"/>
              </a:ext>
            </a:extLst>
          </p:cNvPr>
          <p:cNvSpPr/>
          <p:nvPr/>
        </p:nvSpPr>
        <p:spPr>
          <a:xfrm>
            <a:off x="664308" y="1281722"/>
            <a:ext cx="2540000" cy="7580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SlideCollection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vector&lt;</a:t>
            </a:r>
            <a:r>
              <a:rPr lang="en-US" sz="1100" dirty="0" err="1">
                <a:solidFill>
                  <a:schemeClr val="tx1"/>
                </a:solidFill>
              </a:rPr>
              <a:t>shared_ptr</a:t>
            </a:r>
            <a:r>
              <a:rPr lang="en-US" sz="1100" dirty="0">
                <a:solidFill>
                  <a:schemeClr val="tx1"/>
                </a:solidFill>
              </a:rPr>
              <a:t>&lt;Slide&gt;&gt; </a:t>
            </a:r>
            <a:r>
              <a:rPr lang="en-US" sz="1100" dirty="0" err="1">
                <a:solidFill>
                  <a:schemeClr val="tx1"/>
                </a:solidFill>
              </a:rPr>
              <a:t>m_slides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int </a:t>
            </a:r>
            <a:r>
              <a:rPr lang="en-US" sz="1100" dirty="0" err="1">
                <a:solidFill>
                  <a:schemeClr val="tx1"/>
                </a:solidFill>
              </a:rPr>
              <a:t>m_nActiveSlideIndex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9829DD-9B2C-472B-9425-320F2E7FC767}"/>
              </a:ext>
            </a:extLst>
          </p:cNvPr>
          <p:cNvSpPr/>
          <p:nvPr/>
        </p:nvSpPr>
        <p:spPr>
          <a:xfrm>
            <a:off x="5017477" y="1387231"/>
            <a:ext cx="1910861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8899ED-9C06-477C-A2CB-10FB22A97D4E}"/>
              </a:ext>
            </a:extLst>
          </p:cNvPr>
          <p:cNvSpPr/>
          <p:nvPr/>
        </p:nvSpPr>
        <p:spPr>
          <a:xfrm>
            <a:off x="10160000" y="5048738"/>
            <a:ext cx="1828799" cy="363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3C8D93-FB3A-4963-B3DA-A73FB110493B}"/>
              </a:ext>
            </a:extLst>
          </p:cNvPr>
          <p:cNvSpPr/>
          <p:nvPr/>
        </p:nvSpPr>
        <p:spPr>
          <a:xfrm>
            <a:off x="10159999" y="5654430"/>
            <a:ext cx="1828799" cy="363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5334C9-9AF8-4925-9E4B-C03966D2AA12}"/>
              </a:ext>
            </a:extLst>
          </p:cNvPr>
          <p:cNvSpPr/>
          <p:nvPr/>
        </p:nvSpPr>
        <p:spPr>
          <a:xfrm>
            <a:off x="664308" y="2641598"/>
            <a:ext cx="2540000" cy="75809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SlideCollectionView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D8CE80-CCE5-46DA-9411-4C900981AD8A}"/>
              </a:ext>
            </a:extLst>
          </p:cNvPr>
          <p:cNvSpPr/>
          <p:nvPr/>
        </p:nvSpPr>
        <p:spPr>
          <a:xfrm>
            <a:off x="6772031" y="2838942"/>
            <a:ext cx="1910861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745530-696A-4DB0-9C52-9FFC40446D43}"/>
              </a:ext>
            </a:extLst>
          </p:cNvPr>
          <p:cNvSpPr/>
          <p:nvPr/>
        </p:nvSpPr>
        <p:spPr>
          <a:xfrm>
            <a:off x="3741615" y="2747108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14827B-42B3-4F2E-8C36-34F804C76E68}"/>
              </a:ext>
            </a:extLst>
          </p:cNvPr>
          <p:cNvSpPr/>
          <p:nvPr/>
        </p:nvSpPr>
        <p:spPr>
          <a:xfrm>
            <a:off x="664308" y="3907693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CommandPane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CA7731-C498-4EEB-B1A4-FFC1B42374EC}"/>
              </a:ext>
            </a:extLst>
          </p:cNvPr>
          <p:cNvSpPr/>
          <p:nvPr/>
        </p:nvSpPr>
        <p:spPr>
          <a:xfrm>
            <a:off x="2786184" y="4650155"/>
            <a:ext cx="1910861" cy="5470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98131F-CEFD-4561-A3A5-5354A0B8ECED}"/>
              </a:ext>
            </a:extLst>
          </p:cNvPr>
          <p:cNvSpPr/>
          <p:nvPr/>
        </p:nvSpPr>
        <p:spPr>
          <a:xfrm>
            <a:off x="4103077" y="5541108"/>
            <a:ext cx="1828799" cy="3634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F0E2EC-2ED2-48FB-81AF-D591ABDDFFC8}"/>
              </a:ext>
            </a:extLst>
          </p:cNvPr>
          <p:cNvSpPr/>
          <p:nvPr/>
        </p:nvSpPr>
        <p:spPr>
          <a:xfrm>
            <a:off x="4103076" y="6066694"/>
            <a:ext cx="1828799" cy="3634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CommandHistory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070EEB-37B2-4926-B0CD-5D8DA2D895C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1968499" y="4106006"/>
            <a:ext cx="468925" cy="116644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D3707C6-42BD-4DE7-B51F-BE134AEAD090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3659553" y="5279291"/>
            <a:ext cx="525586" cy="361462"/>
          </a:xfrm>
          <a:prstGeom prst="bentConnector2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2CD53ED-C924-4050-8372-D2E5F8B8A9EE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1964590" y="4109915"/>
            <a:ext cx="1793634" cy="248333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BBCA23D-F072-48DD-955B-6C3FF853C9B7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3396759" y="5542084"/>
            <a:ext cx="1051172" cy="36146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0FB60A6-D86E-4833-990C-1460FCF9EBEE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4431322" y="-457198"/>
            <a:ext cx="799127" cy="5793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F84D759-B4F7-426D-BEBC-B39746A7D66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8021517" y="3091961"/>
            <a:ext cx="1844429" cy="2432538"/>
          </a:xfrm>
          <a:prstGeom prst="bentConnector2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19EF5D-2C0A-4198-8EF2-97E415F3F8B9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rot="16200000" flipH="1">
            <a:off x="7718670" y="3394807"/>
            <a:ext cx="2450121" cy="2432537"/>
          </a:xfrm>
          <a:prstGeom prst="bentConnector2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DFECADA-270A-460D-AF38-9C1E26C7AB41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V="1">
            <a:off x="4620846" y="-1404816"/>
            <a:ext cx="3767016" cy="9140092"/>
          </a:xfrm>
          <a:prstGeom prst="bentConnector3">
            <a:avLst>
              <a:gd name="adj1" fmla="val 108350"/>
            </a:avLst>
          </a:prstGeom>
          <a:ln w="1270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27DB6A5-33DA-49E0-A84B-86E61CC5387D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rot="16200000" flipV="1">
            <a:off x="6692901" y="667239"/>
            <a:ext cx="3661507" cy="5101492"/>
          </a:xfrm>
          <a:prstGeom prst="bentConnector3">
            <a:avLst>
              <a:gd name="adj1" fmla="val 108591"/>
            </a:avLst>
          </a:prstGeom>
          <a:ln w="1270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A1D5D3-D45D-42A5-AFE3-2E344FE39087}"/>
              </a:ext>
            </a:extLst>
          </p:cNvPr>
          <p:cNvSpPr txBox="1"/>
          <p:nvPr/>
        </p:nvSpPr>
        <p:spPr>
          <a:xfrm>
            <a:off x="3160901" y="13542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818217-BC87-4029-97E1-E9C87ED81C41}"/>
              </a:ext>
            </a:extLst>
          </p:cNvPr>
          <p:cNvSpPr txBox="1"/>
          <p:nvPr/>
        </p:nvSpPr>
        <p:spPr>
          <a:xfrm>
            <a:off x="4774778" y="14089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35D1208-CB30-4254-9F73-19C0DF8ADB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204308" y="1660768"/>
            <a:ext cx="181316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031216-2CEA-4F10-8062-F5FDD8E6C5E4}"/>
              </a:ext>
            </a:extLst>
          </p:cNvPr>
          <p:cNvGrpSpPr/>
          <p:nvPr/>
        </p:nvGrpSpPr>
        <p:grpSpPr>
          <a:xfrm>
            <a:off x="3178940" y="2727271"/>
            <a:ext cx="580229" cy="309007"/>
            <a:chOff x="5906333" y="5983128"/>
            <a:chExt cx="580229" cy="30900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CF6A26-C41F-4484-8424-6B7C8105FF44}"/>
                </a:ext>
              </a:extLst>
            </p:cNvPr>
            <p:cNvSpPr txBox="1"/>
            <p:nvPr/>
          </p:nvSpPr>
          <p:spPr>
            <a:xfrm>
              <a:off x="5906333" y="59831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B654A6D-5E64-4A70-988A-24D0343AEF8B}"/>
                </a:ext>
              </a:extLst>
            </p:cNvPr>
            <p:cNvSpPr txBox="1"/>
            <p:nvPr/>
          </p:nvSpPr>
          <p:spPr>
            <a:xfrm>
              <a:off x="6224952" y="601513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*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7365F2-8018-4799-8535-E98E6C94254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204308" y="3020645"/>
            <a:ext cx="537307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689A339-F15B-4EE3-AF6A-0C6FEA0E06C0}"/>
              </a:ext>
            </a:extLst>
          </p:cNvPr>
          <p:cNvCxnSpPr>
            <a:cxnSpLocks/>
            <a:stCxn id="16" idx="3"/>
            <a:endCxn id="8" idx="2"/>
          </p:cNvCxnSpPr>
          <p:nvPr/>
        </p:nvCxnSpPr>
        <p:spPr>
          <a:xfrm flipV="1">
            <a:off x="5652476" y="1934305"/>
            <a:ext cx="320432" cy="1086340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70372C7-A56E-42E0-8537-2E0BBFA36581}"/>
              </a:ext>
            </a:extLst>
          </p:cNvPr>
          <p:cNvSpPr txBox="1"/>
          <p:nvPr/>
        </p:nvSpPr>
        <p:spPr>
          <a:xfrm>
            <a:off x="5601009" y="27085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73E5D6-B738-44BB-A483-DAA268798B94}"/>
              </a:ext>
            </a:extLst>
          </p:cNvPr>
          <p:cNvSpPr txBox="1"/>
          <p:nvPr/>
        </p:nvSpPr>
        <p:spPr>
          <a:xfrm>
            <a:off x="5734635" y="19308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1271D2E-B003-4A23-9F69-BE3F74C382C9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4697045" y="3112479"/>
            <a:ext cx="2074986" cy="1811213"/>
          </a:xfrm>
          <a:prstGeom prst="bentConnector3">
            <a:avLst>
              <a:gd name="adj1" fmla="val 79755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D8EE272-C8E0-4B1D-A826-3513BCA239C1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1934308" y="2039815"/>
            <a:ext cx="0" cy="6017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A5F11-44B3-46FE-BEEF-F7DE1CEE023C}"/>
              </a:ext>
            </a:extLst>
          </p:cNvPr>
          <p:cNvGrpSpPr/>
          <p:nvPr/>
        </p:nvGrpSpPr>
        <p:grpSpPr>
          <a:xfrm>
            <a:off x="10181047" y="71685"/>
            <a:ext cx="1516185" cy="656046"/>
            <a:chOff x="10181047" y="123055"/>
            <a:chExt cx="1516185" cy="65604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54FCD5-E74D-4525-9989-74D531466533}"/>
                </a:ext>
              </a:extLst>
            </p:cNvPr>
            <p:cNvSpPr txBox="1"/>
            <p:nvPr/>
          </p:nvSpPr>
          <p:spPr>
            <a:xfrm>
              <a:off x="10181047" y="123055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Association: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270D61BF-C79C-4B9D-9890-ABFBDE154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6" y="449637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A6D6E1-ED81-48D3-B088-8E71CBEA2B45}"/>
                </a:ext>
              </a:extLst>
            </p:cNvPr>
            <p:cNvSpPr txBox="1"/>
            <p:nvPr/>
          </p:nvSpPr>
          <p:spPr>
            <a:xfrm>
              <a:off x="10181047" y="319408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Aggregation: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ADF64BE-7F4E-4EAE-8F8B-9B3A684A3665}"/>
                </a:ext>
              </a:extLst>
            </p:cNvPr>
            <p:cNvSpPr txBox="1"/>
            <p:nvPr/>
          </p:nvSpPr>
          <p:spPr>
            <a:xfrm>
              <a:off x="10181047" y="532880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Composition: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B188A21-23AB-4A94-92E4-6A841BAE5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5" y="645183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B8AD3B2E-A97E-453D-B7C5-EC6686B63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7" y="254091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0739BA2-36D4-4CE5-8DF0-0E5DC943FEA5}"/>
              </a:ext>
            </a:extLst>
          </p:cNvPr>
          <p:cNvSpPr txBox="1"/>
          <p:nvPr/>
        </p:nvSpPr>
        <p:spPr>
          <a:xfrm>
            <a:off x="9103090" y="4941500"/>
            <a:ext cx="111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Undo Stack 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D77BD5-F81E-4DF8-A5EA-F2128175B777}"/>
              </a:ext>
            </a:extLst>
          </p:cNvPr>
          <p:cNvSpPr txBox="1"/>
          <p:nvPr/>
        </p:nvSpPr>
        <p:spPr>
          <a:xfrm>
            <a:off x="9113896" y="5541108"/>
            <a:ext cx="1095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Redo Stack *</a:t>
            </a:r>
          </a:p>
        </p:txBody>
      </p:sp>
    </p:spTree>
    <p:extLst>
      <p:ext uri="{BB962C8B-B14F-4D97-AF65-F5344CB8AC3E}">
        <p14:creationId xmlns:p14="http://schemas.microsoft.com/office/powerpoint/2010/main" val="11393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D39AF-C2F7-4838-8EDB-43F587B5B603}"/>
              </a:ext>
            </a:extLst>
          </p:cNvPr>
          <p:cNvSpPr txBox="1"/>
          <p:nvPr/>
        </p:nvSpPr>
        <p:spPr>
          <a:xfrm>
            <a:off x="664308" y="341333"/>
            <a:ext cx="293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Diagram (2)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9829DD-9B2C-472B-9425-320F2E7FC767}"/>
              </a:ext>
            </a:extLst>
          </p:cNvPr>
          <p:cNvSpPr/>
          <p:nvPr/>
        </p:nvSpPr>
        <p:spPr>
          <a:xfrm>
            <a:off x="664308" y="1238739"/>
            <a:ext cx="1664677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Slide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F392D8-572C-4A99-A00E-DF7C0374C3A5}"/>
              </a:ext>
            </a:extLst>
          </p:cNvPr>
          <p:cNvGrpSpPr/>
          <p:nvPr/>
        </p:nvGrpSpPr>
        <p:grpSpPr>
          <a:xfrm>
            <a:off x="10181047" y="123055"/>
            <a:ext cx="1516185" cy="656046"/>
            <a:chOff x="10181047" y="123055"/>
            <a:chExt cx="1516185" cy="65604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54FCD5-E74D-4525-9989-74D531466533}"/>
                </a:ext>
              </a:extLst>
            </p:cNvPr>
            <p:cNvSpPr txBox="1"/>
            <p:nvPr/>
          </p:nvSpPr>
          <p:spPr>
            <a:xfrm>
              <a:off x="10181047" y="123055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Association: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270D61BF-C79C-4B9D-9890-ABFBDE154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6" y="449637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A6D6E1-ED81-48D3-B088-8E71CBEA2B45}"/>
                </a:ext>
              </a:extLst>
            </p:cNvPr>
            <p:cNvSpPr txBox="1"/>
            <p:nvPr/>
          </p:nvSpPr>
          <p:spPr>
            <a:xfrm>
              <a:off x="10181047" y="319408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Aggregation: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ADF64BE-7F4E-4EAE-8F8B-9B3A684A3665}"/>
                </a:ext>
              </a:extLst>
            </p:cNvPr>
            <p:cNvSpPr txBox="1"/>
            <p:nvPr/>
          </p:nvSpPr>
          <p:spPr>
            <a:xfrm>
              <a:off x="10181047" y="532880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Composition: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B188A21-23AB-4A94-92E4-6A841BAE5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5" y="645183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B8AD3B2E-A97E-453D-B7C5-EC6686B63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7" y="254091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24F0718-0638-4170-9DD6-6B6788C0A78C}"/>
              </a:ext>
            </a:extLst>
          </p:cNvPr>
          <p:cNvSpPr/>
          <p:nvPr/>
        </p:nvSpPr>
        <p:spPr>
          <a:xfrm>
            <a:off x="3212123" y="2338475"/>
            <a:ext cx="1664677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694A963-E4BD-44A0-87C0-13DC434C26B0}"/>
              </a:ext>
            </a:extLst>
          </p:cNvPr>
          <p:cNvCxnSpPr>
            <a:cxnSpLocks/>
            <a:stCxn id="8" idx="3"/>
            <a:endCxn id="50" idx="0"/>
          </p:cNvCxnSpPr>
          <p:nvPr/>
        </p:nvCxnSpPr>
        <p:spPr>
          <a:xfrm>
            <a:off x="2328985" y="1512276"/>
            <a:ext cx="1715477" cy="82619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6D31DAD-133F-424B-9223-065DB3A8437F}"/>
              </a:ext>
            </a:extLst>
          </p:cNvPr>
          <p:cNvSpPr txBox="1"/>
          <p:nvPr/>
        </p:nvSpPr>
        <p:spPr>
          <a:xfrm>
            <a:off x="3782851" y="211766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531261-535D-439E-9AEF-B1F8F2BC9893}"/>
              </a:ext>
            </a:extLst>
          </p:cNvPr>
          <p:cNvSpPr txBox="1"/>
          <p:nvPr/>
        </p:nvSpPr>
        <p:spPr>
          <a:xfrm>
            <a:off x="2328983" y="12145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BFA647A-C46E-4A92-A21A-98DA0E317539}"/>
              </a:ext>
            </a:extLst>
          </p:cNvPr>
          <p:cNvSpPr/>
          <p:nvPr/>
        </p:nvSpPr>
        <p:spPr>
          <a:xfrm>
            <a:off x="664307" y="3507383"/>
            <a:ext cx="1664677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C2CF5E-577E-4C61-8C78-4CF8D8301D29}"/>
              </a:ext>
            </a:extLst>
          </p:cNvPr>
          <p:cNvCxnSpPr>
            <a:cxnSpLocks/>
            <a:stCxn id="56" idx="3"/>
            <a:endCxn id="50" idx="2"/>
          </p:cNvCxnSpPr>
          <p:nvPr/>
        </p:nvCxnSpPr>
        <p:spPr>
          <a:xfrm flipV="1">
            <a:off x="2328984" y="2885549"/>
            <a:ext cx="1715478" cy="89537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A0EDB04-BEC6-488F-85AD-324284BE6399}"/>
              </a:ext>
            </a:extLst>
          </p:cNvPr>
          <p:cNvSpPr txBox="1"/>
          <p:nvPr/>
        </p:nvSpPr>
        <p:spPr>
          <a:xfrm>
            <a:off x="2328983" y="34926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EB23A-5ED6-413C-BA90-449F06E4ACEE}"/>
              </a:ext>
            </a:extLst>
          </p:cNvPr>
          <p:cNvSpPr txBox="1"/>
          <p:nvPr/>
        </p:nvSpPr>
        <p:spPr>
          <a:xfrm>
            <a:off x="3781247" y="28476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D44DA5E-88CB-4C45-86CA-26D52A4EF1F6}"/>
              </a:ext>
            </a:extLst>
          </p:cNvPr>
          <p:cNvSpPr/>
          <p:nvPr/>
        </p:nvSpPr>
        <p:spPr>
          <a:xfrm>
            <a:off x="7451969" y="1238738"/>
            <a:ext cx="1871785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ShapeFactory</a:t>
            </a:r>
            <a:r>
              <a:rPr lang="en-US" sz="1600" dirty="0">
                <a:solidFill>
                  <a:schemeClr val="tx1"/>
                </a:solidFill>
              </a:rPr>
              <a:t> (singleton)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550462-5994-4CB8-86FA-EFECD832CBBF}"/>
              </a:ext>
            </a:extLst>
          </p:cNvPr>
          <p:cNvGrpSpPr/>
          <p:nvPr/>
        </p:nvGrpSpPr>
        <p:grpSpPr>
          <a:xfrm>
            <a:off x="6823264" y="2256162"/>
            <a:ext cx="3129193" cy="2345675"/>
            <a:chOff x="7280899" y="2413894"/>
            <a:chExt cx="2735384" cy="197119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23B38F-1E32-4060-AF06-AF9D2ED9DDDF}"/>
                </a:ext>
              </a:extLst>
            </p:cNvPr>
            <p:cNvSpPr/>
            <p:nvPr/>
          </p:nvSpPr>
          <p:spPr>
            <a:xfrm>
              <a:off x="7280899" y="2413894"/>
              <a:ext cx="2735384" cy="197119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Map Type to </a:t>
              </a:r>
              <a:r>
                <a:rPr lang="en-US" dirty="0" err="1">
                  <a:solidFill>
                    <a:schemeClr val="tx1"/>
                  </a:solidFill>
                </a:rPr>
                <a:t>IShapePtr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Type1: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Type2: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TypeN</a:t>
              </a:r>
              <a:r>
                <a:rPr lang="en-US" dirty="0">
                  <a:solidFill>
                    <a:schemeClr val="tx1"/>
                  </a:solidFill>
                </a:rPr>
                <a:t>: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F6D2426-6308-426F-BCDE-18956E2B343D}"/>
                </a:ext>
              </a:extLst>
            </p:cNvPr>
            <p:cNvGrpSpPr/>
            <p:nvPr/>
          </p:nvGrpSpPr>
          <p:grpSpPr>
            <a:xfrm>
              <a:off x="8124738" y="3894848"/>
              <a:ext cx="1658605" cy="166310"/>
              <a:chOff x="8124738" y="3726852"/>
              <a:chExt cx="1658605" cy="166310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363856B-6AB6-41E8-8877-5256273EC671}"/>
                  </a:ext>
                </a:extLst>
              </p:cNvPr>
              <p:cNvSpPr/>
              <p:nvPr/>
            </p:nvSpPr>
            <p:spPr>
              <a:xfrm>
                <a:off x="8648591" y="3726852"/>
                <a:ext cx="1134752" cy="16631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IShape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BE91AD9F-A11F-4F59-A6E8-B82FF779C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4738" y="3810007"/>
                <a:ext cx="523853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AA58F49-DA3E-4EAB-BC1B-3F1BAB3C79C5}"/>
                </a:ext>
              </a:extLst>
            </p:cNvPr>
            <p:cNvGrpSpPr/>
            <p:nvPr/>
          </p:nvGrpSpPr>
          <p:grpSpPr>
            <a:xfrm>
              <a:off x="8124738" y="3217235"/>
              <a:ext cx="1658605" cy="166310"/>
              <a:chOff x="8124738" y="3592078"/>
              <a:chExt cx="1658605" cy="166310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CE2EDC5-3009-4E21-986C-0EA46D45B036}"/>
                  </a:ext>
                </a:extLst>
              </p:cNvPr>
              <p:cNvSpPr/>
              <p:nvPr/>
            </p:nvSpPr>
            <p:spPr>
              <a:xfrm>
                <a:off x="8648591" y="3592078"/>
                <a:ext cx="1134752" cy="16631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IShape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18F3AA6E-9D84-43DD-A586-DD384FE4F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4738" y="3675232"/>
                <a:ext cx="523853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49DF65B-5BD6-484E-966A-CC8C45C688C2}"/>
                </a:ext>
              </a:extLst>
            </p:cNvPr>
            <p:cNvGrpSpPr/>
            <p:nvPr/>
          </p:nvGrpSpPr>
          <p:grpSpPr>
            <a:xfrm>
              <a:off x="8124738" y="2956733"/>
              <a:ext cx="1658605" cy="166310"/>
              <a:chOff x="8124738" y="3631849"/>
              <a:chExt cx="1658605" cy="166310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AD8ECB7E-82C1-4B76-AEE0-77989B5DB9B7}"/>
                  </a:ext>
                </a:extLst>
              </p:cNvPr>
              <p:cNvSpPr/>
              <p:nvPr/>
            </p:nvSpPr>
            <p:spPr>
              <a:xfrm>
                <a:off x="8648591" y="3631849"/>
                <a:ext cx="1134752" cy="16631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IShape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C8278F4F-4317-4752-B0C5-0824D1527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4738" y="3715004"/>
                <a:ext cx="523853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62C95AD-7291-4EB8-8A86-E626FE80270C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5400000">
            <a:off x="8152687" y="2020987"/>
            <a:ext cx="47035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CD68375-54BE-4919-AA78-E07B69821E7B}"/>
              </a:ext>
            </a:extLst>
          </p:cNvPr>
          <p:cNvSpPr/>
          <p:nvPr/>
        </p:nvSpPr>
        <p:spPr>
          <a:xfrm>
            <a:off x="664306" y="4915420"/>
            <a:ext cx="1781908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9FB04F-7FBE-45B9-B89A-63D7F61330D2}"/>
              </a:ext>
            </a:extLst>
          </p:cNvPr>
          <p:cNvSpPr/>
          <p:nvPr/>
        </p:nvSpPr>
        <p:spPr>
          <a:xfrm>
            <a:off x="3365920" y="5429474"/>
            <a:ext cx="1781908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BEFCA7-77A3-423F-86BC-542074BE2A6B}"/>
              </a:ext>
            </a:extLst>
          </p:cNvPr>
          <p:cNvSpPr txBox="1"/>
          <p:nvPr/>
        </p:nvSpPr>
        <p:spPr>
          <a:xfrm>
            <a:off x="2460590" y="4897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0B0A00-8FE1-4B9A-903B-7282BFFF4B6C}"/>
              </a:ext>
            </a:extLst>
          </p:cNvPr>
          <p:cNvSpPr txBox="1"/>
          <p:nvPr/>
        </p:nvSpPr>
        <p:spPr>
          <a:xfrm>
            <a:off x="4269707" y="59400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E97669-63B1-465B-9F2A-A845E342F630}"/>
              </a:ext>
            </a:extLst>
          </p:cNvPr>
          <p:cNvSpPr/>
          <p:nvPr/>
        </p:nvSpPr>
        <p:spPr>
          <a:xfrm>
            <a:off x="664306" y="5876676"/>
            <a:ext cx="1781908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SlideCanvas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shared_ptr</a:t>
            </a:r>
            <a:r>
              <a:rPr lang="en-US" sz="900" dirty="0">
                <a:solidFill>
                  <a:schemeClr val="tx1"/>
                </a:solidFill>
              </a:rPr>
              <a:t>&lt;</a:t>
            </a:r>
            <a:r>
              <a:rPr lang="en-US" sz="900" dirty="0" err="1">
                <a:solidFill>
                  <a:schemeClr val="tx1"/>
                </a:solidFill>
              </a:rPr>
              <a:t>IShape</a:t>
            </a:r>
            <a:r>
              <a:rPr lang="en-US" sz="900" dirty="0">
                <a:solidFill>
                  <a:schemeClr val="tx1"/>
                </a:solidFill>
              </a:rPr>
              <a:t>&gt; </a:t>
            </a:r>
            <a:r>
              <a:rPr lang="en-US" sz="900" dirty="0" err="1">
                <a:solidFill>
                  <a:schemeClr val="tx1"/>
                </a:solidFill>
              </a:rPr>
              <a:t>m_pTemp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BB72E5-34B4-4594-835D-2A78AB2BEE65}"/>
              </a:ext>
            </a:extLst>
          </p:cNvPr>
          <p:cNvSpPr txBox="1"/>
          <p:nvPr/>
        </p:nvSpPr>
        <p:spPr>
          <a:xfrm>
            <a:off x="2446214" y="58766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8BCBDA-1A06-46BB-A3C4-52CEC800E093}"/>
              </a:ext>
            </a:extLst>
          </p:cNvPr>
          <p:cNvSpPr txBox="1"/>
          <p:nvPr/>
        </p:nvSpPr>
        <p:spPr>
          <a:xfrm>
            <a:off x="4269707" y="51889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5986A18-34B2-4558-AED1-377850150F2C}"/>
              </a:ext>
            </a:extLst>
          </p:cNvPr>
          <p:cNvCxnSpPr>
            <a:cxnSpLocks/>
            <a:stCxn id="32" idx="3"/>
            <a:endCxn id="40" idx="0"/>
          </p:cNvCxnSpPr>
          <p:nvPr/>
        </p:nvCxnSpPr>
        <p:spPr>
          <a:xfrm>
            <a:off x="2446214" y="5188957"/>
            <a:ext cx="1810660" cy="24051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FE029E-D371-4CF3-B864-3B7378A51F3C}"/>
              </a:ext>
            </a:extLst>
          </p:cNvPr>
          <p:cNvCxnSpPr>
            <a:cxnSpLocks/>
            <a:stCxn id="37" idx="3"/>
            <a:endCxn id="40" idx="2"/>
          </p:cNvCxnSpPr>
          <p:nvPr/>
        </p:nvCxnSpPr>
        <p:spPr>
          <a:xfrm flipV="1">
            <a:off x="2446214" y="5976548"/>
            <a:ext cx="1810660" cy="17366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D39AF-C2F7-4838-8EDB-43F587B5B603}"/>
              </a:ext>
            </a:extLst>
          </p:cNvPr>
          <p:cNvSpPr txBox="1"/>
          <p:nvPr/>
        </p:nvSpPr>
        <p:spPr>
          <a:xfrm>
            <a:off x="664308" y="341333"/>
            <a:ext cx="293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Diagram 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F392D8-572C-4A99-A00E-DF7C0374C3A5}"/>
              </a:ext>
            </a:extLst>
          </p:cNvPr>
          <p:cNvGrpSpPr/>
          <p:nvPr/>
        </p:nvGrpSpPr>
        <p:grpSpPr>
          <a:xfrm>
            <a:off x="10181047" y="123055"/>
            <a:ext cx="1516185" cy="656046"/>
            <a:chOff x="10181047" y="123055"/>
            <a:chExt cx="1516185" cy="65604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54FCD5-E74D-4525-9989-74D531466533}"/>
                </a:ext>
              </a:extLst>
            </p:cNvPr>
            <p:cNvSpPr txBox="1"/>
            <p:nvPr/>
          </p:nvSpPr>
          <p:spPr>
            <a:xfrm>
              <a:off x="10181047" y="123055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Association: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270D61BF-C79C-4B9D-9890-ABFBDE154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6" y="449637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A6D6E1-ED81-48D3-B088-8E71CBEA2B45}"/>
                </a:ext>
              </a:extLst>
            </p:cNvPr>
            <p:cNvSpPr txBox="1"/>
            <p:nvPr/>
          </p:nvSpPr>
          <p:spPr>
            <a:xfrm>
              <a:off x="10181047" y="319408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Aggregation: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ADF64BE-7F4E-4EAE-8F8B-9B3A684A3665}"/>
                </a:ext>
              </a:extLst>
            </p:cNvPr>
            <p:cNvSpPr txBox="1"/>
            <p:nvPr/>
          </p:nvSpPr>
          <p:spPr>
            <a:xfrm>
              <a:off x="10181047" y="532880"/>
              <a:ext cx="893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Composition: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B188A21-23AB-4A94-92E4-6A841BAE5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5" y="645183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B8AD3B2E-A97E-453D-B7C5-EC6686B63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427" y="254091"/>
              <a:ext cx="60480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08CCF92-0333-4D31-8525-03DA7C914172}"/>
              </a:ext>
            </a:extLst>
          </p:cNvPr>
          <p:cNvSpPr/>
          <p:nvPr/>
        </p:nvSpPr>
        <p:spPr>
          <a:xfrm>
            <a:off x="7616627" y="4499965"/>
            <a:ext cx="2412171" cy="6618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SlideCollection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vector&lt;</a:t>
            </a:r>
            <a:r>
              <a:rPr lang="en-US" sz="1100" dirty="0" err="1">
                <a:solidFill>
                  <a:schemeClr val="tx1"/>
                </a:solidFill>
              </a:rPr>
              <a:t>shared_ptr</a:t>
            </a:r>
            <a:r>
              <a:rPr lang="en-US" sz="1100" dirty="0">
                <a:solidFill>
                  <a:schemeClr val="tx1"/>
                </a:solidFill>
              </a:rPr>
              <a:t>&lt;Slide&gt;&gt; </a:t>
            </a:r>
            <a:r>
              <a:rPr lang="en-US" sz="1100" dirty="0" err="1">
                <a:solidFill>
                  <a:schemeClr val="tx1"/>
                </a:solidFill>
              </a:rPr>
              <a:t>m_slides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7B73EA3-98BD-4F3B-8B8F-E07C9588C5F6}"/>
              </a:ext>
            </a:extLst>
          </p:cNvPr>
          <p:cNvSpPr/>
          <p:nvPr/>
        </p:nvSpPr>
        <p:spPr>
          <a:xfrm>
            <a:off x="865798" y="1128807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BA75EF-25B3-49CE-B10A-2AC4482C2315}"/>
              </a:ext>
            </a:extLst>
          </p:cNvPr>
          <p:cNvSpPr/>
          <p:nvPr/>
        </p:nvSpPr>
        <p:spPr>
          <a:xfrm>
            <a:off x="7867281" y="3513212"/>
            <a:ext cx="1910861" cy="5470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C8800FB-A1C9-418F-A76F-0E709728EAF7}"/>
              </a:ext>
            </a:extLst>
          </p:cNvPr>
          <p:cNvCxnSpPr>
            <a:cxnSpLocks/>
            <a:stCxn id="41" idx="2"/>
            <a:endCxn id="32" idx="1"/>
          </p:cNvCxnSpPr>
          <p:nvPr/>
        </p:nvCxnSpPr>
        <p:spPr>
          <a:xfrm rot="16200000" flipH="1">
            <a:off x="3141423" y="355687"/>
            <a:ext cx="3155010" cy="579539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46FC7F0-D545-4646-92B0-54732C0DCECC}"/>
              </a:ext>
            </a:extLst>
          </p:cNvPr>
          <p:cNvSpPr/>
          <p:nvPr/>
        </p:nvSpPr>
        <p:spPr>
          <a:xfrm>
            <a:off x="2357637" y="1990665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MainWindow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D21A6C-0A1F-4F8A-81EA-90320570931B}"/>
              </a:ext>
            </a:extLst>
          </p:cNvPr>
          <p:cNvSpPr/>
          <p:nvPr/>
        </p:nvSpPr>
        <p:spPr>
          <a:xfrm>
            <a:off x="4163811" y="2918319"/>
            <a:ext cx="2107305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CommandPane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90C6161-8670-4037-A786-47280FCFF416}"/>
              </a:ext>
            </a:extLst>
          </p:cNvPr>
          <p:cNvSpPr/>
          <p:nvPr/>
        </p:nvSpPr>
        <p:spPr>
          <a:xfrm>
            <a:off x="4163811" y="3960220"/>
            <a:ext cx="2107305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SlidesCollectionView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92A2502-5366-4731-B7AF-FB9CD89F4D31}"/>
              </a:ext>
            </a:extLst>
          </p:cNvPr>
          <p:cNvSpPr/>
          <p:nvPr/>
        </p:nvSpPr>
        <p:spPr>
          <a:xfrm>
            <a:off x="4163812" y="4933204"/>
            <a:ext cx="2107304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SlideCanvas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C410AA8-2AD0-4B1D-BF3C-E2BEAE92F056}"/>
              </a:ext>
            </a:extLst>
          </p:cNvPr>
          <p:cNvCxnSpPr>
            <a:cxnSpLocks/>
            <a:stCxn id="72" idx="2"/>
            <a:endCxn id="73" idx="1"/>
          </p:cNvCxnSpPr>
          <p:nvPr/>
        </p:nvCxnSpPr>
        <p:spPr>
          <a:xfrm rot="16200000" flipH="1">
            <a:off x="3411381" y="2439425"/>
            <a:ext cx="654117" cy="85074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23DD089-D12A-4BB1-9807-16F6906FB0A7}"/>
              </a:ext>
            </a:extLst>
          </p:cNvPr>
          <p:cNvCxnSpPr>
            <a:cxnSpLocks/>
            <a:stCxn id="72" idx="2"/>
            <a:endCxn id="75" idx="1"/>
          </p:cNvCxnSpPr>
          <p:nvPr/>
        </p:nvCxnSpPr>
        <p:spPr>
          <a:xfrm rot="16200000" flipH="1">
            <a:off x="2890430" y="2960376"/>
            <a:ext cx="1696018" cy="85074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1824434-49FE-4152-BC46-5A9BD3A71587}"/>
              </a:ext>
            </a:extLst>
          </p:cNvPr>
          <p:cNvCxnSpPr>
            <a:cxnSpLocks/>
            <a:stCxn id="72" idx="2"/>
            <a:endCxn id="76" idx="1"/>
          </p:cNvCxnSpPr>
          <p:nvPr/>
        </p:nvCxnSpPr>
        <p:spPr>
          <a:xfrm rot="16200000" flipH="1">
            <a:off x="2403939" y="3446868"/>
            <a:ext cx="2669002" cy="85074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DBBC152-0F61-412E-B422-ACEEF7A4B302}"/>
              </a:ext>
            </a:extLst>
          </p:cNvPr>
          <p:cNvSpPr/>
          <p:nvPr/>
        </p:nvSpPr>
        <p:spPr>
          <a:xfrm>
            <a:off x="9730888" y="6062826"/>
            <a:ext cx="1361537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SlideEditor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23D7FA4-04B4-45B7-B1E8-D8CDC5D77D83}"/>
              </a:ext>
            </a:extLst>
          </p:cNvPr>
          <p:cNvCxnSpPr>
            <a:cxnSpLocks/>
            <a:stCxn id="41" idx="2"/>
            <a:endCxn id="91" idx="1"/>
          </p:cNvCxnSpPr>
          <p:nvPr/>
        </p:nvCxnSpPr>
        <p:spPr>
          <a:xfrm rot="16200000" flipH="1">
            <a:off x="3445817" y="51292"/>
            <a:ext cx="4660482" cy="790965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0D379269-824D-47D3-97FB-1C90FA7D7351}"/>
              </a:ext>
            </a:extLst>
          </p:cNvPr>
          <p:cNvCxnSpPr>
            <a:cxnSpLocks/>
            <a:stCxn id="73" idx="3"/>
            <a:endCxn id="42" idx="1"/>
          </p:cNvCxnSpPr>
          <p:nvPr/>
        </p:nvCxnSpPr>
        <p:spPr>
          <a:xfrm>
            <a:off x="6271116" y="3191856"/>
            <a:ext cx="1596165" cy="5948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D27F952-1E9A-4C35-9EFE-D2D55C46DC54}"/>
              </a:ext>
            </a:extLst>
          </p:cNvPr>
          <p:cNvCxnSpPr>
            <a:cxnSpLocks/>
            <a:stCxn id="75" idx="3"/>
            <a:endCxn id="32" idx="1"/>
          </p:cNvCxnSpPr>
          <p:nvPr/>
        </p:nvCxnSpPr>
        <p:spPr>
          <a:xfrm>
            <a:off x="6271116" y="4233757"/>
            <a:ext cx="1345511" cy="597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10906F8-5B76-4044-91F9-05982F5B5EEA}"/>
              </a:ext>
            </a:extLst>
          </p:cNvPr>
          <p:cNvCxnSpPr>
            <a:cxnSpLocks/>
            <a:stCxn id="42" idx="3"/>
            <a:endCxn id="91" idx="3"/>
          </p:cNvCxnSpPr>
          <p:nvPr/>
        </p:nvCxnSpPr>
        <p:spPr>
          <a:xfrm>
            <a:off x="9778142" y="3786749"/>
            <a:ext cx="1314283" cy="2549614"/>
          </a:xfrm>
          <a:prstGeom prst="bentConnector3">
            <a:avLst>
              <a:gd name="adj1" fmla="val 117394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5733C03B-9DE8-4121-A1EF-1E86686DB133}"/>
              </a:ext>
            </a:extLst>
          </p:cNvPr>
          <p:cNvCxnSpPr>
            <a:cxnSpLocks/>
            <a:stCxn id="41" idx="2"/>
            <a:endCxn id="72" idx="1"/>
          </p:cNvCxnSpPr>
          <p:nvPr/>
        </p:nvCxnSpPr>
        <p:spPr>
          <a:xfrm rot="16200000" flipH="1">
            <a:off x="1795273" y="1701837"/>
            <a:ext cx="588321" cy="536408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BAA31A8D-17D1-407E-BD34-187C31809F2C}"/>
              </a:ext>
            </a:extLst>
          </p:cNvPr>
          <p:cNvCxnSpPr>
            <a:cxnSpLocks/>
            <a:stCxn id="41" idx="2"/>
            <a:endCxn id="42" idx="1"/>
          </p:cNvCxnSpPr>
          <p:nvPr/>
        </p:nvCxnSpPr>
        <p:spPr>
          <a:xfrm rot="16200000" flipH="1">
            <a:off x="3788821" y="-291711"/>
            <a:ext cx="2110868" cy="604605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CE8FF22-1EC2-47F4-8B10-F3A17BD06BBF}"/>
              </a:ext>
            </a:extLst>
          </p:cNvPr>
          <p:cNvCxnSpPr>
            <a:cxnSpLocks/>
            <a:stCxn id="91" idx="0"/>
            <a:endCxn id="32" idx="3"/>
          </p:cNvCxnSpPr>
          <p:nvPr/>
        </p:nvCxnSpPr>
        <p:spPr>
          <a:xfrm rot="16200000" flipV="1">
            <a:off x="9604261" y="5255429"/>
            <a:ext cx="1231935" cy="38285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B5B7D4-5B8F-4540-A3D9-AA95DD7D16E2}"/>
              </a:ext>
            </a:extLst>
          </p:cNvPr>
          <p:cNvSpPr/>
          <p:nvPr/>
        </p:nvSpPr>
        <p:spPr>
          <a:xfrm>
            <a:off x="8128196" y="5399891"/>
            <a:ext cx="1389032" cy="486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Slide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19764F2-E617-4A51-8994-2D920683C14F}"/>
              </a:ext>
            </a:extLst>
          </p:cNvPr>
          <p:cNvCxnSpPr>
            <a:cxnSpLocks/>
            <a:stCxn id="76" idx="2"/>
            <a:endCxn id="58" idx="2"/>
          </p:cNvCxnSpPr>
          <p:nvPr/>
        </p:nvCxnSpPr>
        <p:spPr>
          <a:xfrm rot="16200000" flipH="1">
            <a:off x="6817160" y="3880582"/>
            <a:ext cx="405856" cy="3605248"/>
          </a:xfrm>
          <a:prstGeom prst="bentConnector3">
            <a:avLst>
              <a:gd name="adj1" fmla="val 156325"/>
            </a:avLst>
          </a:prstGeom>
          <a:ln w="1270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A7D7C90-ACD9-4281-9CCB-97D09CE160C9}"/>
              </a:ext>
            </a:extLst>
          </p:cNvPr>
          <p:cNvCxnSpPr>
            <a:cxnSpLocks/>
            <a:stCxn id="32" idx="2"/>
            <a:endCxn id="58" idx="0"/>
          </p:cNvCxnSpPr>
          <p:nvPr/>
        </p:nvCxnSpPr>
        <p:spPr>
          <a:xfrm rot="5400000">
            <a:off x="8703676" y="5280854"/>
            <a:ext cx="23807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800B948-942A-4930-ABF3-8892FA195589}"/>
              </a:ext>
            </a:extLst>
          </p:cNvPr>
          <p:cNvCxnSpPr>
            <a:cxnSpLocks/>
            <a:stCxn id="76" idx="2"/>
            <a:endCxn id="91" idx="1"/>
          </p:cNvCxnSpPr>
          <p:nvPr/>
        </p:nvCxnSpPr>
        <p:spPr>
          <a:xfrm rot="16200000" flipH="1">
            <a:off x="7046134" y="3651608"/>
            <a:ext cx="856085" cy="451342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D8497A-FD4B-4A96-93C2-F647F6656314}"/>
              </a:ext>
            </a:extLst>
          </p:cNvPr>
          <p:cNvCxnSpPr>
            <a:cxnSpLocks/>
            <a:stCxn id="72" idx="2"/>
            <a:endCxn id="91" idx="1"/>
          </p:cNvCxnSpPr>
          <p:nvPr/>
        </p:nvCxnSpPr>
        <p:spPr>
          <a:xfrm rot="16200000" flipH="1">
            <a:off x="4622666" y="1228141"/>
            <a:ext cx="3798624" cy="641782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9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75353-9B50-4909-8B6C-6CD2264AC7DD}"/>
              </a:ext>
            </a:extLst>
          </p:cNvPr>
          <p:cNvSpPr txBox="1"/>
          <p:nvPr/>
        </p:nvSpPr>
        <p:spPr>
          <a:xfrm>
            <a:off x="664308" y="341333"/>
            <a:ext cx="405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Adding Shape through GUI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EA38A053-6175-4A3E-AF02-802D6D15F7D9}"/>
              </a:ext>
            </a:extLst>
          </p:cNvPr>
          <p:cNvSpPr/>
          <p:nvPr/>
        </p:nvSpPr>
        <p:spPr>
          <a:xfrm>
            <a:off x="607552" y="1104412"/>
            <a:ext cx="2727555" cy="752138"/>
          </a:xfrm>
          <a:prstGeom prst="flowChartPunchedCar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ShapeConstructor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eventFilter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372123C1-C9D1-4FDC-B43A-A970012A677C}"/>
              </a:ext>
            </a:extLst>
          </p:cNvPr>
          <p:cNvSpPr/>
          <p:nvPr/>
        </p:nvSpPr>
        <p:spPr>
          <a:xfrm>
            <a:off x="2583944" y="3854103"/>
            <a:ext cx="3032369" cy="752137"/>
          </a:xfrm>
          <a:prstGeom prst="flowChartPunchedCar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SlideCanvas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OnShapeReady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FB18241-F273-4306-A845-0192480E9E77}"/>
              </a:ext>
            </a:extLst>
          </p:cNvPr>
          <p:cNvCxnSpPr>
            <a:cxnSpLocks/>
            <a:stCxn id="39" idx="2"/>
            <a:endCxn id="19" idx="1"/>
          </p:cNvCxnSpPr>
          <p:nvPr/>
        </p:nvCxnSpPr>
        <p:spPr>
          <a:xfrm rot="5400000">
            <a:off x="2629308" y="3076693"/>
            <a:ext cx="1108115" cy="1198842"/>
          </a:xfrm>
          <a:prstGeom prst="bentConnector4">
            <a:avLst>
              <a:gd name="adj1" fmla="val 33031"/>
              <a:gd name="adj2" fmla="val 119068"/>
            </a:avLst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6C4A07-BA82-4932-9370-00E861CC953E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4105526" y="4600842"/>
            <a:ext cx="684775" cy="69556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B42010-E33F-4AE1-AA04-E74DB7FB6E23}"/>
              </a:ext>
            </a:extLst>
          </p:cNvPr>
          <p:cNvSpPr/>
          <p:nvPr/>
        </p:nvSpPr>
        <p:spPr>
          <a:xfrm>
            <a:off x="4795698" y="5053539"/>
            <a:ext cx="3723381" cy="8206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pActn</a:t>
            </a:r>
            <a:r>
              <a:rPr lang="en-US" sz="1200" dirty="0">
                <a:solidFill>
                  <a:schemeClr val="tx1"/>
                </a:solidFill>
              </a:rPr>
              <a:t> = new </a:t>
            </a:r>
            <a:r>
              <a:rPr lang="en-US" sz="1200" dirty="0" err="1">
                <a:solidFill>
                  <a:schemeClr val="tx1"/>
                </a:solidFill>
              </a:rPr>
              <a:t>AddAction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pActn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setShape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m_pShapeConstructor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getShape</a:t>
            </a:r>
            <a:r>
              <a:rPr lang="en-US" sz="12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m_pTempShape</a:t>
            </a:r>
            <a:r>
              <a:rPr lang="en-US" sz="1200" dirty="0">
                <a:solidFill>
                  <a:schemeClr val="tx1"/>
                </a:solidFill>
              </a:rPr>
              <a:t>-&gt;reset();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Flowchart: Card 37">
            <a:extLst>
              <a:ext uri="{FF2B5EF4-FFF2-40B4-BE49-F238E27FC236}">
                <a16:creationId xmlns:a16="http://schemas.microsoft.com/office/drawing/2014/main" id="{1C39EB88-56DA-4D57-9520-41E1FEDCF896}"/>
              </a:ext>
            </a:extLst>
          </p:cNvPr>
          <p:cNvSpPr/>
          <p:nvPr/>
        </p:nvSpPr>
        <p:spPr>
          <a:xfrm>
            <a:off x="7057159" y="1078320"/>
            <a:ext cx="3438769" cy="820616"/>
          </a:xfrm>
          <a:prstGeom prst="flowChartPunchedCar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SlideMainWindow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onShapeButtonClicked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8797D9-7261-431A-845E-2ADA17E0D73C}"/>
              </a:ext>
            </a:extLst>
          </p:cNvPr>
          <p:cNvCxnSpPr>
            <a:cxnSpLocks/>
          </p:cNvCxnSpPr>
          <p:nvPr/>
        </p:nvCxnSpPr>
        <p:spPr>
          <a:xfrm>
            <a:off x="7764234" y="1898936"/>
            <a:ext cx="0" cy="6115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81E7F-C644-4C52-A84C-84B21DCD6BFF}"/>
              </a:ext>
            </a:extLst>
          </p:cNvPr>
          <p:cNvSpPr/>
          <p:nvPr/>
        </p:nvSpPr>
        <p:spPr>
          <a:xfrm>
            <a:off x="7057158" y="2510497"/>
            <a:ext cx="4012975" cy="6115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m_pSlideCanvas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setShapeConstructor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pShapeConstructor</a:t>
            </a:r>
            <a:r>
              <a:rPr lang="en-US" sz="1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32CCBB-120D-4DC2-A8A8-7E06E99B2CCD}"/>
              </a:ext>
            </a:extLst>
          </p:cNvPr>
          <p:cNvSpPr/>
          <p:nvPr/>
        </p:nvSpPr>
        <p:spPr>
          <a:xfrm>
            <a:off x="9289244" y="3782018"/>
            <a:ext cx="2715038" cy="6115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installEventFilter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m_pShapeConstructor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0D8E91-BCD6-4A78-A902-C4C5A6CD9215}"/>
              </a:ext>
            </a:extLst>
          </p:cNvPr>
          <p:cNvCxnSpPr>
            <a:cxnSpLocks/>
          </p:cNvCxnSpPr>
          <p:nvPr/>
        </p:nvCxnSpPr>
        <p:spPr>
          <a:xfrm>
            <a:off x="7764234" y="2942292"/>
            <a:ext cx="0" cy="6391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ard 38">
            <a:extLst>
              <a:ext uri="{FF2B5EF4-FFF2-40B4-BE49-F238E27FC236}">
                <a16:creationId xmlns:a16="http://schemas.microsoft.com/office/drawing/2014/main" id="{FA6D438D-1730-473F-87F1-DBB7F5FAF4D5}"/>
              </a:ext>
            </a:extLst>
          </p:cNvPr>
          <p:cNvSpPr/>
          <p:nvPr/>
        </p:nvSpPr>
        <p:spPr>
          <a:xfrm>
            <a:off x="2415098" y="2369919"/>
            <a:ext cx="2735375" cy="752138"/>
          </a:xfrm>
          <a:prstGeom prst="flowChartPunchedCar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ShapeConstructor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emit </a:t>
            </a:r>
            <a:r>
              <a:rPr lang="en-US" dirty="0" err="1">
                <a:solidFill>
                  <a:schemeClr val="tx1"/>
                </a:solidFill>
              </a:rPr>
              <a:t>ShapeReady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36EAD11-FE63-4B0F-A514-5CDC9CD0D42C}"/>
              </a:ext>
            </a:extLst>
          </p:cNvPr>
          <p:cNvCxnSpPr>
            <a:cxnSpLocks/>
            <a:stCxn id="6" idx="2"/>
            <a:endCxn id="39" idx="1"/>
          </p:cNvCxnSpPr>
          <p:nvPr/>
        </p:nvCxnSpPr>
        <p:spPr>
          <a:xfrm rot="16200000" flipH="1">
            <a:off x="1748495" y="2079385"/>
            <a:ext cx="889438" cy="44376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13A3D46F-0646-44E8-B5C1-D6C8D30709F7}"/>
              </a:ext>
            </a:extLst>
          </p:cNvPr>
          <p:cNvSpPr/>
          <p:nvPr/>
        </p:nvSpPr>
        <p:spPr>
          <a:xfrm>
            <a:off x="7057159" y="3581447"/>
            <a:ext cx="2014603" cy="648725"/>
          </a:xfrm>
          <a:prstGeom prst="flowChartPunchedCar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SlideCanvas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setShapeConstructor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5EC25-C2E4-4C3B-AF8E-7CEDF7B6547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702700" y="4087798"/>
            <a:ext cx="58654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B4E2C895-B151-4803-ACC6-DD99531E286C}"/>
              </a:ext>
            </a:extLst>
          </p:cNvPr>
          <p:cNvSpPr/>
          <p:nvPr/>
        </p:nvSpPr>
        <p:spPr>
          <a:xfrm>
            <a:off x="8432667" y="5970879"/>
            <a:ext cx="2981918" cy="611561"/>
          </a:xfrm>
          <a:prstGeom prst="flowChartPunchedCar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SlideEditor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Run(</a:t>
            </a:r>
            <a:r>
              <a:rPr lang="en-US" dirty="0" err="1">
                <a:solidFill>
                  <a:schemeClr val="tx1"/>
                </a:solidFill>
              </a:rPr>
              <a:t>IActionPtr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06F285C-23B8-40A6-ADB3-554E7A300CFF}"/>
              </a:ext>
            </a:extLst>
          </p:cNvPr>
          <p:cNvCxnSpPr>
            <a:cxnSpLocks/>
            <a:stCxn id="35" idx="2"/>
            <a:endCxn id="31" idx="1"/>
          </p:cNvCxnSpPr>
          <p:nvPr/>
        </p:nvCxnSpPr>
        <p:spPr>
          <a:xfrm rot="16200000" flipH="1">
            <a:off x="7343776" y="5187768"/>
            <a:ext cx="402505" cy="177527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0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75353-9B50-4909-8B6C-6CD2264AC7DD}"/>
              </a:ext>
            </a:extLst>
          </p:cNvPr>
          <p:cNvSpPr txBox="1"/>
          <p:nvPr/>
        </p:nvSpPr>
        <p:spPr>
          <a:xfrm>
            <a:off x="664308" y="341333"/>
            <a:ext cx="472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Command Execution Flow: Add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EA38A053-6175-4A3E-AF02-802D6D15F7D9}"/>
              </a:ext>
            </a:extLst>
          </p:cNvPr>
          <p:cNvSpPr/>
          <p:nvPr/>
        </p:nvSpPr>
        <p:spPr>
          <a:xfrm>
            <a:off x="664308" y="1180123"/>
            <a:ext cx="2735384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Execute(String command)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1B3DA9B7-1994-4F4C-8F95-8951F8C4E3C9}"/>
              </a:ext>
            </a:extLst>
          </p:cNvPr>
          <p:cNvSpPr/>
          <p:nvPr/>
        </p:nvSpPr>
        <p:spPr>
          <a:xfrm>
            <a:off x="2806156" y="2223478"/>
            <a:ext cx="2735384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CommandParser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Parse(String command)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28F4F82-56D3-48F0-905C-CD6B288079F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2102555" y="1930184"/>
            <a:ext cx="633047" cy="774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7AAF1-3097-480C-ACAE-F9095E9197BD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 rot="5400000">
            <a:off x="3786881" y="3208109"/>
            <a:ext cx="550983" cy="22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13972-C8DD-4B10-98B3-E111B55C6A54}"/>
              </a:ext>
            </a:extLst>
          </p:cNvPr>
          <p:cNvSpPr/>
          <p:nvPr/>
        </p:nvSpPr>
        <p:spPr>
          <a:xfrm>
            <a:off x="2625969" y="3413370"/>
            <a:ext cx="1324926" cy="3634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372123C1-C9D1-4FDC-B43A-A970012A677C}"/>
              </a:ext>
            </a:extLst>
          </p:cNvPr>
          <p:cNvSpPr/>
          <p:nvPr/>
        </p:nvSpPr>
        <p:spPr>
          <a:xfrm>
            <a:off x="2806157" y="3964353"/>
            <a:ext cx="3469597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Execute(Command* </a:t>
            </a:r>
            <a:r>
              <a:rPr lang="en-US" dirty="0" err="1">
                <a:solidFill>
                  <a:schemeClr val="tx1"/>
                </a:solidFill>
              </a:rPr>
              <a:t>pCommand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FB18241-F273-4306-A845-0192480E9E77}"/>
              </a:ext>
            </a:extLst>
          </p:cNvPr>
          <p:cNvCxnSpPr>
            <a:cxnSpLocks/>
            <a:stCxn id="6" idx="2"/>
            <a:endCxn id="19" idx="1"/>
          </p:cNvCxnSpPr>
          <p:nvPr/>
        </p:nvCxnSpPr>
        <p:spPr>
          <a:xfrm rot="16200000" flipH="1">
            <a:off x="1232117" y="2800621"/>
            <a:ext cx="2373922" cy="77415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A55418D3-BDB3-4E5F-AE7B-1E53DAEBC7EC}"/>
              </a:ext>
            </a:extLst>
          </p:cNvPr>
          <p:cNvSpPr/>
          <p:nvPr/>
        </p:nvSpPr>
        <p:spPr>
          <a:xfrm>
            <a:off x="4928035" y="4960815"/>
            <a:ext cx="1742398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AddCommand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6C4A07-BA82-4932-9370-00E861CC953E}"/>
              </a:ext>
            </a:extLst>
          </p:cNvPr>
          <p:cNvCxnSpPr>
            <a:cxnSpLocks/>
            <a:stCxn id="19" idx="2"/>
            <a:endCxn id="28" idx="1"/>
          </p:cNvCxnSpPr>
          <p:nvPr/>
        </p:nvCxnSpPr>
        <p:spPr>
          <a:xfrm rot="16200000" flipH="1">
            <a:off x="4441418" y="4884506"/>
            <a:ext cx="586154" cy="3870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B42010-E33F-4AE1-AA04-E74DB7FB6E23}"/>
              </a:ext>
            </a:extLst>
          </p:cNvPr>
          <p:cNvSpPr/>
          <p:nvPr/>
        </p:nvSpPr>
        <p:spPr>
          <a:xfrm>
            <a:off x="7006711" y="4960815"/>
            <a:ext cx="3571198" cy="13520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pActn</a:t>
            </a:r>
            <a:r>
              <a:rPr lang="en-US" sz="1400" dirty="0">
                <a:solidFill>
                  <a:schemeClr val="tx1"/>
                </a:solidFill>
              </a:rPr>
              <a:t> = new </a:t>
            </a:r>
            <a:r>
              <a:rPr lang="en-US" sz="1400" dirty="0" err="1">
                <a:solidFill>
                  <a:schemeClr val="tx1"/>
                </a:solidFill>
              </a:rPr>
              <a:t>AddAction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pShape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ShapeFactory</a:t>
            </a:r>
            <a:r>
              <a:rPr lang="en-US" sz="1400" dirty="0">
                <a:solidFill>
                  <a:schemeClr val="tx1"/>
                </a:solidFill>
              </a:rPr>
              <a:t>-&gt;Create(TypeName);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pActn</a:t>
            </a:r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setShape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pShape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Card 37">
            <a:extLst>
              <a:ext uri="{FF2B5EF4-FFF2-40B4-BE49-F238E27FC236}">
                <a16:creationId xmlns:a16="http://schemas.microsoft.com/office/drawing/2014/main" id="{1C39EB88-56DA-4D57-9520-41E1FEDCF896}"/>
              </a:ext>
            </a:extLst>
          </p:cNvPr>
          <p:cNvSpPr/>
          <p:nvPr/>
        </p:nvSpPr>
        <p:spPr>
          <a:xfrm>
            <a:off x="7072925" y="2777391"/>
            <a:ext cx="3438769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dirty="0" err="1">
                <a:solidFill>
                  <a:schemeClr val="tx1"/>
                </a:solidFill>
              </a:rPr>
              <a:t>SlideEditor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Run(</a:t>
            </a:r>
            <a:r>
              <a:rPr lang="en-US" dirty="0" err="1">
                <a:solidFill>
                  <a:schemeClr val="tx1"/>
                </a:solidFill>
              </a:rPr>
              <a:t>IActionPtr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8797D9-7261-431A-845E-2ADA17E0D73C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flipV="1">
            <a:off x="8792310" y="3598007"/>
            <a:ext cx="0" cy="13628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1C46EFBE-379C-445D-9519-B21588E1D0E4}"/>
              </a:ext>
            </a:extLst>
          </p:cNvPr>
          <p:cNvSpPr/>
          <p:nvPr/>
        </p:nvSpPr>
        <p:spPr>
          <a:xfrm>
            <a:off x="7072925" y="1180123"/>
            <a:ext cx="3438769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0. </a:t>
            </a:r>
            <a:r>
              <a:rPr lang="en-US" dirty="0" err="1">
                <a:solidFill>
                  <a:schemeClr val="tx1"/>
                </a:solidFill>
              </a:rPr>
              <a:t>ConsoleView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OnCommandEntered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34D4DE-961E-4154-A2AC-FFFF98A39EA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399692" y="1590431"/>
            <a:ext cx="367323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879C5-99F8-4E42-AC16-4C80FE892B6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041292" y="5636842"/>
            <a:ext cx="965419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75353-9B50-4909-8B6C-6CD2264AC7DD}"/>
              </a:ext>
            </a:extLst>
          </p:cNvPr>
          <p:cNvSpPr txBox="1"/>
          <p:nvPr/>
        </p:nvSpPr>
        <p:spPr>
          <a:xfrm>
            <a:off x="664308" y="341333"/>
            <a:ext cx="467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Command Execution Flow: Exit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EA38A053-6175-4A3E-AF02-802D6D15F7D9}"/>
              </a:ext>
            </a:extLst>
          </p:cNvPr>
          <p:cNvSpPr/>
          <p:nvPr/>
        </p:nvSpPr>
        <p:spPr>
          <a:xfrm>
            <a:off x="664308" y="1180123"/>
            <a:ext cx="2735384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Execute(String command)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1B3DA9B7-1994-4F4C-8F95-8951F8C4E3C9}"/>
              </a:ext>
            </a:extLst>
          </p:cNvPr>
          <p:cNvSpPr/>
          <p:nvPr/>
        </p:nvSpPr>
        <p:spPr>
          <a:xfrm>
            <a:off x="2806156" y="2223478"/>
            <a:ext cx="2735384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CommandParser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Parse(String command)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28F4F82-56D3-48F0-905C-CD6B288079F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2102555" y="1930184"/>
            <a:ext cx="633047" cy="774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7AAF1-3097-480C-ACAE-F9095E9197BD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 rot="5400000">
            <a:off x="3786881" y="3208109"/>
            <a:ext cx="550983" cy="22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13972-C8DD-4B10-98B3-E111B55C6A54}"/>
              </a:ext>
            </a:extLst>
          </p:cNvPr>
          <p:cNvSpPr/>
          <p:nvPr/>
        </p:nvSpPr>
        <p:spPr>
          <a:xfrm>
            <a:off x="2625969" y="3413370"/>
            <a:ext cx="1324926" cy="3634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372123C1-C9D1-4FDC-B43A-A970012A677C}"/>
              </a:ext>
            </a:extLst>
          </p:cNvPr>
          <p:cNvSpPr/>
          <p:nvPr/>
        </p:nvSpPr>
        <p:spPr>
          <a:xfrm>
            <a:off x="2806156" y="3964353"/>
            <a:ext cx="3438769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Execute(Command* </a:t>
            </a:r>
            <a:r>
              <a:rPr lang="en-US" dirty="0" err="1">
                <a:solidFill>
                  <a:schemeClr val="tx1"/>
                </a:solidFill>
              </a:rPr>
              <a:t>pCommand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FB18241-F273-4306-A845-0192480E9E77}"/>
              </a:ext>
            </a:extLst>
          </p:cNvPr>
          <p:cNvCxnSpPr>
            <a:cxnSpLocks/>
            <a:stCxn id="6" idx="2"/>
            <a:endCxn id="19" idx="1"/>
          </p:cNvCxnSpPr>
          <p:nvPr/>
        </p:nvCxnSpPr>
        <p:spPr>
          <a:xfrm rot="16200000" flipH="1">
            <a:off x="1232117" y="2800622"/>
            <a:ext cx="2373922" cy="774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A55418D3-BDB3-4E5F-AE7B-1E53DAEBC7EC}"/>
              </a:ext>
            </a:extLst>
          </p:cNvPr>
          <p:cNvSpPr/>
          <p:nvPr/>
        </p:nvSpPr>
        <p:spPr>
          <a:xfrm>
            <a:off x="4799078" y="4972538"/>
            <a:ext cx="1719385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ExitCommand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6C4A07-BA82-4932-9370-00E861CC953E}"/>
              </a:ext>
            </a:extLst>
          </p:cNvPr>
          <p:cNvCxnSpPr>
            <a:cxnSpLocks/>
            <a:stCxn id="19" idx="2"/>
            <a:endCxn id="28" idx="1"/>
          </p:cNvCxnSpPr>
          <p:nvPr/>
        </p:nvCxnSpPr>
        <p:spPr>
          <a:xfrm rot="16200000" flipH="1">
            <a:off x="4363371" y="4947138"/>
            <a:ext cx="597877" cy="27353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6F0014A-8E4F-4FBB-93E2-AE971449E05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298290" y="5648566"/>
            <a:ext cx="62086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B42010-E33F-4AE1-AA04-E74DB7FB6E23}"/>
              </a:ext>
            </a:extLst>
          </p:cNvPr>
          <p:cNvSpPr/>
          <p:nvPr/>
        </p:nvSpPr>
        <p:spPr>
          <a:xfrm>
            <a:off x="6919156" y="4972538"/>
            <a:ext cx="3571198" cy="13520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Application::instance().close() 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4D9E904C-4CD7-4418-A4E6-BD505EDCD21C}"/>
              </a:ext>
            </a:extLst>
          </p:cNvPr>
          <p:cNvSpPr/>
          <p:nvPr/>
        </p:nvSpPr>
        <p:spPr>
          <a:xfrm>
            <a:off x="7072925" y="1180123"/>
            <a:ext cx="3438769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0. </a:t>
            </a:r>
            <a:r>
              <a:rPr lang="en-US" dirty="0" err="1">
                <a:solidFill>
                  <a:schemeClr val="tx1"/>
                </a:solidFill>
              </a:rPr>
              <a:t>ConsoleView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OnCommandEntered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40F15-1278-4CA7-8E21-0B15C07430E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399692" y="1590431"/>
            <a:ext cx="367323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4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75353-9B50-4909-8B6C-6CD2264AC7DD}"/>
              </a:ext>
            </a:extLst>
          </p:cNvPr>
          <p:cNvSpPr txBox="1"/>
          <p:nvPr/>
        </p:nvSpPr>
        <p:spPr>
          <a:xfrm>
            <a:off x="664308" y="341333"/>
            <a:ext cx="4939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Command Execution Flow: Undo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EA38A053-6175-4A3E-AF02-802D6D15F7D9}"/>
              </a:ext>
            </a:extLst>
          </p:cNvPr>
          <p:cNvSpPr/>
          <p:nvPr/>
        </p:nvSpPr>
        <p:spPr>
          <a:xfrm>
            <a:off x="664308" y="1180123"/>
            <a:ext cx="2735384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Execute(String command)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1B3DA9B7-1994-4F4C-8F95-8951F8C4E3C9}"/>
              </a:ext>
            </a:extLst>
          </p:cNvPr>
          <p:cNvSpPr/>
          <p:nvPr/>
        </p:nvSpPr>
        <p:spPr>
          <a:xfrm>
            <a:off x="2806156" y="2223478"/>
            <a:ext cx="2735384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CommandParser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Parse(String command)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28F4F82-56D3-48F0-905C-CD6B288079F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2102555" y="1930184"/>
            <a:ext cx="633047" cy="774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7AAF1-3097-480C-ACAE-F9095E9197BD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 rot="5400000">
            <a:off x="3786881" y="3208109"/>
            <a:ext cx="550983" cy="22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13972-C8DD-4B10-98B3-E111B55C6A54}"/>
              </a:ext>
            </a:extLst>
          </p:cNvPr>
          <p:cNvSpPr/>
          <p:nvPr/>
        </p:nvSpPr>
        <p:spPr>
          <a:xfrm>
            <a:off x="2625969" y="3413370"/>
            <a:ext cx="1324926" cy="3634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372123C1-C9D1-4FDC-B43A-A970012A677C}"/>
              </a:ext>
            </a:extLst>
          </p:cNvPr>
          <p:cNvSpPr/>
          <p:nvPr/>
        </p:nvSpPr>
        <p:spPr>
          <a:xfrm>
            <a:off x="2806156" y="3964353"/>
            <a:ext cx="3438769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CommandHandler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Execute(Command* </a:t>
            </a:r>
            <a:r>
              <a:rPr lang="en-US" dirty="0" err="1">
                <a:solidFill>
                  <a:schemeClr val="tx1"/>
                </a:solidFill>
              </a:rPr>
              <a:t>pCommand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FB18241-F273-4306-A845-0192480E9E77}"/>
              </a:ext>
            </a:extLst>
          </p:cNvPr>
          <p:cNvCxnSpPr>
            <a:cxnSpLocks/>
            <a:stCxn id="6" idx="2"/>
            <a:endCxn id="19" idx="1"/>
          </p:cNvCxnSpPr>
          <p:nvPr/>
        </p:nvCxnSpPr>
        <p:spPr>
          <a:xfrm rot="16200000" flipH="1">
            <a:off x="1232117" y="2800622"/>
            <a:ext cx="2373922" cy="774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A55418D3-BDB3-4E5F-AE7B-1E53DAEBC7EC}"/>
              </a:ext>
            </a:extLst>
          </p:cNvPr>
          <p:cNvSpPr/>
          <p:nvPr/>
        </p:nvSpPr>
        <p:spPr>
          <a:xfrm>
            <a:off x="4799078" y="4972538"/>
            <a:ext cx="1719385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ExitCommand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6C4A07-BA82-4932-9370-00E861CC953E}"/>
              </a:ext>
            </a:extLst>
          </p:cNvPr>
          <p:cNvCxnSpPr>
            <a:cxnSpLocks/>
            <a:stCxn id="19" idx="2"/>
            <a:endCxn id="28" idx="1"/>
          </p:cNvCxnSpPr>
          <p:nvPr/>
        </p:nvCxnSpPr>
        <p:spPr>
          <a:xfrm rot="16200000" flipH="1">
            <a:off x="4363371" y="4947138"/>
            <a:ext cx="597877" cy="27353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ard 37">
            <a:extLst>
              <a:ext uri="{FF2B5EF4-FFF2-40B4-BE49-F238E27FC236}">
                <a16:creationId xmlns:a16="http://schemas.microsoft.com/office/drawing/2014/main" id="{1C39EB88-56DA-4D57-9520-41E1FEDCF896}"/>
              </a:ext>
            </a:extLst>
          </p:cNvPr>
          <p:cNvSpPr/>
          <p:nvPr/>
        </p:nvSpPr>
        <p:spPr>
          <a:xfrm>
            <a:off x="7072925" y="1180123"/>
            <a:ext cx="3438769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0. </a:t>
            </a:r>
            <a:r>
              <a:rPr lang="en-US" dirty="0" err="1">
                <a:solidFill>
                  <a:schemeClr val="tx1"/>
                </a:solidFill>
              </a:rPr>
              <a:t>ConsoleView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OnCommandEntered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8797D9-7261-431A-845E-2ADA17E0D73C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H="1">
            <a:off x="3399692" y="1590431"/>
            <a:ext cx="367323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31BC464A-5154-4587-A89C-76C2251F2640}"/>
              </a:ext>
            </a:extLst>
          </p:cNvPr>
          <p:cNvSpPr/>
          <p:nvPr/>
        </p:nvSpPr>
        <p:spPr>
          <a:xfrm>
            <a:off x="7072925" y="3446584"/>
            <a:ext cx="3438769" cy="820616"/>
          </a:xfrm>
          <a:prstGeom prst="flowChartPunchedCar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dirty="0" err="1">
                <a:solidFill>
                  <a:schemeClr val="tx1"/>
                </a:solidFill>
              </a:rPr>
              <a:t>SlideEditor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undo()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7BA7388-E8AF-4BE9-B6F0-AA074180F17B}"/>
              </a:ext>
            </a:extLst>
          </p:cNvPr>
          <p:cNvCxnSpPr>
            <a:cxnSpLocks/>
            <a:stCxn id="28" idx="3"/>
            <a:endCxn id="16" idx="2"/>
          </p:cNvCxnSpPr>
          <p:nvPr/>
        </p:nvCxnSpPr>
        <p:spPr>
          <a:xfrm flipV="1">
            <a:off x="6518463" y="4267200"/>
            <a:ext cx="2273847" cy="111564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3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15B7-46C1-429B-BA07-47E494526FAC}"/>
              </a:ext>
            </a:extLst>
          </p:cNvPr>
          <p:cNvSpPr txBox="1"/>
          <p:nvPr/>
        </p:nvSpPr>
        <p:spPr>
          <a:xfrm>
            <a:off x="906583" y="1117600"/>
            <a:ext cx="482209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Slides Collection – </a:t>
            </a:r>
            <a:r>
              <a:rPr lang="en-US" dirty="0">
                <a:solidFill>
                  <a:srgbClr val="FF0000"/>
                </a:solidFill>
              </a:rPr>
              <a:t>Core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Slides – </a:t>
            </a:r>
            <a:r>
              <a:rPr lang="en-US" dirty="0">
                <a:solidFill>
                  <a:srgbClr val="FF0000"/>
                </a:solidFill>
              </a:rPr>
              <a:t>Core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IAction</a:t>
            </a:r>
            <a:r>
              <a:rPr lang="en-US" dirty="0"/>
              <a:t> and </a:t>
            </a:r>
            <a:r>
              <a:rPr lang="en-US" dirty="0" err="1"/>
              <a:t>xAction</a:t>
            </a:r>
            <a:r>
              <a:rPr lang="en-US" dirty="0"/>
              <a:t>(s) – </a:t>
            </a:r>
            <a:r>
              <a:rPr lang="en-US" dirty="0">
                <a:solidFill>
                  <a:srgbClr val="FF0000"/>
                </a:solidFill>
              </a:rPr>
              <a:t>Core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Slides Editor (Action Undo/Redo Stack Manager) – </a:t>
            </a:r>
            <a:r>
              <a:rPr lang="en-US" dirty="0">
                <a:solidFill>
                  <a:srgbClr val="FF0000"/>
                </a:solidFill>
              </a:rPr>
              <a:t>Core</a:t>
            </a:r>
            <a:endParaRPr lang="en-US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IShape</a:t>
            </a:r>
            <a:r>
              <a:rPr lang="en-US" dirty="0"/>
              <a:t>, </a:t>
            </a:r>
            <a:r>
              <a:rPr lang="en-US" dirty="0" err="1"/>
              <a:t>xShape</a:t>
            </a:r>
            <a:r>
              <a:rPr lang="en-US" dirty="0"/>
              <a:t>(s) – </a:t>
            </a:r>
            <a:r>
              <a:rPr lang="en-US" dirty="0">
                <a:solidFill>
                  <a:srgbClr val="FF0000"/>
                </a:solidFill>
              </a:rPr>
              <a:t>Core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</a:t>
            </a:r>
            <a:endParaRPr lang="en-US" dirty="0">
              <a:solidFill>
                <a:srgbClr val="00B0F0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34BBF-3759-4BC6-8CD9-488A287E6771}"/>
              </a:ext>
            </a:extLst>
          </p:cNvPr>
          <p:cNvSpPr txBox="1"/>
          <p:nvPr/>
        </p:nvSpPr>
        <p:spPr>
          <a:xfrm>
            <a:off x="6244492" y="1117600"/>
            <a:ext cx="504092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Toolbar – </a:t>
            </a:r>
            <a:r>
              <a:rPr lang="en-US" dirty="0">
                <a:solidFill>
                  <a:srgbClr val="7030A0"/>
                </a:solidFill>
              </a:rPr>
              <a:t>GUI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Slides Collection View – </a:t>
            </a:r>
            <a:r>
              <a:rPr lang="en-US" dirty="0">
                <a:solidFill>
                  <a:srgbClr val="7030A0"/>
                </a:solidFill>
              </a:rPr>
              <a:t>GUI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Slides Canvas (Paint Area) – </a:t>
            </a:r>
            <a:r>
              <a:rPr lang="en-US" dirty="0">
                <a:solidFill>
                  <a:srgbClr val="7030A0"/>
                </a:solidFill>
              </a:rPr>
              <a:t>GUI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Command Pane – </a:t>
            </a:r>
            <a:r>
              <a:rPr lang="en-US" dirty="0">
                <a:solidFill>
                  <a:srgbClr val="7030A0"/>
                </a:solidFill>
              </a:rPr>
              <a:t>GUI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Command History – </a:t>
            </a:r>
            <a:r>
              <a:rPr lang="en-US" dirty="0">
                <a:solidFill>
                  <a:srgbClr val="00B0F0"/>
                </a:solidFill>
              </a:rPr>
              <a:t>CMD</a:t>
            </a:r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Command Parser – </a:t>
            </a:r>
            <a:r>
              <a:rPr lang="en-US" dirty="0">
                <a:solidFill>
                  <a:srgbClr val="00B0F0"/>
                </a:solidFill>
              </a:rPr>
              <a:t>CMD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Command Handler – </a:t>
            </a:r>
            <a:r>
              <a:rPr lang="en-US" dirty="0">
                <a:solidFill>
                  <a:srgbClr val="00B0F0"/>
                </a:solidFill>
              </a:rPr>
              <a:t>CMD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Command (action description) – </a:t>
            </a:r>
            <a:r>
              <a:rPr lang="en-US" dirty="0">
                <a:solidFill>
                  <a:srgbClr val="00B0F0"/>
                </a:solidFill>
              </a:rPr>
              <a:t>CMD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6C6A0-292D-438C-8027-D3AEB5F323D0}"/>
              </a:ext>
            </a:extLst>
          </p:cNvPr>
          <p:cNvSpPr txBox="1"/>
          <p:nvPr/>
        </p:nvSpPr>
        <p:spPr>
          <a:xfrm>
            <a:off x="664308" y="341333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Concepts</a:t>
            </a:r>
          </a:p>
        </p:txBody>
      </p:sp>
    </p:spTree>
    <p:extLst>
      <p:ext uri="{BB962C8B-B14F-4D97-AF65-F5344CB8AC3E}">
        <p14:creationId xmlns:p14="http://schemas.microsoft.com/office/powerpoint/2010/main" val="493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15B7-46C1-429B-BA07-47E494526FAC}"/>
              </a:ext>
            </a:extLst>
          </p:cNvPr>
          <p:cNvSpPr txBox="1"/>
          <p:nvPr/>
        </p:nvSpPr>
        <p:spPr>
          <a:xfrm>
            <a:off x="906583" y="1117600"/>
            <a:ext cx="4657969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SlideCollection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addSlide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Slide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Slide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getSlides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Slide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getActiveSlide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setActiveSlide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nIndex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Slide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removeShape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draw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QPainter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QRect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IShape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draw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QPainter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QRect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34BBF-3759-4BC6-8CD9-488A287E6771}"/>
              </a:ext>
            </a:extLst>
          </p:cNvPr>
          <p:cNvSpPr txBox="1"/>
          <p:nvPr/>
        </p:nvSpPr>
        <p:spPr>
          <a:xfrm>
            <a:off x="5564552" y="1117600"/>
            <a:ext cx="6119448" cy="559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IAction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unexecute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setSlide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Slide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setShape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SlideEditor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run(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undo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redo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ShapeFactory</a:t>
            </a:r>
            <a:r>
              <a:rPr lang="en-US" dirty="0"/>
              <a:t> (singleton)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 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ShapeFactory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14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registerShape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6C6A0-292D-438C-8027-D3AEB5F323D0}"/>
              </a:ext>
            </a:extLst>
          </p:cNvPr>
          <p:cNvSpPr txBox="1"/>
          <p:nvPr/>
        </p:nvSpPr>
        <p:spPr>
          <a:xfrm>
            <a:off x="664308" y="341333"/>
            <a:ext cx="343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Interfaces (Core)</a:t>
            </a:r>
          </a:p>
        </p:txBody>
      </p:sp>
    </p:spTree>
    <p:extLst>
      <p:ext uri="{BB962C8B-B14F-4D97-AF65-F5344CB8AC3E}">
        <p14:creationId xmlns:p14="http://schemas.microsoft.com/office/powerpoint/2010/main" val="56325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15B7-46C1-429B-BA07-47E494526FAC}"/>
              </a:ext>
            </a:extLst>
          </p:cNvPr>
          <p:cNvSpPr txBox="1"/>
          <p:nvPr/>
        </p:nvSpPr>
        <p:spPr>
          <a:xfrm>
            <a:off x="906582" y="1117600"/>
            <a:ext cx="6455915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SlideView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setSlide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weak_ptr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Slide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weak_ptr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Slide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getSlide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getActive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SlideCanvas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setSlideEditor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SlideEditor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setShapeConstructor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ShapeConstructor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SlideCollectionView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setSlideCollection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getSlideCollection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6C6A0-292D-438C-8027-D3AEB5F323D0}"/>
              </a:ext>
            </a:extLst>
          </p:cNvPr>
          <p:cNvSpPr txBox="1"/>
          <p:nvPr/>
        </p:nvSpPr>
        <p:spPr>
          <a:xfrm>
            <a:off x="664308" y="341333"/>
            <a:ext cx="378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Interfaces (GUI) (1)</a:t>
            </a:r>
          </a:p>
        </p:txBody>
      </p:sp>
    </p:spTree>
    <p:extLst>
      <p:ext uri="{BB962C8B-B14F-4D97-AF65-F5344CB8AC3E}">
        <p14:creationId xmlns:p14="http://schemas.microsoft.com/office/powerpoint/2010/main" val="99676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15B7-46C1-429B-BA07-47E494526FAC}"/>
              </a:ext>
            </a:extLst>
          </p:cNvPr>
          <p:cNvSpPr txBox="1"/>
          <p:nvPr/>
        </p:nvSpPr>
        <p:spPr>
          <a:xfrm>
            <a:off x="906582" y="1117600"/>
            <a:ext cx="6533664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SlideMainWindow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CommandPane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getCommandPane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getSlideCanvas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SlideCollectionView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getSlideCollectionView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setSlideEditor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SlideEditor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CommandPane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setCommandHandler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&lt;CMD::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CommandHandler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ShapeConstructor</a:t>
            </a:r>
            <a:r>
              <a:rPr lang="en-US" dirty="0"/>
              <a:t> – Handles GUI interactive drawing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6C6A0-292D-438C-8027-D3AEB5F323D0}"/>
              </a:ext>
            </a:extLst>
          </p:cNvPr>
          <p:cNvSpPr txBox="1"/>
          <p:nvPr/>
        </p:nvSpPr>
        <p:spPr>
          <a:xfrm>
            <a:off x="664308" y="341333"/>
            <a:ext cx="378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Interfaces (GUI) (2)</a:t>
            </a:r>
          </a:p>
        </p:txBody>
      </p:sp>
    </p:spTree>
    <p:extLst>
      <p:ext uri="{BB962C8B-B14F-4D97-AF65-F5344CB8AC3E}">
        <p14:creationId xmlns:p14="http://schemas.microsoft.com/office/powerpoint/2010/main" val="32160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15B7-46C1-429B-BA07-47E494526FAC}"/>
              </a:ext>
            </a:extLst>
          </p:cNvPr>
          <p:cNvSpPr txBox="1"/>
          <p:nvPr/>
        </p:nvSpPr>
        <p:spPr>
          <a:xfrm>
            <a:off x="906583" y="1117600"/>
            <a:ext cx="7204776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CommandHandler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sCommand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CommandResult</a:t>
            </a:r>
            <a:r>
              <a:rPr lang="en-US" sz="1400" dirty="0"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pResult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setSlideEditor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SlideEditor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Command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Core::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SlideEditor</a:t>
            </a:r>
            <a:r>
              <a:rPr lang="en-US" sz="1400" dirty="0"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pSlideEditor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CommandResult</a:t>
            </a:r>
            <a:r>
              <a:rPr lang="en-US" sz="1400" dirty="0"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pResult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CommandParser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parse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sCommand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CommandHistory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addCommand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sCommand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6C6A0-292D-438C-8027-D3AEB5F323D0}"/>
              </a:ext>
            </a:extLst>
          </p:cNvPr>
          <p:cNvSpPr txBox="1"/>
          <p:nvPr/>
        </p:nvSpPr>
        <p:spPr>
          <a:xfrm>
            <a:off x="664308" y="341333"/>
            <a:ext cx="395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Interfaces (CMD) (1)</a:t>
            </a:r>
          </a:p>
        </p:txBody>
      </p:sp>
    </p:spTree>
    <p:extLst>
      <p:ext uri="{BB962C8B-B14F-4D97-AF65-F5344CB8AC3E}">
        <p14:creationId xmlns:p14="http://schemas.microsoft.com/office/powerpoint/2010/main" val="423651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15B7-46C1-429B-BA07-47E494526FAC}"/>
              </a:ext>
            </a:extLst>
          </p:cNvPr>
          <p:cNvSpPr txBox="1"/>
          <p:nvPr/>
        </p:nvSpPr>
        <p:spPr>
          <a:xfrm>
            <a:off x="906583" y="1117600"/>
            <a:ext cx="7204776" cy="509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CommandResult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setReply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8B8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getReply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CommandLexer</a:t>
            </a:r>
            <a:endParaRPr lang="en-US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bSkipWhiteSpaces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isFinished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isWhiteSpace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skip(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nCharCount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skipWhiteSpaces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6C6A0-292D-438C-8027-D3AEB5F323D0}"/>
              </a:ext>
            </a:extLst>
          </p:cNvPr>
          <p:cNvSpPr txBox="1"/>
          <p:nvPr/>
        </p:nvSpPr>
        <p:spPr>
          <a:xfrm>
            <a:off x="664308" y="341333"/>
            <a:ext cx="395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Interfaces (CMD) (2)</a:t>
            </a:r>
          </a:p>
        </p:txBody>
      </p:sp>
    </p:spTree>
    <p:extLst>
      <p:ext uri="{BB962C8B-B14F-4D97-AF65-F5344CB8AC3E}">
        <p14:creationId xmlns:p14="http://schemas.microsoft.com/office/powerpoint/2010/main" val="14823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2B6570-AAC7-4AF5-96EB-69B1A1D7A82B}"/>
              </a:ext>
            </a:extLst>
          </p:cNvPr>
          <p:cNvSpPr txBox="1"/>
          <p:nvPr/>
        </p:nvSpPr>
        <p:spPr>
          <a:xfrm>
            <a:off x="664308" y="341333"/>
            <a:ext cx="3189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 Diagram (Core)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6E20AC-CF8C-496B-8550-835664545BD9}"/>
              </a:ext>
            </a:extLst>
          </p:cNvPr>
          <p:cNvSpPr/>
          <p:nvPr/>
        </p:nvSpPr>
        <p:spPr>
          <a:xfrm>
            <a:off x="3169139" y="2465492"/>
            <a:ext cx="1910861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0979DD-B7A3-4768-B858-115A4BE5DF8C}"/>
              </a:ext>
            </a:extLst>
          </p:cNvPr>
          <p:cNvSpPr/>
          <p:nvPr/>
        </p:nvSpPr>
        <p:spPr>
          <a:xfrm>
            <a:off x="3169140" y="1226486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BDDF8F-8970-4A01-B584-DC98DE45EC06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4124570" y="1773560"/>
            <a:ext cx="1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276C22-A62F-4743-9EE0-68629F2458C3}"/>
              </a:ext>
            </a:extLst>
          </p:cNvPr>
          <p:cNvSpPr/>
          <p:nvPr/>
        </p:nvSpPr>
        <p:spPr>
          <a:xfrm>
            <a:off x="664308" y="2465492"/>
            <a:ext cx="1910861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5DC5EA4-0F70-47AC-84B5-00CE760535AF}"/>
              </a:ext>
            </a:extLst>
          </p:cNvPr>
          <p:cNvSpPr/>
          <p:nvPr/>
        </p:nvSpPr>
        <p:spPr>
          <a:xfrm>
            <a:off x="664308" y="1226486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95554-17BD-435A-A486-102B805F21A6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1619739" y="1773560"/>
            <a:ext cx="0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E6C8F7F-C855-4D61-A9EC-4DCBAF667724}"/>
              </a:ext>
            </a:extLst>
          </p:cNvPr>
          <p:cNvSpPr/>
          <p:nvPr/>
        </p:nvSpPr>
        <p:spPr>
          <a:xfrm>
            <a:off x="5520590" y="3044098"/>
            <a:ext cx="1154726" cy="3849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Rectangle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E7D739-1BED-434B-BF96-82DB8B1C9A45}"/>
              </a:ext>
            </a:extLst>
          </p:cNvPr>
          <p:cNvSpPr/>
          <p:nvPr/>
        </p:nvSpPr>
        <p:spPr>
          <a:xfrm>
            <a:off x="7829069" y="3044098"/>
            <a:ext cx="1154726" cy="39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Ellipse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B5E8A-24C3-47A0-9651-D8B9006A9F04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097953" y="2528021"/>
            <a:ext cx="889001" cy="516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0E20F1-6958-4C38-B161-AC1C6CA62A3F}"/>
              </a:ext>
            </a:extLst>
          </p:cNvPr>
          <p:cNvCxnSpPr>
            <a:cxnSpLocks/>
            <a:stCxn id="54" idx="0"/>
            <a:endCxn id="40" idx="2"/>
          </p:cNvCxnSpPr>
          <p:nvPr/>
        </p:nvCxnSpPr>
        <p:spPr>
          <a:xfrm flipV="1">
            <a:off x="7252679" y="2528021"/>
            <a:ext cx="0" cy="1088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033D6F-5BF1-4DA2-8941-7837769F83E3}"/>
              </a:ext>
            </a:extLst>
          </p:cNvPr>
          <p:cNvSpPr/>
          <p:nvPr/>
        </p:nvSpPr>
        <p:spPr>
          <a:xfrm>
            <a:off x="6675316" y="2133347"/>
            <a:ext cx="1154726" cy="39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BasicShape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051A90-B807-4107-AA4D-E6DAD8EB0FB8}"/>
              </a:ext>
            </a:extLst>
          </p:cNvPr>
          <p:cNvSpPr/>
          <p:nvPr/>
        </p:nvSpPr>
        <p:spPr>
          <a:xfrm>
            <a:off x="6629401" y="1002057"/>
            <a:ext cx="1246555" cy="54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AF5059-5FA6-4B69-85B4-3515A6E1D66C}"/>
              </a:ext>
            </a:extLst>
          </p:cNvPr>
          <p:cNvCxnSpPr>
            <a:cxnSpLocks/>
            <a:stCxn id="40" idx="0"/>
            <a:endCxn id="44" idx="4"/>
          </p:cNvCxnSpPr>
          <p:nvPr/>
        </p:nvCxnSpPr>
        <p:spPr>
          <a:xfrm flipV="1">
            <a:off x="7252679" y="1549131"/>
            <a:ext cx="0" cy="584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53E581-0CF1-4678-9548-8088C1E015D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7549662" y="2528021"/>
            <a:ext cx="856770" cy="516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EFD7C21-4DE3-4109-B9C5-5A922A15E373}"/>
              </a:ext>
            </a:extLst>
          </p:cNvPr>
          <p:cNvSpPr/>
          <p:nvPr/>
        </p:nvSpPr>
        <p:spPr>
          <a:xfrm>
            <a:off x="6675316" y="3616566"/>
            <a:ext cx="1154726" cy="39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ADD2928-C055-4798-BB33-FE58148E4F7B}"/>
              </a:ext>
            </a:extLst>
          </p:cNvPr>
          <p:cNvSpPr/>
          <p:nvPr/>
        </p:nvSpPr>
        <p:spPr>
          <a:xfrm>
            <a:off x="9045326" y="2136013"/>
            <a:ext cx="1292470" cy="3849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A34A6B-59CC-4EBF-AD89-E1986668830C}"/>
              </a:ext>
            </a:extLst>
          </p:cNvPr>
          <p:cNvCxnSpPr>
            <a:cxnSpLocks/>
            <a:stCxn id="55" idx="0"/>
            <a:endCxn id="61" idx="4"/>
          </p:cNvCxnSpPr>
          <p:nvPr/>
        </p:nvCxnSpPr>
        <p:spPr>
          <a:xfrm flipV="1">
            <a:off x="9691561" y="1543003"/>
            <a:ext cx="818177" cy="593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8D9AAB8-DB88-4ABD-ABF2-83D5B5184D73}"/>
              </a:ext>
            </a:extLst>
          </p:cNvPr>
          <p:cNvSpPr/>
          <p:nvPr/>
        </p:nvSpPr>
        <p:spPr>
          <a:xfrm>
            <a:off x="9886460" y="995929"/>
            <a:ext cx="1246555" cy="54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938225-8FC4-413C-B7EB-ABBF921C654B}"/>
              </a:ext>
            </a:extLst>
          </p:cNvPr>
          <p:cNvSpPr/>
          <p:nvPr/>
        </p:nvSpPr>
        <p:spPr>
          <a:xfrm>
            <a:off x="664308" y="4582035"/>
            <a:ext cx="1910861" cy="54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673840-B83D-4DB3-8446-CF8F54B354FC}"/>
              </a:ext>
            </a:extLst>
          </p:cNvPr>
          <p:cNvSpPr/>
          <p:nvPr/>
        </p:nvSpPr>
        <p:spPr>
          <a:xfrm>
            <a:off x="664308" y="3343029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9AB076-1D9F-4648-B1F1-3BAC17278FC0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1619739" y="3890103"/>
            <a:ext cx="0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17BA6E-FAB8-4003-8B4C-84F528D32C13}"/>
              </a:ext>
            </a:extLst>
          </p:cNvPr>
          <p:cNvSpPr/>
          <p:nvPr/>
        </p:nvSpPr>
        <p:spPr>
          <a:xfrm>
            <a:off x="10681680" y="2132105"/>
            <a:ext cx="1249479" cy="3849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RedoAction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9F190C-3EB6-4E01-89C1-B37F002149B3}"/>
              </a:ext>
            </a:extLst>
          </p:cNvPr>
          <p:cNvSpPr/>
          <p:nvPr/>
        </p:nvSpPr>
        <p:spPr>
          <a:xfrm>
            <a:off x="9863502" y="2845519"/>
            <a:ext cx="1292470" cy="3849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UndoAction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093962-7025-4757-9760-B62F90759DC6}"/>
              </a:ext>
            </a:extLst>
          </p:cNvPr>
          <p:cNvCxnSpPr>
            <a:cxnSpLocks/>
            <a:stCxn id="29" idx="0"/>
            <a:endCxn id="61" idx="4"/>
          </p:cNvCxnSpPr>
          <p:nvPr/>
        </p:nvCxnSpPr>
        <p:spPr>
          <a:xfrm flipV="1">
            <a:off x="10509737" y="1543003"/>
            <a:ext cx="1" cy="1302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E4DA8-F7A1-496C-A1F7-CE38F9C5071D}"/>
              </a:ext>
            </a:extLst>
          </p:cNvPr>
          <p:cNvCxnSpPr>
            <a:cxnSpLocks/>
            <a:stCxn id="28" idx="0"/>
            <a:endCxn id="61" idx="4"/>
          </p:cNvCxnSpPr>
          <p:nvPr/>
        </p:nvCxnSpPr>
        <p:spPr>
          <a:xfrm flipH="1" flipV="1">
            <a:off x="10509738" y="1543003"/>
            <a:ext cx="796682" cy="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9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2B6570-AAC7-4AF5-96EB-69B1A1D7A82B}"/>
              </a:ext>
            </a:extLst>
          </p:cNvPr>
          <p:cNvSpPr txBox="1"/>
          <p:nvPr/>
        </p:nvSpPr>
        <p:spPr>
          <a:xfrm>
            <a:off x="664308" y="341333"/>
            <a:ext cx="305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 Diagram (GUI)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9ABA40-AED2-4890-943C-88AB3BA95105}"/>
              </a:ext>
            </a:extLst>
          </p:cNvPr>
          <p:cNvSpPr/>
          <p:nvPr/>
        </p:nvSpPr>
        <p:spPr>
          <a:xfrm>
            <a:off x="664308" y="2422772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SlideView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Std::</a:t>
            </a:r>
            <a:r>
              <a:rPr lang="en-US" sz="1000" dirty="0" err="1">
                <a:solidFill>
                  <a:schemeClr val="tx1"/>
                </a:solidFill>
              </a:rPr>
              <a:t>weak_ptr</a:t>
            </a:r>
            <a:r>
              <a:rPr lang="en-US" sz="1000" dirty="0">
                <a:solidFill>
                  <a:schemeClr val="tx1"/>
                </a:solidFill>
              </a:rPr>
              <a:t>&lt;Slide&gt; </a:t>
            </a:r>
            <a:r>
              <a:rPr lang="en-US" sz="1000" dirty="0" err="1">
                <a:solidFill>
                  <a:schemeClr val="tx1"/>
                </a:solidFill>
              </a:rPr>
              <a:t>m_oSlide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7B5D1A-AE33-43F9-9AAC-90E8B407EC0B}"/>
              </a:ext>
            </a:extLst>
          </p:cNvPr>
          <p:cNvSpPr/>
          <p:nvPr/>
        </p:nvSpPr>
        <p:spPr>
          <a:xfrm>
            <a:off x="664308" y="1183766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QWidget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8BD416-49FB-45EA-9CC6-D41F24E808C4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1619739" y="1730840"/>
            <a:ext cx="0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DF9756-6372-42BA-B2AE-5DBEB465861B}"/>
              </a:ext>
            </a:extLst>
          </p:cNvPr>
          <p:cNvSpPr/>
          <p:nvPr/>
        </p:nvSpPr>
        <p:spPr>
          <a:xfrm>
            <a:off x="9743828" y="2422772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CommandPane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1CAF5D-2556-4745-AEBC-CF83A0ED8714}"/>
              </a:ext>
            </a:extLst>
          </p:cNvPr>
          <p:cNvSpPr/>
          <p:nvPr/>
        </p:nvSpPr>
        <p:spPr>
          <a:xfrm>
            <a:off x="9743829" y="1183766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QDockWidget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B3822F-B17C-4D09-9EEB-4F98D79B9FF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0699259" y="1730840"/>
            <a:ext cx="1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50C3F5-1CAB-4BA9-B7B7-3A0170CDFBF6}"/>
              </a:ext>
            </a:extLst>
          </p:cNvPr>
          <p:cNvSpPr/>
          <p:nvPr/>
        </p:nvSpPr>
        <p:spPr>
          <a:xfrm>
            <a:off x="3073402" y="2422772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SlideCollectionView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001B21-1000-4F2A-B900-5D17F3A18244}"/>
              </a:ext>
            </a:extLst>
          </p:cNvPr>
          <p:cNvSpPr/>
          <p:nvPr/>
        </p:nvSpPr>
        <p:spPr>
          <a:xfrm>
            <a:off x="3073402" y="1183766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QScrollArea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E3A10-6116-47F3-91D5-4AC70EF9307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4028833" y="1730840"/>
            <a:ext cx="0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BE9FB6-A5E9-4686-B04D-B64D6CDD3D68}"/>
              </a:ext>
            </a:extLst>
          </p:cNvPr>
          <p:cNvSpPr/>
          <p:nvPr/>
        </p:nvSpPr>
        <p:spPr>
          <a:xfrm>
            <a:off x="664308" y="3489572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SlideCanvas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A58D13-1964-4E34-B6F8-DE5233D3DB52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1619739" y="2969846"/>
            <a:ext cx="0" cy="519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3C0B382-7706-4F04-A68B-21858E91DED2}"/>
              </a:ext>
            </a:extLst>
          </p:cNvPr>
          <p:cNvSpPr/>
          <p:nvPr/>
        </p:nvSpPr>
        <p:spPr>
          <a:xfrm>
            <a:off x="5296878" y="2414283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SlideMainWindow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9A2D8F-EE4C-4312-9268-4D2F55A2FBA3}"/>
              </a:ext>
            </a:extLst>
          </p:cNvPr>
          <p:cNvSpPr/>
          <p:nvPr/>
        </p:nvSpPr>
        <p:spPr>
          <a:xfrm>
            <a:off x="5296878" y="1175277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QMainWindow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0F8C15-CFDF-49DB-A41F-0FF96F54FC2E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6252309" y="1722351"/>
            <a:ext cx="0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8512655-C8A5-45DA-B725-5ED6CBCF2A7D}"/>
              </a:ext>
            </a:extLst>
          </p:cNvPr>
          <p:cNvSpPr/>
          <p:nvPr/>
        </p:nvSpPr>
        <p:spPr>
          <a:xfrm>
            <a:off x="7520354" y="2422772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SlideApplication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510112-5A89-47B3-B688-B88FE53F7F9E}"/>
              </a:ext>
            </a:extLst>
          </p:cNvPr>
          <p:cNvSpPr/>
          <p:nvPr/>
        </p:nvSpPr>
        <p:spPr>
          <a:xfrm>
            <a:off x="7520355" y="1183766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B6BA9E-E564-4F41-9A6D-C17F016FB2F7}"/>
              </a:ext>
            </a:extLst>
          </p:cNvPr>
          <p:cNvCxnSpPr>
            <a:cxnSpLocks/>
            <a:stCxn id="49" idx="0"/>
            <a:endCxn id="54" idx="2"/>
          </p:cNvCxnSpPr>
          <p:nvPr/>
        </p:nvCxnSpPr>
        <p:spPr>
          <a:xfrm flipV="1">
            <a:off x="8475785" y="1730840"/>
            <a:ext cx="1" cy="691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4BCC95-BF2F-42CB-B509-66D5E2C0B7F5}"/>
              </a:ext>
            </a:extLst>
          </p:cNvPr>
          <p:cNvSpPr/>
          <p:nvPr/>
        </p:nvSpPr>
        <p:spPr>
          <a:xfrm>
            <a:off x="5296878" y="4394476"/>
            <a:ext cx="1910861" cy="54707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590F81-C0FC-4DAE-841A-9C9A8537FFF1}"/>
              </a:ext>
            </a:extLst>
          </p:cNvPr>
          <p:cNvSpPr/>
          <p:nvPr/>
        </p:nvSpPr>
        <p:spPr>
          <a:xfrm>
            <a:off x="5296878" y="3429000"/>
            <a:ext cx="1910861" cy="5470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5AA3E7-0ED0-4E3E-BAD8-5F17301058BA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6252309" y="3976074"/>
            <a:ext cx="0" cy="418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0DEEDF-FE15-4937-A487-097FD87BF348}"/>
              </a:ext>
            </a:extLst>
          </p:cNvPr>
          <p:cNvSpPr/>
          <p:nvPr/>
        </p:nvSpPr>
        <p:spPr>
          <a:xfrm>
            <a:off x="3890226" y="5496708"/>
            <a:ext cx="1910861" cy="32850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LineConstructor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137BD6-8515-4C2B-9B97-005432CD759D}"/>
              </a:ext>
            </a:extLst>
          </p:cNvPr>
          <p:cNvSpPr/>
          <p:nvPr/>
        </p:nvSpPr>
        <p:spPr>
          <a:xfrm>
            <a:off x="5296878" y="6149817"/>
            <a:ext cx="1910861" cy="33753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RectConstructor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297017-A1C1-4043-8F6A-45D5B4449B29}"/>
              </a:ext>
            </a:extLst>
          </p:cNvPr>
          <p:cNvSpPr/>
          <p:nvPr/>
        </p:nvSpPr>
        <p:spPr>
          <a:xfrm>
            <a:off x="6809155" y="5494818"/>
            <a:ext cx="1910861" cy="33753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EllipseConstructor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B4CBA5-F137-4672-88DC-18F4CB360D59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H="1" flipV="1">
            <a:off x="6252309" y="4941550"/>
            <a:ext cx="1512277" cy="553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4640CD-A136-4E3E-834A-794A5F6B8730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4845657" y="4941550"/>
            <a:ext cx="1406652" cy="555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434619-D785-4C29-B610-DE63F80F9B7C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flipV="1">
            <a:off x="6252309" y="4941550"/>
            <a:ext cx="0" cy="1208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923</Words>
  <Application>Microsoft Office PowerPoint</Application>
  <PresentationFormat>Widescreen</PresentationFormat>
  <Paragraphs>284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Slides - Design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Avetyan</dc:creator>
  <cp:lastModifiedBy>David Avetyan</cp:lastModifiedBy>
  <cp:revision>95</cp:revision>
  <dcterms:created xsi:type="dcterms:W3CDTF">2020-12-13T18:57:06Z</dcterms:created>
  <dcterms:modified xsi:type="dcterms:W3CDTF">2020-12-26T14:23:23Z</dcterms:modified>
</cp:coreProperties>
</file>