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8" r:id="rId29"/>
    <p:sldId id="290" r:id="rId30"/>
    <p:sldId id="291" r:id="rId31"/>
    <p:sldId id="292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the course" id="{0394769F-E7A6-45E3-B833-A3F6CB248E58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4"/>
          </p14:sldIdLst>
        </p14:section>
        <p14:section name="Intro to Computer" id="{032B58BB-9E27-4B6A-B885-0546F708A28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tro to Programming" id="{47D080C9-ABCA-4607-ABFE-46A8157FD1E2}">
          <p14:sldIdLst>
            <p14:sldId id="277"/>
            <p14:sldId id="274"/>
            <p14:sldId id="275"/>
            <p14:sldId id="278"/>
            <p14:sldId id="279"/>
            <p14:sldId id="280"/>
            <p14:sldId id="283"/>
            <p14:sldId id="284"/>
            <p14:sldId id="285"/>
            <p14:sldId id="286"/>
          </p14:sldIdLst>
        </p14:section>
        <p14:section name="Q&amp;A" id="{740B7966-8C31-4D28-827B-02AC4E20359E}">
          <p14:sldIdLst>
            <p14:sldId id="288"/>
          </p14:sldIdLst>
        </p14:section>
        <p14:section name="Tools You Need" id="{FE9C7E03-9189-42BB-8BE7-20440C06D0E7}">
          <p14:sldIdLst>
            <p14:sldId id="290"/>
          </p14:sldIdLst>
        </p14:section>
        <p14:section name="Intro to the Command Line" id="{C75A2D7A-EE34-4334-A0C2-DE35DA603C81}">
          <p14:sldIdLst/>
        </p14:section>
        <p14:section name="Visual Studio Code" id="{6EADB4AB-B639-47FE-A322-E2F09230AF3D}">
          <p14:sldIdLst/>
        </p14:section>
        <p14:section name="Intro to the git and GitHub" id="{4EE4075C-DEE8-4423-9F2A-4A30B5710848}">
          <p14:sldIdLst>
            <p14:sldId id="291"/>
            <p14:sldId id="292"/>
          </p14:sldIdLst>
        </p14:section>
        <p14:section name="Q&amp;A" id="{2C74185A-F294-4807-A4AD-F1A18D308A64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6622E-B20F-493C-BCB4-CB447D6FE81E}" v="173" dt="2021-11-25T22:02:2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9608" autoAdjust="0"/>
  </p:normalViewPr>
  <p:slideViewPr>
    <p:cSldViewPr snapToGrid="0">
      <p:cViewPr varScale="1">
        <p:scale>
          <a:sx n="49" d="100"/>
          <a:sy n="49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bayan" userId="0719cc2d-bcbc-4a13-9d44-dd68dba555bc" providerId="ADAL" clId="{47E6622E-B20F-493C-BCB4-CB447D6FE81E}"/>
    <pc:docChg chg="undo custSel addSld delSld modSld sldOrd addSection modSection">
      <pc:chgData name="David Babayan" userId="0719cc2d-bcbc-4a13-9d44-dd68dba555bc" providerId="ADAL" clId="{47E6622E-B20F-493C-BCB4-CB447D6FE81E}" dt="2021-11-25T22:32:30.566" v="2795" actId="2696"/>
      <pc:docMkLst>
        <pc:docMk/>
      </pc:docMkLst>
      <pc:sldChg chg="modNotesTx">
        <pc:chgData name="David Babayan" userId="0719cc2d-bcbc-4a13-9d44-dd68dba555bc" providerId="ADAL" clId="{47E6622E-B20F-493C-BCB4-CB447D6FE81E}" dt="2021-11-22T22:41:52.262" v="529" actId="20577"/>
        <pc:sldMkLst>
          <pc:docMk/>
          <pc:sldMk cId="3122129989" sldId="256"/>
        </pc:sldMkLst>
      </pc:sldChg>
      <pc:sldChg chg="modNotesTx">
        <pc:chgData name="David Babayan" userId="0719cc2d-bcbc-4a13-9d44-dd68dba555bc" providerId="ADAL" clId="{47E6622E-B20F-493C-BCB4-CB447D6FE81E}" dt="2021-11-22T22:39:38.529" v="180" actId="20577"/>
        <pc:sldMkLst>
          <pc:docMk/>
          <pc:sldMk cId="1151587838" sldId="259"/>
        </pc:sldMkLst>
      </pc:sldChg>
      <pc:sldChg chg="modSp mod modNotesTx">
        <pc:chgData name="David Babayan" userId="0719cc2d-bcbc-4a13-9d44-dd68dba555bc" providerId="ADAL" clId="{47E6622E-B20F-493C-BCB4-CB447D6FE81E}" dt="2021-11-22T22:55:39.917" v="629" actId="20577"/>
        <pc:sldMkLst>
          <pc:docMk/>
          <pc:sldMk cId="4064207121" sldId="263"/>
        </pc:sldMkLst>
        <pc:spChg chg="mod">
          <ac:chgData name="David Babayan" userId="0719cc2d-bcbc-4a13-9d44-dd68dba555bc" providerId="ADAL" clId="{47E6622E-B20F-493C-BCB4-CB447D6FE81E}" dt="2021-11-22T22:42:45.669" v="598" actId="122"/>
          <ac:spMkLst>
            <pc:docMk/>
            <pc:sldMk cId="4064207121" sldId="263"/>
            <ac:spMk id="8" creationId="{44DFF13B-8D50-44B9-81CC-52B6D57D8781}"/>
          </ac:spMkLst>
        </pc:spChg>
      </pc:sldChg>
      <pc:sldChg chg="addSp modSp new mod setBg addAnim modNotesTx">
        <pc:chgData name="David Babayan" userId="0719cc2d-bcbc-4a13-9d44-dd68dba555bc" providerId="ADAL" clId="{47E6622E-B20F-493C-BCB4-CB447D6FE81E}" dt="2021-11-22T23:44:29.311" v="832"/>
        <pc:sldMkLst>
          <pc:docMk/>
          <pc:sldMk cId="1056976559" sldId="264"/>
        </pc:sldMkLst>
        <pc:spChg chg="mod">
          <ac:chgData name="David Babayan" userId="0719cc2d-bcbc-4a13-9d44-dd68dba555bc" providerId="ADAL" clId="{47E6622E-B20F-493C-BCB4-CB447D6FE81E}" dt="2021-11-22T23:43:43.978" v="748" actId="26606"/>
          <ac:spMkLst>
            <pc:docMk/>
            <pc:sldMk cId="1056976559" sldId="264"/>
            <ac:spMk id="2" creationId="{E23CEFB8-EE3E-4D2B-92CE-CBBB5DB60BF3}"/>
          </ac:spMkLst>
        </pc:spChg>
        <pc:spChg chg="mod">
          <ac:chgData name="David Babayan" userId="0719cc2d-bcbc-4a13-9d44-dd68dba555bc" providerId="ADAL" clId="{47E6622E-B20F-493C-BCB4-CB447D6FE81E}" dt="2021-11-22T23:43:49.813" v="754" actId="403"/>
          <ac:spMkLst>
            <pc:docMk/>
            <pc:sldMk cId="1056976559" sldId="264"/>
            <ac:spMk id="3" creationId="{369DAC0D-8764-4D5B-9FB0-D644E2BAF0D4}"/>
          </ac:spMkLst>
        </pc:spChg>
        <pc:spChg chg="add">
          <ac:chgData name="David Babayan" userId="0719cc2d-bcbc-4a13-9d44-dd68dba555bc" providerId="ADAL" clId="{47E6622E-B20F-493C-BCB4-CB447D6FE81E}" dt="2021-11-22T23:43:43.978" v="748" actId="26606"/>
          <ac:spMkLst>
            <pc:docMk/>
            <pc:sldMk cId="1056976559" sldId="264"/>
            <ac:spMk id="8" creationId="{A2679492-7988-4050-9056-542444452411}"/>
          </ac:spMkLst>
        </pc:spChg>
        <pc:spChg chg="add">
          <ac:chgData name="David Babayan" userId="0719cc2d-bcbc-4a13-9d44-dd68dba555bc" providerId="ADAL" clId="{47E6622E-B20F-493C-BCB4-CB447D6FE81E}" dt="2021-11-22T23:43:43.978" v="748" actId="26606"/>
          <ac:spMkLst>
            <pc:docMk/>
            <pc:sldMk cId="1056976559" sldId="264"/>
            <ac:spMk id="10" creationId="{B091B163-7D61-4891-ABCF-5C13D9C418D0}"/>
          </ac:spMkLst>
        </pc:spChg>
        <pc:grpChg chg="add">
          <ac:chgData name="David Babayan" userId="0719cc2d-bcbc-4a13-9d44-dd68dba555bc" providerId="ADAL" clId="{47E6622E-B20F-493C-BCB4-CB447D6FE81E}" dt="2021-11-22T23:43:43.978" v="748" actId="26606"/>
          <ac:grpSpMkLst>
            <pc:docMk/>
            <pc:sldMk cId="1056976559" sldId="264"/>
            <ac:grpSpMk id="12" creationId="{0474DF76-993E-44DE-AFB0-C416182ACECF}"/>
          </ac:grpSpMkLst>
        </pc:grpChg>
        <pc:cxnChg chg="add">
          <ac:chgData name="David Babayan" userId="0719cc2d-bcbc-4a13-9d44-dd68dba555bc" providerId="ADAL" clId="{47E6622E-B20F-493C-BCB4-CB447D6FE81E}" dt="2021-11-22T23:43:43.978" v="748" actId="26606"/>
          <ac:cxnSpMkLst>
            <pc:docMk/>
            <pc:sldMk cId="1056976559" sldId="264"/>
            <ac:cxnSpMk id="17" creationId="{C49DA8F6-BCC1-4447-B54C-57856834B94B}"/>
          </ac:cxnSpMkLst>
        </pc:cxnChg>
      </pc:sldChg>
      <pc:sldChg chg="del">
        <pc:chgData name="David Babayan" userId="0719cc2d-bcbc-4a13-9d44-dd68dba555bc" providerId="ADAL" clId="{47E6622E-B20F-493C-BCB4-CB447D6FE81E}" dt="2021-11-22T22:57:00.924" v="630" actId="47"/>
        <pc:sldMkLst>
          <pc:docMk/>
          <pc:sldMk cId="2109478140" sldId="264"/>
        </pc:sldMkLst>
      </pc:sldChg>
      <pc:sldChg chg="addSp delSp new del mod">
        <pc:chgData name="David Babayan" userId="0719cc2d-bcbc-4a13-9d44-dd68dba555bc" providerId="ADAL" clId="{47E6622E-B20F-493C-BCB4-CB447D6FE81E}" dt="2021-11-22T23:42:20.213" v="634" actId="47"/>
        <pc:sldMkLst>
          <pc:docMk/>
          <pc:sldMk cId="3057173966" sldId="264"/>
        </pc:sldMkLst>
        <pc:picChg chg="add del">
          <ac:chgData name="David Babayan" userId="0719cc2d-bcbc-4a13-9d44-dd68dba555bc" providerId="ADAL" clId="{47E6622E-B20F-493C-BCB4-CB447D6FE81E}" dt="2021-11-22T23:42:17.513" v="633" actId="478"/>
          <ac:picMkLst>
            <pc:docMk/>
            <pc:sldMk cId="3057173966" sldId="264"/>
            <ac:picMk id="3" creationId="{6D64EF67-F9B9-40C9-A3F6-6FA5601C9CFB}"/>
          </ac:picMkLst>
        </pc:picChg>
      </pc:sldChg>
      <pc:sldChg chg="addSp modSp new mod setBg">
        <pc:chgData name="David Babayan" userId="0719cc2d-bcbc-4a13-9d44-dd68dba555bc" providerId="ADAL" clId="{47E6622E-B20F-493C-BCB4-CB447D6FE81E}" dt="2021-11-22T23:46:02.010" v="926" actId="20577"/>
        <pc:sldMkLst>
          <pc:docMk/>
          <pc:sldMk cId="854500269" sldId="265"/>
        </pc:sldMkLst>
        <pc:spChg chg="mod">
          <ac:chgData name="David Babayan" userId="0719cc2d-bcbc-4a13-9d44-dd68dba555bc" providerId="ADAL" clId="{47E6622E-B20F-493C-BCB4-CB447D6FE81E}" dt="2021-11-22T23:45:34.109" v="866" actId="26606"/>
          <ac:spMkLst>
            <pc:docMk/>
            <pc:sldMk cId="854500269" sldId="265"/>
            <ac:spMk id="2" creationId="{7C2D6E6E-9A24-447B-BF3D-DB0A73503E58}"/>
          </ac:spMkLst>
        </pc:spChg>
        <pc:spChg chg="mod">
          <ac:chgData name="David Babayan" userId="0719cc2d-bcbc-4a13-9d44-dd68dba555bc" providerId="ADAL" clId="{47E6622E-B20F-493C-BCB4-CB447D6FE81E}" dt="2021-11-22T23:46:02.010" v="926" actId="20577"/>
          <ac:spMkLst>
            <pc:docMk/>
            <pc:sldMk cId="854500269" sldId="265"/>
            <ac:spMk id="3" creationId="{16DA29E1-525F-4FD3-A5AF-48508B8E3EAF}"/>
          </ac:spMkLst>
        </pc:spChg>
        <pc:spChg chg="add">
          <ac:chgData name="David Babayan" userId="0719cc2d-bcbc-4a13-9d44-dd68dba555bc" providerId="ADAL" clId="{47E6622E-B20F-493C-BCB4-CB447D6FE81E}" dt="2021-11-22T23:45:34.109" v="866" actId="26606"/>
          <ac:spMkLst>
            <pc:docMk/>
            <pc:sldMk cId="854500269" sldId="265"/>
            <ac:spMk id="8" creationId="{4E94261F-1ED3-4E90-88E6-13479144005B}"/>
          </ac:spMkLst>
        </pc:spChg>
        <pc:cxnChg chg="add">
          <ac:chgData name="David Babayan" userId="0719cc2d-bcbc-4a13-9d44-dd68dba555bc" providerId="ADAL" clId="{47E6622E-B20F-493C-BCB4-CB447D6FE81E}" dt="2021-11-22T23:45:34.109" v="866" actId="26606"/>
          <ac:cxnSpMkLst>
            <pc:docMk/>
            <pc:sldMk cId="854500269" sldId="265"/>
            <ac:cxnSpMk id="10" creationId="{56020367-4FD5-4596-8E10-C5F095CD8DBF}"/>
          </ac:cxnSpMkLst>
        </pc:cxnChg>
      </pc:sldChg>
      <pc:sldChg chg="addSp delSp modSp new mod">
        <pc:chgData name="David Babayan" userId="0719cc2d-bcbc-4a13-9d44-dd68dba555bc" providerId="ADAL" clId="{47E6622E-B20F-493C-BCB4-CB447D6FE81E}" dt="2021-11-22T23:56:41.670" v="1115" actId="1076"/>
        <pc:sldMkLst>
          <pc:docMk/>
          <pc:sldMk cId="1439576626" sldId="266"/>
        </pc:sldMkLst>
        <pc:spChg chg="mod">
          <ac:chgData name="David Babayan" userId="0719cc2d-bcbc-4a13-9d44-dd68dba555bc" providerId="ADAL" clId="{47E6622E-B20F-493C-BCB4-CB447D6FE81E}" dt="2021-11-22T23:47:53.538" v="976" actId="20577"/>
          <ac:spMkLst>
            <pc:docMk/>
            <pc:sldMk cId="1439576626" sldId="266"/>
            <ac:spMk id="2" creationId="{384788CD-8BFD-40A8-B670-431842E3B19C}"/>
          </ac:spMkLst>
        </pc:spChg>
        <pc:spChg chg="del">
          <ac:chgData name="David Babayan" userId="0719cc2d-bcbc-4a13-9d44-dd68dba555bc" providerId="ADAL" clId="{47E6622E-B20F-493C-BCB4-CB447D6FE81E}" dt="2021-11-22T23:48:07.824" v="977" actId="478"/>
          <ac:spMkLst>
            <pc:docMk/>
            <pc:sldMk cId="1439576626" sldId="266"/>
            <ac:spMk id="3" creationId="{6D335CDA-A99D-4255-8C30-593735F85D8B}"/>
          </ac:spMkLst>
        </pc:spChg>
        <pc:spChg chg="add del mod">
          <ac:chgData name="David Babayan" userId="0719cc2d-bcbc-4a13-9d44-dd68dba555bc" providerId="ADAL" clId="{47E6622E-B20F-493C-BCB4-CB447D6FE81E}" dt="2021-11-22T23:50:12.611" v="994" actId="478"/>
          <ac:spMkLst>
            <pc:docMk/>
            <pc:sldMk cId="1439576626" sldId="266"/>
            <ac:spMk id="10" creationId="{A62C148B-088D-44BB-9520-F1293A787F63}"/>
          </ac:spMkLst>
        </pc:spChg>
        <pc:spChg chg="add mod">
          <ac:chgData name="David Babayan" userId="0719cc2d-bcbc-4a13-9d44-dd68dba555bc" providerId="ADAL" clId="{47E6622E-B20F-493C-BCB4-CB447D6FE81E}" dt="2021-11-22T23:56:01.891" v="1090" actId="1076"/>
          <ac:spMkLst>
            <pc:docMk/>
            <pc:sldMk cId="1439576626" sldId="266"/>
            <ac:spMk id="11" creationId="{534A72A5-6F10-436B-85E1-987BA8CCC033}"/>
          </ac:spMkLst>
        </pc:spChg>
        <pc:spChg chg="add mod">
          <ac:chgData name="David Babayan" userId="0719cc2d-bcbc-4a13-9d44-dd68dba555bc" providerId="ADAL" clId="{47E6622E-B20F-493C-BCB4-CB447D6FE81E}" dt="2021-11-22T23:56:41.670" v="1115" actId="1076"/>
          <ac:spMkLst>
            <pc:docMk/>
            <pc:sldMk cId="1439576626" sldId="266"/>
            <ac:spMk id="12" creationId="{1168E31C-555B-49EE-9818-AFBE73CCBD9A}"/>
          </ac:spMkLst>
        </pc:spChg>
        <pc:spChg chg="add mod">
          <ac:chgData name="David Babayan" userId="0719cc2d-bcbc-4a13-9d44-dd68dba555bc" providerId="ADAL" clId="{47E6622E-B20F-493C-BCB4-CB447D6FE81E}" dt="2021-11-22T23:56:19.722" v="1112" actId="120"/>
          <ac:spMkLst>
            <pc:docMk/>
            <pc:sldMk cId="1439576626" sldId="266"/>
            <ac:spMk id="13" creationId="{1D301FB3-CD34-423E-9F93-CF91F63F4467}"/>
          </ac:spMkLst>
        </pc:spChg>
        <pc:spChg chg="add mod">
          <ac:chgData name="David Babayan" userId="0719cc2d-bcbc-4a13-9d44-dd68dba555bc" providerId="ADAL" clId="{47E6622E-B20F-493C-BCB4-CB447D6FE81E}" dt="2021-11-22T23:56:37.825" v="1114" actId="1076"/>
          <ac:spMkLst>
            <pc:docMk/>
            <pc:sldMk cId="1439576626" sldId="266"/>
            <ac:spMk id="14" creationId="{56A606E4-1F30-4C49-BA18-8882B16428CD}"/>
          </ac:spMkLst>
        </pc:spChg>
        <pc:spChg chg="add mod">
          <ac:chgData name="David Babayan" userId="0719cc2d-bcbc-4a13-9d44-dd68dba555bc" providerId="ADAL" clId="{47E6622E-B20F-493C-BCB4-CB447D6FE81E}" dt="2021-11-22T23:56:24.645" v="1113" actId="1076"/>
          <ac:spMkLst>
            <pc:docMk/>
            <pc:sldMk cId="1439576626" sldId="266"/>
            <ac:spMk id="15" creationId="{0D0145A0-965A-4738-841D-2C46C90F3042}"/>
          </ac:spMkLst>
        </pc:spChg>
        <pc:spChg chg="add mod">
          <ac:chgData name="David Babayan" userId="0719cc2d-bcbc-4a13-9d44-dd68dba555bc" providerId="ADAL" clId="{47E6622E-B20F-493C-BCB4-CB447D6FE81E}" dt="2021-11-22T23:55:37.859" v="1078" actId="1076"/>
          <ac:spMkLst>
            <pc:docMk/>
            <pc:sldMk cId="1439576626" sldId="266"/>
            <ac:spMk id="16" creationId="{4ADEC9AD-B6C6-4C20-A9FB-EF5764B7E5FB}"/>
          </ac:spMkLst>
        </pc:spChg>
        <pc:cxnChg chg="add del mod">
          <ac:chgData name="David Babayan" userId="0719cc2d-bcbc-4a13-9d44-dd68dba555bc" providerId="ADAL" clId="{47E6622E-B20F-493C-BCB4-CB447D6FE81E}" dt="2021-11-22T23:49:32.182" v="985" actId="478"/>
          <ac:cxnSpMkLst>
            <pc:docMk/>
            <pc:sldMk cId="1439576626" sldId="266"/>
            <ac:cxnSpMk id="5" creationId="{EDDF6FC7-AAD3-4A5B-85BE-B3013F5FE2B7}"/>
          </ac:cxnSpMkLst>
        </pc:cxnChg>
      </pc:sldChg>
      <pc:sldChg chg="addSp modSp new mod setBg">
        <pc:chgData name="David Babayan" userId="0719cc2d-bcbc-4a13-9d44-dd68dba555bc" providerId="ADAL" clId="{47E6622E-B20F-493C-BCB4-CB447D6FE81E}" dt="2021-11-22T23:47:28.919" v="930" actId="26606"/>
        <pc:sldMkLst>
          <pc:docMk/>
          <pc:sldMk cId="1070524584" sldId="267"/>
        </pc:sldMkLst>
        <pc:spChg chg="add">
          <ac:chgData name="David Babayan" userId="0719cc2d-bcbc-4a13-9d44-dd68dba555bc" providerId="ADAL" clId="{47E6622E-B20F-493C-BCB4-CB447D6FE81E}" dt="2021-11-22T23:47:28.919" v="930" actId="26606"/>
          <ac:spMkLst>
            <pc:docMk/>
            <pc:sldMk cId="1070524584" sldId="267"/>
            <ac:spMk id="71" creationId="{AB8C311F-7253-4AED-9701-7FC0708C41C7}"/>
          </ac:spMkLst>
        </pc:spChg>
        <pc:spChg chg="add">
          <ac:chgData name="David Babayan" userId="0719cc2d-bcbc-4a13-9d44-dd68dba555bc" providerId="ADAL" clId="{47E6622E-B20F-493C-BCB4-CB447D6FE81E}" dt="2021-11-22T23:47:28.919" v="930" actId="26606"/>
          <ac:spMkLst>
            <pc:docMk/>
            <pc:sldMk cId="1070524584" sldId="267"/>
            <ac:spMk id="73" creationId="{E2384209-CB15-4CDF-9D31-C44FD9A3F20D}"/>
          </ac:spMkLst>
        </pc:spChg>
        <pc:spChg chg="add">
          <ac:chgData name="David Babayan" userId="0719cc2d-bcbc-4a13-9d44-dd68dba555bc" providerId="ADAL" clId="{47E6622E-B20F-493C-BCB4-CB447D6FE81E}" dt="2021-11-22T23:47:28.919" v="930" actId="26606"/>
          <ac:spMkLst>
            <pc:docMk/>
            <pc:sldMk cId="1070524584" sldId="267"/>
            <ac:spMk id="75" creationId="{2633B3B5-CC90-43F0-8714-D31D1F3F0209}"/>
          </ac:spMkLst>
        </pc:spChg>
        <pc:spChg chg="add">
          <ac:chgData name="David Babayan" userId="0719cc2d-bcbc-4a13-9d44-dd68dba555bc" providerId="ADAL" clId="{47E6622E-B20F-493C-BCB4-CB447D6FE81E}" dt="2021-11-22T23:47:28.919" v="930" actId="26606"/>
          <ac:spMkLst>
            <pc:docMk/>
            <pc:sldMk cId="1070524584" sldId="267"/>
            <ac:spMk id="77" creationId="{A8D57A06-A426-446D-B02C-A2DC6B62E45E}"/>
          </ac:spMkLst>
        </pc:spChg>
        <pc:picChg chg="add mod">
          <ac:chgData name="David Babayan" userId="0719cc2d-bcbc-4a13-9d44-dd68dba555bc" providerId="ADAL" clId="{47E6622E-B20F-493C-BCB4-CB447D6FE81E}" dt="2021-11-22T23:47:28.919" v="930" actId="26606"/>
          <ac:picMkLst>
            <pc:docMk/>
            <pc:sldMk cId="1070524584" sldId="267"/>
            <ac:picMk id="2050" creationId="{E260B24F-EA6F-4762-A039-BEE4B6227542}"/>
          </ac:picMkLst>
        </pc:picChg>
      </pc:sldChg>
      <pc:sldChg chg="addSp delSp modSp new mod setBg">
        <pc:chgData name="David Babayan" userId="0719cc2d-bcbc-4a13-9d44-dd68dba555bc" providerId="ADAL" clId="{47E6622E-B20F-493C-BCB4-CB447D6FE81E}" dt="2021-11-22T23:59:12.474" v="1150" actId="732"/>
        <pc:sldMkLst>
          <pc:docMk/>
          <pc:sldMk cId="286181107" sldId="268"/>
        </pc:sldMkLst>
        <pc:spChg chg="mod">
          <ac:chgData name="David Babayan" userId="0719cc2d-bcbc-4a13-9d44-dd68dba555bc" providerId="ADAL" clId="{47E6622E-B20F-493C-BCB4-CB447D6FE81E}" dt="2021-11-22T23:58:26.179" v="1144" actId="26606"/>
          <ac:spMkLst>
            <pc:docMk/>
            <pc:sldMk cId="286181107" sldId="268"/>
            <ac:spMk id="2" creationId="{FD3DAE90-E3C1-45EE-8C70-CA2BF5D132BB}"/>
          </ac:spMkLst>
        </pc:spChg>
        <pc:spChg chg="del">
          <ac:chgData name="David Babayan" userId="0719cc2d-bcbc-4a13-9d44-dd68dba555bc" providerId="ADAL" clId="{47E6622E-B20F-493C-BCB4-CB447D6FE81E}" dt="2021-11-22T23:58:19.449" v="1143"/>
          <ac:spMkLst>
            <pc:docMk/>
            <pc:sldMk cId="286181107" sldId="268"/>
            <ac:spMk id="3" creationId="{5E38B972-4D60-4CFB-9D82-A0DC9B3A36C3}"/>
          </ac:spMkLst>
        </pc:spChg>
        <pc:spChg chg="add mod">
          <ac:chgData name="David Babayan" userId="0719cc2d-bcbc-4a13-9d44-dd68dba555bc" providerId="ADAL" clId="{47E6622E-B20F-493C-BCB4-CB447D6FE81E}" dt="2021-11-22T23:58:39.937" v="1145" actId="207"/>
          <ac:spMkLst>
            <pc:docMk/>
            <pc:sldMk cId="286181107" sldId="268"/>
            <ac:spMk id="71" creationId="{D4771268-CB57-404A-9271-370EB28F6090}"/>
          </ac:spMkLst>
        </pc:spChg>
        <pc:picChg chg="add mod">
          <ac:chgData name="David Babayan" userId="0719cc2d-bcbc-4a13-9d44-dd68dba555bc" providerId="ADAL" clId="{47E6622E-B20F-493C-BCB4-CB447D6FE81E}" dt="2021-11-22T23:59:12.474" v="1150" actId="732"/>
          <ac:picMkLst>
            <pc:docMk/>
            <pc:sldMk cId="286181107" sldId="268"/>
            <ac:picMk id="3074" creationId="{E333F1F7-EEBA-43A6-8D17-B6C9A1336CCC}"/>
          </ac:picMkLst>
        </pc:picChg>
      </pc:sldChg>
      <pc:sldChg chg="addSp delSp modSp add mod modTransition">
        <pc:chgData name="David Babayan" userId="0719cc2d-bcbc-4a13-9d44-dd68dba555bc" providerId="ADAL" clId="{47E6622E-B20F-493C-BCB4-CB447D6FE81E}" dt="2021-11-23T00:02:16.342" v="1183"/>
        <pc:sldMkLst>
          <pc:docMk/>
          <pc:sldMk cId="1868311848" sldId="269"/>
        </pc:sldMkLst>
        <pc:spChg chg="del">
          <ac:chgData name="David Babayan" userId="0719cc2d-bcbc-4a13-9d44-dd68dba555bc" providerId="ADAL" clId="{47E6622E-B20F-493C-BCB4-CB447D6FE81E}" dt="2021-11-22T23:58:55.832" v="1147" actId="478"/>
          <ac:spMkLst>
            <pc:docMk/>
            <pc:sldMk cId="1868311848" sldId="269"/>
            <ac:spMk id="2" creationId="{FD3DAE90-E3C1-45EE-8C70-CA2BF5D132BB}"/>
          </ac:spMkLst>
        </pc:spChg>
        <pc:spChg chg="add mod">
          <ac:chgData name="David Babayan" userId="0719cc2d-bcbc-4a13-9d44-dd68dba555bc" providerId="ADAL" clId="{47E6622E-B20F-493C-BCB4-CB447D6FE81E}" dt="2021-11-23T00:01:51.786" v="1180" actId="26606"/>
          <ac:spMkLst>
            <pc:docMk/>
            <pc:sldMk cId="1868311848" sldId="269"/>
            <ac:spMk id="4" creationId="{B9B6FF8E-37DA-4B83-AD72-9146BAAA9BBF}"/>
          </ac:spMkLst>
        </pc:spChg>
        <pc:spChg chg="del">
          <ac:chgData name="David Babayan" userId="0719cc2d-bcbc-4a13-9d44-dd68dba555bc" providerId="ADAL" clId="{47E6622E-B20F-493C-BCB4-CB447D6FE81E}" dt="2021-11-22T23:58:58.919" v="1148" actId="478"/>
          <ac:spMkLst>
            <pc:docMk/>
            <pc:sldMk cId="1868311848" sldId="269"/>
            <ac:spMk id="71" creationId="{D4771268-CB57-404A-9271-370EB28F6090}"/>
          </ac:spMkLst>
        </pc:spChg>
        <pc:spChg chg="add">
          <ac:chgData name="David Babayan" userId="0719cc2d-bcbc-4a13-9d44-dd68dba555bc" providerId="ADAL" clId="{47E6622E-B20F-493C-BCB4-CB447D6FE81E}" dt="2021-11-23T00:01:51.786" v="1180" actId="26606"/>
          <ac:spMkLst>
            <pc:docMk/>
            <pc:sldMk cId="1868311848" sldId="269"/>
            <ac:spMk id="73" creationId="{FBE9F90C-C163-435B-9A68-D15C92D1CF2B}"/>
          </ac:spMkLst>
        </pc:spChg>
        <pc:spChg chg="add">
          <ac:chgData name="David Babayan" userId="0719cc2d-bcbc-4a13-9d44-dd68dba555bc" providerId="ADAL" clId="{47E6622E-B20F-493C-BCB4-CB447D6FE81E}" dt="2021-11-23T00:01:51.786" v="1180" actId="26606"/>
          <ac:spMkLst>
            <pc:docMk/>
            <pc:sldMk cId="1868311848" sldId="269"/>
            <ac:spMk id="75" creationId="{2C910467-8185-45DD-B8A2-A88DF20DF6E0}"/>
          </ac:spMkLst>
        </pc:spChg>
        <pc:spChg chg="add">
          <ac:chgData name="David Babayan" userId="0719cc2d-bcbc-4a13-9d44-dd68dba555bc" providerId="ADAL" clId="{47E6622E-B20F-493C-BCB4-CB447D6FE81E}" dt="2021-11-23T00:01:51.786" v="1180" actId="26606"/>
          <ac:spMkLst>
            <pc:docMk/>
            <pc:sldMk cId="1868311848" sldId="269"/>
            <ac:spMk id="77" creationId="{1A882A9F-F4E9-4E23-8F0B-20B5DF42EAA9}"/>
          </ac:spMkLst>
        </pc:spChg>
        <pc:spChg chg="add">
          <ac:chgData name="David Babayan" userId="0719cc2d-bcbc-4a13-9d44-dd68dba555bc" providerId="ADAL" clId="{47E6622E-B20F-493C-BCB4-CB447D6FE81E}" dt="2021-11-23T00:01:51.786" v="1180" actId="26606"/>
          <ac:spMkLst>
            <pc:docMk/>
            <pc:sldMk cId="1868311848" sldId="269"/>
            <ac:spMk id="3076" creationId="{CDA1A2E9-63FE-408D-A803-8E306ECAB4B3}"/>
          </ac:spMkLst>
        </pc:spChg>
        <pc:picChg chg="mod ord">
          <ac:chgData name="David Babayan" userId="0719cc2d-bcbc-4a13-9d44-dd68dba555bc" providerId="ADAL" clId="{47E6622E-B20F-493C-BCB4-CB447D6FE81E}" dt="2021-11-23T00:02:08.408" v="1182" actId="688"/>
          <ac:picMkLst>
            <pc:docMk/>
            <pc:sldMk cId="1868311848" sldId="269"/>
            <ac:picMk id="3074" creationId="{E333F1F7-EEBA-43A6-8D17-B6C9A1336CCC}"/>
          </ac:picMkLst>
        </pc:picChg>
      </pc:sldChg>
      <pc:sldChg chg="modSp add mod">
        <pc:chgData name="David Babayan" userId="0719cc2d-bcbc-4a13-9d44-dd68dba555bc" providerId="ADAL" clId="{47E6622E-B20F-493C-BCB4-CB447D6FE81E}" dt="2021-11-23T00:03:16.528" v="1212" actId="20577"/>
        <pc:sldMkLst>
          <pc:docMk/>
          <pc:sldMk cId="3432095354" sldId="270"/>
        </pc:sldMkLst>
        <pc:spChg chg="mod">
          <ac:chgData name="David Babayan" userId="0719cc2d-bcbc-4a13-9d44-dd68dba555bc" providerId="ADAL" clId="{47E6622E-B20F-493C-BCB4-CB447D6FE81E}" dt="2021-11-23T00:03:16.528" v="1212" actId="20577"/>
          <ac:spMkLst>
            <pc:docMk/>
            <pc:sldMk cId="3432095354" sldId="270"/>
            <ac:spMk id="4" creationId="{B9B6FF8E-37DA-4B83-AD72-9146BAAA9BBF}"/>
          </ac:spMkLst>
        </pc:spChg>
        <pc:picChg chg="mod">
          <ac:chgData name="David Babayan" userId="0719cc2d-bcbc-4a13-9d44-dd68dba555bc" providerId="ADAL" clId="{47E6622E-B20F-493C-BCB4-CB447D6FE81E}" dt="2021-11-23T00:03:02.162" v="1211" actId="18131"/>
          <ac:picMkLst>
            <pc:docMk/>
            <pc:sldMk cId="3432095354" sldId="270"/>
            <ac:picMk id="3074" creationId="{E333F1F7-EEBA-43A6-8D17-B6C9A1336CCC}"/>
          </ac:picMkLst>
        </pc:picChg>
      </pc:sldChg>
      <pc:sldChg chg="modSp add mod">
        <pc:chgData name="David Babayan" userId="0719cc2d-bcbc-4a13-9d44-dd68dba555bc" providerId="ADAL" clId="{47E6622E-B20F-493C-BCB4-CB447D6FE81E}" dt="2021-11-23T00:03:52.130" v="1238" actId="688"/>
        <pc:sldMkLst>
          <pc:docMk/>
          <pc:sldMk cId="1809517850" sldId="271"/>
        </pc:sldMkLst>
        <pc:spChg chg="mod">
          <ac:chgData name="David Babayan" userId="0719cc2d-bcbc-4a13-9d44-dd68dba555bc" providerId="ADAL" clId="{47E6622E-B20F-493C-BCB4-CB447D6FE81E}" dt="2021-11-23T00:03:29.652" v="1234" actId="20577"/>
          <ac:spMkLst>
            <pc:docMk/>
            <pc:sldMk cId="1809517850" sldId="271"/>
            <ac:spMk id="4" creationId="{B9B6FF8E-37DA-4B83-AD72-9146BAAA9BBF}"/>
          </ac:spMkLst>
        </pc:spChg>
        <pc:picChg chg="mod">
          <ac:chgData name="David Babayan" userId="0719cc2d-bcbc-4a13-9d44-dd68dba555bc" providerId="ADAL" clId="{47E6622E-B20F-493C-BCB4-CB447D6FE81E}" dt="2021-11-23T00:03:52.130" v="1238" actId="688"/>
          <ac:picMkLst>
            <pc:docMk/>
            <pc:sldMk cId="1809517850" sldId="271"/>
            <ac:picMk id="3074" creationId="{E333F1F7-EEBA-43A6-8D17-B6C9A1336CCC}"/>
          </ac:picMkLst>
        </pc:picChg>
      </pc:sldChg>
      <pc:sldChg chg="modSp add mod">
        <pc:chgData name="David Babayan" userId="0719cc2d-bcbc-4a13-9d44-dd68dba555bc" providerId="ADAL" clId="{47E6622E-B20F-493C-BCB4-CB447D6FE81E}" dt="2021-11-23T00:05:31.266" v="1262" actId="18131"/>
        <pc:sldMkLst>
          <pc:docMk/>
          <pc:sldMk cId="2172389142" sldId="272"/>
        </pc:sldMkLst>
        <pc:spChg chg="mod">
          <ac:chgData name="David Babayan" userId="0719cc2d-bcbc-4a13-9d44-dd68dba555bc" providerId="ADAL" clId="{47E6622E-B20F-493C-BCB4-CB447D6FE81E}" dt="2021-11-23T00:04:41.656" v="1257" actId="20577"/>
          <ac:spMkLst>
            <pc:docMk/>
            <pc:sldMk cId="2172389142" sldId="272"/>
            <ac:spMk id="4" creationId="{B9B6FF8E-37DA-4B83-AD72-9146BAAA9BBF}"/>
          </ac:spMkLst>
        </pc:spChg>
        <pc:picChg chg="mod">
          <ac:chgData name="David Babayan" userId="0719cc2d-bcbc-4a13-9d44-dd68dba555bc" providerId="ADAL" clId="{47E6622E-B20F-493C-BCB4-CB447D6FE81E}" dt="2021-11-23T00:05:31.266" v="1262" actId="18131"/>
          <ac:picMkLst>
            <pc:docMk/>
            <pc:sldMk cId="2172389142" sldId="272"/>
            <ac:picMk id="3074" creationId="{E333F1F7-EEBA-43A6-8D17-B6C9A1336CCC}"/>
          </ac:picMkLst>
        </pc:picChg>
      </pc:sldChg>
      <pc:sldChg chg="modSp add mod">
        <pc:chgData name="David Babayan" userId="0719cc2d-bcbc-4a13-9d44-dd68dba555bc" providerId="ADAL" clId="{47E6622E-B20F-493C-BCB4-CB447D6FE81E}" dt="2021-11-23T00:06:27.649" v="1286" actId="18131"/>
        <pc:sldMkLst>
          <pc:docMk/>
          <pc:sldMk cId="3027620201" sldId="273"/>
        </pc:sldMkLst>
        <pc:spChg chg="mod">
          <ac:chgData name="David Babayan" userId="0719cc2d-bcbc-4a13-9d44-dd68dba555bc" providerId="ADAL" clId="{47E6622E-B20F-493C-BCB4-CB447D6FE81E}" dt="2021-11-23T00:06:01.459" v="1283" actId="404"/>
          <ac:spMkLst>
            <pc:docMk/>
            <pc:sldMk cId="3027620201" sldId="273"/>
            <ac:spMk id="4" creationId="{B9B6FF8E-37DA-4B83-AD72-9146BAAA9BBF}"/>
          </ac:spMkLst>
        </pc:spChg>
        <pc:picChg chg="mod">
          <ac:chgData name="David Babayan" userId="0719cc2d-bcbc-4a13-9d44-dd68dba555bc" providerId="ADAL" clId="{47E6622E-B20F-493C-BCB4-CB447D6FE81E}" dt="2021-11-23T00:06:27.649" v="1286" actId="18131"/>
          <ac:picMkLst>
            <pc:docMk/>
            <pc:sldMk cId="3027620201" sldId="273"/>
            <ac:picMk id="3074" creationId="{E333F1F7-EEBA-43A6-8D17-B6C9A1336CCC}"/>
          </ac:picMkLst>
        </pc:picChg>
      </pc:sldChg>
      <pc:sldChg chg="new del">
        <pc:chgData name="David Babayan" userId="0719cc2d-bcbc-4a13-9d44-dd68dba555bc" providerId="ADAL" clId="{47E6622E-B20F-493C-BCB4-CB447D6FE81E}" dt="2021-11-23T00:25:27.793" v="1288" actId="680"/>
        <pc:sldMkLst>
          <pc:docMk/>
          <pc:sldMk cId="3715874996" sldId="274"/>
        </pc:sldMkLst>
      </pc:sldChg>
      <pc:sldChg chg="addSp delSp modSp new mod ord setBg modNotesTx">
        <pc:chgData name="David Babayan" userId="0719cc2d-bcbc-4a13-9d44-dd68dba555bc" providerId="ADAL" clId="{47E6622E-B20F-493C-BCB4-CB447D6FE81E}" dt="2021-11-25T21:28:52.981" v="2013"/>
        <pc:sldMkLst>
          <pc:docMk/>
          <pc:sldMk cId="4037272055" sldId="274"/>
        </pc:sldMkLst>
        <pc:spChg chg="mod">
          <ac:chgData name="David Babayan" userId="0719cc2d-bcbc-4a13-9d44-dd68dba555bc" providerId="ADAL" clId="{47E6622E-B20F-493C-BCB4-CB447D6FE81E}" dt="2021-11-23T00:27:59.019" v="1319" actId="26606"/>
          <ac:spMkLst>
            <pc:docMk/>
            <pc:sldMk cId="4037272055" sldId="274"/>
            <ac:spMk id="2" creationId="{2DAFB690-EB58-4B7E-B22F-90AC48212FC9}"/>
          </ac:spMkLst>
        </pc:spChg>
        <pc:spChg chg="add del">
          <ac:chgData name="David Babayan" userId="0719cc2d-bcbc-4a13-9d44-dd68dba555bc" providerId="ADAL" clId="{47E6622E-B20F-493C-BCB4-CB447D6FE81E}" dt="2021-11-23T00:27:53.271" v="1318"/>
          <ac:spMkLst>
            <pc:docMk/>
            <pc:sldMk cId="4037272055" sldId="274"/>
            <ac:spMk id="3" creationId="{265AEC27-BF8C-4CE6-A208-EEAD1AC5E995}"/>
          </ac:spMkLst>
        </pc:spChg>
        <pc:spChg chg="add">
          <ac:chgData name="David Babayan" userId="0719cc2d-bcbc-4a13-9d44-dd68dba555bc" providerId="ADAL" clId="{47E6622E-B20F-493C-BCB4-CB447D6FE81E}" dt="2021-11-23T00:27:59.019" v="1319" actId="26606"/>
          <ac:spMkLst>
            <pc:docMk/>
            <pc:sldMk cId="4037272055" sldId="274"/>
            <ac:spMk id="73" creationId="{826B4A43-2A34-4B22-882C-D7552FA9C7DB}"/>
          </ac:spMkLst>
        </pc:spChg>
        <pc:spChg chg="add">
          <ac:chgData name="David Babayan" userId="0719cc2d-bcbc-4a13-9d44-dd68dba555bc" providerId="ADAL" clId="{47E6622E-B20F-493C-BCB4-CB447D6FE81E}" dt="2021-11-23T00:27:59.019" v="1319" actId="26606"/>
          <ac:spMkLst>
            <pc:docMk/>
            <pc:sldMk cId="4037272055" sldId="274"/>
            <ac:spMk id="75" creationId="{A5271697-90F1-4A23-8EF2-0179F2EAFACB}"/>
          </ac:spMkLst>
        </pc:spChg>
        <pc:spChg chg="add">
          <ac:chgData name="David Babayan" userId="0719cc2d-bcbc-4a13-9d44-dd68dba555bc" providerId="ADAL" clId="{47E6622E-B20F-493C-BCB4-CB447D6FE81E}" dt="2021-11-23T00:27:59.019" v="1319" actId="26606"/>
          <ac:spMkLst>
            <pc:docMk/>
            <pc:sldMk cId="4037272055" sldId="274"/>
            <ac:spMk id="77" creationId="{D9F5512A-48E1-4C07-B75E-3CCC517B6804}"/>
          </ac:spMkLst>
        </pc:spChg>
        <pc:spChg chg="add">
          <ac:chgData name="David Babayan" userId="0719cc2d-bcbc-4a13-9d44-dd68dba555bc" providerId="ADAL" clId="{47E6622E-B20F-493C-BCB4-CB447D6FE81E}" dt="2021-11-23T00:27:59.019" v="1319" actId="26606"/>
          <ac:spMkLst>
            <pc:docMk/>
            <pc:sldMk cId="4037272055" sldId="274"/>
            <ac:spMk id="79" creationId="{B429BAE5-B200-4FC0-BBC1-8D7C57D1D9F4}"/>
          </ac:spMkLst>
        </pc:spChg>
        <pc:grpChg chg="add">
          <ac:chgData name="David Babayan" userId="0719cc2d-bcbc-4a13-9d44-dd68dba555bc" providerId="ADAL" clId="{47E6622E-B20F-493C-BCB4-CB447D6FE81E}" dt="2021-11-23T00:27:59.019" v="1319" actId="26606"/>
          <ac:grpSpMkLst>
            <pc:docMk/>
            <pc:sldMk cId="4037272055" sldId="274"/>
            <ac:grpSpMk id="81" creationId="{A9644633-5AE1-44D6-8F5F-6376DDA130CD}"/>
          </ac:grpSpMkLst>
        </pc:grpChg>
        <pc:picChg chg="add del mod">
          <ac:chgData name="David Babayan" userId="0719cc2d-bcbc-4a13-9d44-dd68dba555bc" providerId="ADAL" clId="{47E6622E-B20F-493C-BCB4-CB447D6FE81E}" dt="2021-11-23T00:26:36.317" v="1317"/>
          <ac:picMkLst>
            <pc:docMk/>
            <pc:sldMk cId="4037272055" sldId="274"/>
            <ac:picMk id="1026" creationId="{5C77FF2C-3F49-46C3-B3A7-BB392CD5619A}"/>
          </ac:picMkLst>
        </pc:picChg>
        <pc:picChg chg="add mod">
          <ac:chgData name="David Babayan" userId="0719cc2d-bcbc-4a13-9d44-dd68dba555bc" providerId="ADAL" clId="{47E6622E-B20F-493C-BCB4-CB447D6FE81E}" dt="2021-11-23T00:27:59.019" v="1319" actId="26606"/>
          <ac:picMkLst>
            <pc:docMk/>
            <pc:sldMk cId="4037272055" sldId="274"/>
            <ac:picMk id="1028" creationId="{A1644F9E-67A0-4477-89E3-E91CEDCBDEAD}"/>
          </ac:picMkLst>
        </pc:picChg>
      </pc:sldChg>
      <pc:sldChg chg="addSp delSp modSp add mod ord modNotesTx">
        <pc:chgData name="David Babayan" userId="0719cc2d-bcbc-4a13-9d44-dd68dba555bc" providerId="ADAL" clId="{47E6622E-B20F-493C-BCB4-CB447D6FE81E}" dt="2021-11-25T21:28:56.739" v="2015"/>
        <pc:sldMkLst>
          <pc:docMk/>
          <pc:sldMk cId="3868695970" sldId="275"/>
        </pc:sldMkLst>
        <pc:spChg chg="mod">
          <ac:chgData name="David Babayan" userId="0719cc2d-bcbc-4a13-9d44-dd68dba555bc" providerId="ADAL" clId="{47E6622E-B20F-493C-BCB4-CB447D6FE81E}" dt="2021-11-25T19:48:23.984" v="1434" actId="1076"/>
          <ac:spMkLst>
            <pc:docMk/>
            <pc:sldMk cId="3868695970" sldId="275"/>
            <ac:spMk id="2" creationId="{2DAFB690-EB58-4B7E-B22F-90AC48212FC9}"/>
          </ac:spMkLst>
        </pc:spChg>
        <pc:spChg chg="add del mod">
          <ac:chgData name="David Babayan" userId="0719cc2d-bcbc-4a13-9d44-dd68dba555bc" providerId="ADAL" clId="{47E6622E-B20F-493C-BCB4-CB447D6FE81E}" dt="2021-11-25T19:49:35.669" v="1438"/>
          <ac:spMkLst>
            <pc:docMk/>
            <pc:sldMk cId="3868695970" sldId="275"/>
            <ac:spMk id="3" creationId="{9EC1D283-F136-452C-BF89-2735285E69A3}"/>
          </ac:spMkLst>
        </pc:spChg>
        <pc:picChg chg="add mod">
          <ac:chgData name="David Babayan" userId="0719cc2d-bcbc-4a13-9d44-dd68dba555bc" providerId="ADAL" clId="{47E6622E-B20F-493C-BCB4-CB447D6FE81E}" dt="2021-11-25T19:49:44.720" v="1439" actId="1076"/>
          <ac:picMkLst>
            <pc:docMk/>
            <pc:sldMk cId="3868695970" sldId="275"/>
            <ac:picMk id="4" creationId="{5B71130C-620D-4AD3-8BE8-EAF332AB1836}"/>
          </ac:picMkLst>
        </pc:picChg>
        <pc:picChg chg="add del">
          <ac:chgData name="David Babayan" userId="0719cc2d-bcbc-4a13-9d44-dd68dba555bc" providerId="ADAL" clId="{47E6622E-B20F-493C-BCB4-CB447D6FE81E}" dt="2021-11-25T19:49:33.684" v="1437" actId="478"/>
          <ac:picMkLst>
            <pc:docMk/>
            <pc:sldMk cId="3868695970" sldId="275"/>
            <ac:picMk id="1026" creationId="{0D5A012B-EB58-4EC2-A87F-3A2FC2AC5CCB}"/>
          </ac:picMkLst>
        </pc:picChg>
        <pc:picChg chg="del">
          <ac:chgData name="David Babayan" userId="0719cc2d-bcbc-4a13-9d44-dd68dba555bc" providerId="ADAL" clId="{47E6622E-B20F-493C-BCB4-CB447D6FE81E}" dt="2021-11-25T19:49:28.071" v="1436" actId="478"/>
          <ac:picMkLst>
            <pc:docMk/>
            <pc:sldMk cId="3868695970" sldId="275"/>
            <ac:picMk id="1028" creationId="{A1644F9E-67A0-4477-89E3-E91CEDCBDEAD}"/>
          </ac:picMkLst>
        </pc:picChg>
      </pc:sldChg>
      <pc:sldChg chg="delSp add del setBg delDesignElem">
        <pc:chgData name="David Babayan" userId="0719cc2d-bcbc-4a13-9d44-dd68dba555bc" providerId="ADAL" clId="{47E6622E-B20F-493C-BCB4-CB447D6FE81E}" dt="2021-11-25T20:56:29.644" v="1460" actId="2696"/>
        <pc:sldMkLst>
          <pc:docMk/>
          <pc:sldMk cId="2140408690" sldId="276"/>
        </pc:sldMkLst>
        <pc:spChg chg="del">
          <ac:chgData name="David Babayan" userId="0719cc2d-bcbc-4a13-9d44-dd68dba555bc" providerId="ADAL" clId="{47E6622E-B20F-493C-BCB4-CB447D6FE81E}" dt="2021-11-25T20:56:05.812" v="1455"/>
          <ac:spMkLst>
            <pc:docMk/>
            <pc:sldMk cId="2140408690" sldId="276"/>
            <ac:spMk id="8" creationId="{4E94261F-1ED3-4E90-88E6-13479144005B}"/>
          </ac:spMkLst>
        </pc:spChg>
        <pc:cxnChg chg="del">
          <ac:chgData name="David Babayan" userId="0719cc2d-bcbc-4a13-9d44-dd68dba555bc" providerId="ADAL" clId="{47E6622E-B20F-493C-BCB4-CB447D6FE81E}" dt="2021-11-25T20:56:05.812" v="1455"/>
          <ac:cxnSpMkLst>
            <pc:docMk/>
            <pc:sldMk cId="2140408690" sldId="276"/>
            <ac:cxnSpMk id="10" creationId="{56020367-4FD5-4596-8E10-C5F095CD8DBF}"/>
          </ac:cxnSpMkLst>
        </pc:cxnChg>
      </pc:sldChg>
      <pc:sldChg chg="modSp add mod ord">
        <pc:chgData name="David Babayan" userId="0719cc2d-bcbc-4a13-9d44-dd68dba555bc" providerId="ADAL" clId="{47E6622E-B20F-493C-BCB4-CB447D6FE81E}" dt="2021-11-25T20:57:18.617" v="1542" actId="20577"/>
        <pc:sldMkLst>
          <pc:docMk/>
          <pc:sldMk cId="1733239221" sldId="277"/>
        </pc:sldMkLst>
        <pc:spChg chg="mod">
          <ac:chgData name="David Babayan" userId="0719cc2d-bcbc-4a13-9d44-dd68dba555bc" providerId="ADAL" clId="{47E6622E-B20F-493C-BCB4-CB447D6FE81E}" dt="2021-11-25T20:56:38.579" v="1473" actId="20577"/>
          <ac:spMkLst>
            <pc:docMk/>
            <pc:sldMk cId="1733239221" sldId="277"/>
            <ac:spMk id="2" creationId="{7C2D6E6E-9A24-447B-BF3D-DB0A73503E58}"/>
          </ac:spMkLst>
        </pc:spChg>
        <pc:spChg chg="mod">
          <ac:chgData name="David Babayan" userId="0719cc2d-bcbc-4a13-9d44-dd68dba555bc" providerId="ADAL" clId="{47E6622E-B20F-493C-BCB4-CB447D6FE81E}" dt="2021-11-25T20:57:18.617" v="1542" actId="20577"/>
          <ac:spMkLst>
            <pc:docMk/>
            <pc:sldMk cId="1733239221" sldId="277"/>
            <ac:spMk id="3" creationId="{16DA29E1-525F-4FD3-A5AF-48508B8E3EAF}"/>
          </ac:spMkLst>
        </pc:spChg>
      </pc:sldChg>
      <pc:sldChg chg="addSp delSp modSp new mod">
        <pc:chgData name="David Babayan" userId="0719cc2d-bcbc-4a13-9d44-dd68dba555bc" providerId="ADAL" clId="{47E6622E-B20F-493C-BCB4-CB447D6FE81E}" dt="2021-11-25T21:06:01.193" v="1754" actId="20577"/>
        <pc:sldMkLst>
          <pc:docMk/>
          <pc:sldMk cId="86179258" sldId="278"/>
        </pc:sldMkLst>
        <pc:spChg chg="mod">
          <ac:chgData name="David Babayan" userId="0719cc2d-bcbc-4a13-9d44-dd68dba555bc" providerId="ADAL" clId="{47E6622E-B20F-493C-BCB4-CB447D6FE81E}" dt="2021-11-25T21:04:33.976" v="1729" actId="404"/>
          <ac:spMkLst>
            <pc:docMk/>
            <pc:sldMk cId="86179258" sldId="278"/>
            <ac:spMk id="2" creationId="{F74320DA-7524-4F28-AA73-CF6F40399414}"/>
          </ac:spMkLst>
        </pc:spChg>
        <pc:spChg chg="mod">
          <ac:chgData name="David Babayan" userId="0719cc2d-bcbc-4a13-9d44-dd68dba555bc" providerId="ADAL" clId="{47E6622E-B20F-493C-BCB4-CB447D6FE81E}" dt="2021-11-25T21:06:01.193" v="1754" actId="20577"/>
          <ac:spMkLst>
            <pc:docMk/>
            <pc:sldMk cId="86179258" sldId="278"/>
            <ac:spMk id="3" creationId="{6947E5F6-F0CA-4029-8564-9D5E9AA9C22E}"/>
          </ac:spMkLst>
        </pc:spChg>
        <pc:spChg chg="del">
          <ac:chgData name="David Babayan" userId="0719cc2d-bcbc-4a13-9d44-dd68dba555bc" providerId="ADAL" clId="{47E6622E-B20F-493C-BCB4-CB447D6FE81E}" dt="2021-11-25T20:59:33.762" v="1584"/>
          <ac:spMkLst>
            <pc:docMk/>
            <pc:sldMk cId="86179258" sldId="278"/>
            <ac:spMk id="4" creationId="{A719F2AA-FB37-4F12-AC43-14BEC3C3C7C2}"/>
          </ac:spMkLst>
        </pc:spChg>
        <pc:spChg chg="add mod">
          <ac:chgData name="David Babayan" userId="0719cc2d-bcbc-4a13-9d44-dd68dba555bc" providerId="ADAL" clId="{47E6622E-B20F-493C-BCB4-CB447D6FE81E}" dt="2021-11-25T21:05:16.635" v="1743" actId="1076"/>
          <ac:spMkLst>
            <pc:docMk/>
            <pc:sldMk cId="86179258" sldId="278"/>
            <ac:spMk id="10" creationId="{A1EE264E-D9E4-4B7F-8FD3-4B0C0F0B3F05}"/>
          </ac:spMkLst>
        </pc:spChg>
        <pc:picChg chg="add mod">
          <ac:chgData name="David Babayan" userId="0719cc2d-bcbc-4a13-9d44-dd68dba555bc" providerId="ADAL" clId="{47E6622E-B20F-493C-BCB4-CB447D6FE81E}" dt="2021-11-25T21:05:48.004" v="1752" actId="1076"/>
          <ac:picMkLst>
            <pc:docMk/>
            <pc:sldMk cId="86179258" sldId="278"/>
            <ac:picMk id="6" creationId="{C064C164-CFE0-4579-A003-11B1E25A98D9}"/>
          </ac:picMkLst>
        </pc:picChg>
        <pc:picChg chg="add mod">
          <ac:chgData name="David Babayan" userId="0719cc2d-bcbc-4a13-9d44-dd68dba555bc" providerId="ADAL" clId="{47E6622E-B20F-493C-BCB4-CB447D6FE81E}" dt="2021-11-25T21:05:35.444" v="1749" actId="1076"/>
          <ac:picMkLst>
            <pc:docMk/>
            <pc:sldMk cId="86179258" sldId="278"/>
            <ac:picMk id="8" creationId="{103A7A38-FD80-48EE-8384-B0BAD394D2C3}"/>
          </ac:picMkLst>
        </pc:picChg>
        <pc:picChg chg="add mod">
          <ac:chgData name="David Babayan" userId="0719cc2d-bcbc-4a13-9d44-dd68dba555bc" providerId="ADAL" clId="{47E6622E-B20F-493C-BCB4-CB447D6FE81E}" dt="2021-11-25T21:04:46.680" v="1732" actId="1076"/>
          <ac:picMkLst>
            <pc:docMk/>
            <pc:sldMk cId="86179258" sldId="278"/>
            <ac:picMk id="2050" creationId="{4A498AA1-BC87-44C8-BF65-8BBD0EE921F6}"/>
          </ac:picMkLst>
        </pc:picChg>
      </pc:sldChg>
      <pc:sldChg chg="addSp delSp modSp new mod setBg">
        <pc:chgData name="David Babayan" userId="0719cc2d-bcbc-4a13-9d44-dd68dba555bc" providerId="ADAL" clId="{47E6622E-B20F-493C-BCB4-CB447D6FE81E}" dt="2021-11-25T21:10:31.954" v="1788" actId="26606"/>
        <pc:sldMkLst>
          <pc:docMk/>
          <pc:sldMk cId="1510687995" sldId="279"/>
        </pc:sldMkLst>
        <pc:spChg chg="mod">
          <ac:chgData name="David Babayan" userId="0719cc2d-bcbc-4a13-9d44-dd68dba555bc" providerId="ADAL" clId="{47E6622E-B20F-493C-BCB4-CB447D6FE81E}" dt="2021-11-25T21:10:31.954" v="1788" actId="26606"/>
          <ac:spMkLst>
            <pc:docMk/>
            <pc:sldMk cId="1510687995" sldId="279"/>
            <ac:spMk id="2" creationId="{C14830D0-7D52-42E5-81D8-B0704DC33076}"/>
          </ac:spMkLst>
        </pc:spChg>
        <pc:spChg chg="del">
          <ac:chgData name="David Babayan" userId="0719cc2d-bcbc-4a13-9d44-dd68dba555bc" providerId="ADAL" clId="{47E6622E-B20F-493C-BCB4-CB447D6FE81E}" dt="2021-11-25T21:09:30.981" v="1770"/>
          <ac:spMkLst>
            <pc:docMk/>
            <pc:sldMk cId="1510687995" sldId="279"/>
            <ac:spMk id="3" creationId="{E6A63F2E-CE54-48D7-AF78-89B04FAC071C}"/>
          </ac:spMkLst>
        </pc:spChg>
        <pc:spChg chg="add">
          <ac:chgData name="David Babayan" userId="0719cc2d-bcbc-4a13-9d44-dd68dba555bc" providerId="ADAL" clId="{47E6622E-B20F-493C-BCB4-CB447D6FE81E}" dt="2021-11-25T21:10:31.954" v="1788" actId="26606"/>
          <ac:spMkLst>
            <pc:docMk/>
            <pc:sldMk cId="1510687995" sldId="279"/>
            <ac:spMk id="71" creationId="{A8384FB5-9ADC-4DDC-881B-597D56F5B15D}"/>
          </ac:spMkLst>
        </pc:spChg>
        <pc:spChg chg="add">
          <ac:chgData name="David Babayan" userId="0719cc2d-bcbc-4a13-9d44-dd68dba555bc" providerId="ADAL" clId="{47E6622E-B20F-493C-BCB4-CB447D6FE81E}" dt="2021-11-25T21:10:31.954" v="1788" actId="26606"/>
          <ac:spMkLst>
            <pc:docMk/>
            <pc:sldMk cId="1510687995" sldId="279"/>
            <ac:spMk id="73" creationId="{91E5A9A7-95C6-4F4F-B00E-C82E07FE62EF}"/>
          </ac:spMkLst>
        </pc:spChg>
        <pc:spChg chg="add">
          <ac:chgData name="David Babayan" userId="0719cc2d-bcbc-4a13-9d44-dd68dba555bc" providerId="ADAL" clId="{47E6622E-B20F-493C-BCB4-CB447D6FE81E}" dt="2021-11-25T21:10:31.954" v="1788" actId="26606"/>
          <ac:spMkLst>
            <pc:docMk/>
            <pc:sldMk cId="1510687995" sldId="279"/>
            <ac:spMk id="75" creationId="{D07DD2DE-F619-49DD-B5E7-03A290FF4ED1}"/>
          </ac:spMkLst>
        </pc:spChg>
        <pc:spChg chg="add">
          <ac:chgData name="David Babayan" userId="0719cc2d-bcbc-4a13-9d44-dd68dba555bc" providerId="ADAL" clId="{47E6622E-B20F-493C-BCB4-CB447D6FE81E}" dt="2021-11-25T21:10:31.954" v="1788" actId="26606"/>
          <ac:spMkLst>
            <pc:docMk/>
            <pc:sldMk cId="1510687995" sldId="279"/>
            <ac:spMk id="77" creationId="{85149191-5F60-4A28-AAFF-039F96B0F3EC}"/>
          </ac:spMkLst>
        </pc:spChg>
        <pc:spChg chg="add">
          <ac:chgData name="David Babayan" userId="0719cc2d-bcbc-4a13-9d44-dd68dba555bc" providerId="ADAL" clId="{47E6622E-B20F-493C-BCB4-CB447D6FE81E}" dt="2021-11-25T21:10:31.954" v="1788" actId="26606"/>
          <ac:spMkLst>
            <pc:docMk/>
            <pc:sldMk cId="1510687995" sldId="279"/>
            <ac:spMk id="79" creationId="{F8260ED5-17F7-4158-B241-D51DD4CF1B7E}"/>
          </ac:spMkLst>
        </pc:spChg>
        <pc:picChg chg="add mod">
          <ac:chgData name="David Babayan" userId="0719cc2d-bcbc-4a13-9d44-dd68dba555bc" providerId="ADAL" clId="{47E6622E-B20F-493C-BCB4-CB447D6FE81E}" dt="2021-11-25T21:10:31.954" v="1788" actId="26606"/>
          <ac:picMkLst>
            <pc:docMk/>
            <pc:sldMk cId="1510687995" sldId="279"/>
            <ac:picMk id="3074" creationId="{4F6BCD44-A4FD-4CEC-A122-CEC461D3717E}"/>
          </ac:picMkLst>
        </pc:picChg>
      </pc:sldChg>
      <pc:sldChg chg="addSp delSp modSp add mod ord">
        <pc:chgData name="David Babayan" userId="0719cc2d-bcbc-4a13-9d44-dd68dba555bc" providerId="ADAL" clId="{47E6622E-B20F-493C-BCB4-CB447D6FE81E}" dt="2021-11-25T21:17:12.692" v="1886" actId="1076"/>
        <pc:sldMkLst>
          <pc:docMk/>
          <pc:sldMk cId="624520259" sldId="280"/>
        </pc:sldMkLst>
        <pc:spChg chg="del">
          <ac:chgData name="David Babayan" userId="0719cc2d-bcbc-4a13-9d44-dd68dba555bc" providerId="ADAL" clId="{47E6622E-B20F-493C-BCB4-CB447D6FE81E}" dt="2021-11-25T21:11:24.673" v="1792" actId="478"/>
          <ac:spMkLst>
            <pc:docMk/>
            <pc:sldMk cId="624520259" sldId="280"/>
            <ac:spMk id="2" creationId="{7C2D6E6E-9A24-447B-BF3D-DB0A73503E58}"/>
          </ac:spMkLst>
        </pc:spChg>
        <pc:spChg chg="del">
          <ac:chgData name="David Babayan" userId="0719cc2d-bcbc-4a13-9d44-dd68dba555bc" providerId="ADAL" clId="{47E6622E-B20F-493C-BCB4-CB447D6FE81E}" dt="2021-11-25T21:11:28.257" v="1794" actId="478"/>
          <ac:spMkLst>
            <pc:docMk/>
            <pc:sldMk cId="624520259" sldId="280"/>
            <ac:spMk id="3" creationId="{16DA29E1-525F-4FD3-A5AF-48508B8E3EAF}"/>
          </ac:spMkLst>
        </pc:spChg>
        <pc:spChg chg="add del mod">
          <ac:chgData name="David Babayan" userId="0719cc2d-bcbc-4a13-9d44-dd68dba555bc" providerId="ADAL" clId="{47E6622E-B20F-493C-BCB4-CB447D6FE81E}" dt="2021-11-25T21:11:26.528" v="1793" actId="478"/>
          <ac:spMkLst>
            <pc:docMk/>
            <pc:sldMk cId="624520259" sldId="280"/>
            <ac:spMk id="5" creationId="{D355257A-2FF3-4EF8-9EEC-27CA9082924F}"/>
          </ac:spMkLst>
        </pc:spChg>
        <pc:spChg chg="add del mod">
          <ac:chgData name="David Babayan" userId="0719cc2d-bcbc-4a13-9d44-dd68dba555bc" providerId="ADAL" clId="{47E6622E-B20F-493C-BCB4-CB447D6FE81E}" dt="2021-11-25T21:11:29.776" v="1795" actId="478"/>
          <ac:spMkLst>
            <pc:docMk/>
            <pc:sldMk cId="624520259" sldId="280"/>
            <ac:spMk id="7" creationId="{E0190084-B4AC-4E07-8DA0-837F7082E303}"/>
          </ac:spMkLst>
        </pc:spChg>
        <pc:spChg chg="add mod">
          <ac:chgData name="David Babayan" userId="0719cc2d-bcbc-4a13-9d44-dd68dba555bc" providerId="ADAL" clId="{47E6622E-B20F-493C-BCB4-CB447D6FE81E}" dt="2021-11-25T21:16:34.432" v="1850" actId="1076"/>
          <ac:spMkLst>
            <pc:docMk/>
            <pc:sldMk cId="624520259" sldId="280"/>
            <ac:spMk id="12" creationId="{37E623E9-2502-431B-91B7-5FE68E128C34}"/>
          </ac:spMkLst>
        </pc:spChg>
        <pc:spChg chg="add mod">
          <ac:chgData name="David Babayan" userId="0719cc2d-bcbc-4a13-9d44-dd68dba555bc" providerId="ADAL" clId="{47E6622E-B20F-493C-BCB4-CB447D6FE81E}" dt="2021-11-25T21:17:02.155" v="1878" actId="1076"/>
          <ac:spMkLst>
            <pc:docMk/>
            <pc:sldMk cId="624520259" sldId="280"/>
            <ac:spMk id="15" creationId="{D541B36E-755B-4C9E-A80F-50C68DE3E5A6}"/>
          </ac:spMkLst>
        </pc:spChg>
        <pc:spChg chg="add mod">
          <ac:chgData name="David Babayan" userId="0719cc2d-bcbc-4a13-9d44-dd68dba555bc" providerId="ADAL" clId="{47E6622E-B20F-493C-BCB4-CB447D6FE81E}" dt="2021-11-25T21:17:12.692" v="1886" actId="1076"/>
          <ac:spMkLst>
            <pc:docMk/>
            <pc:sldMk cId="624520259" sldId="280"/>
            <ac:spMk id="16" creationId="{FDC4E972-ADCB-4D94-98DD-3ECE84EB958B}"/>
          </ac:spMkLst>
        </pc:spChg>
        <pc:grpChg chg="add mod">
          <ac:chgData name="David Babayan" userId="0719cc2d-bcbc-4a13-9d44-dd68dba555bc" providerId="ADAL" clId="{47E6622E-B20F-493C-BCB4-CB447D6FE81E}" dt="2021-11-25T21:16:04.936" v="1823" actId="12788"/>
          <ac:grpSpMkLst>
            <pc:docMk/>
            <pc:sldMk cId="624520259" sldId="280"/>
            <ac:grpSpMk id="9" creationId="{4DB37C71-18DB-442A-8A2D-237D5B228D01}"/>
          </ac:grpSpMkLst>
        </pc:grpChg>
        <pc:picChg chg="add mod">
          <ac:chgData name="David Babayan" userId="0719cc2d-bcbc-4a13-9d44-dd68dba555bc" providerId="ADAL" clId="{47E6622E-B20F-493C-BCB4-CB447D6FE81E}" dt="2021-11-25T21:16:04.936" v="1823" actId="12788"/>
          <ac:picMkLst>
            <pc:docMk/>
            <pc:sldMk cId="624520259" sldId="280"/>
            <ac:picMk id="11" creationId="{DBB5C7A5-0281-4F40-AA0A-1CD18354B8A2}"/>
          </ac:picMkLst>
        </pc:picChg>
        <pc:picChg chg="add mod">
          <ac:chgData name="David Babayan" userId="0719cc2d-bcbc-4a13-9d44-dd68dba555bc" providerId="ADAL" clId="{47E6622E-B20F-493C-BCB4-CB447D6FE81E}" dt="2021-11-25T21:16:04.936" v="1823" actId="12788"/>
          <ac:picMkLst>
            <pc:docMk/>
            <pc:sldMk cId="624520259" sldId="280"/>
            <ac:picMk id="4098" creationId="{9178E301-B2C9-452D-A96A-43A082682D9A}"/>
          </ac:picMkLst>
        </pc:picChg>
        <pc:picChg chg="add mod">
          <ac:chgData name="David Babayan" userId="0719cc2d-bcbc-4a13-9d44-dd68dba555bc" providerId="ADAL" clId="{47E6622E-B20F-493C-BCB4-CB447D6FE81E}" dt="2021-11-25T21:16:04.936" v="1823" actId="12788"/>
          <ac:picMkLst>
            <pc:docMk/>
            <pc:sldMk cId="624520259" sldId="280"/>
            <ac:picMk id="4100" creationId="{1D5D5268-4B5D-4329-BEF1-0C61E04FCAF8}"/>
          </ac:picMkLst>
        </pc:picChg>
        <pc:cxnChg chg="del">
          <ac:chgData name="David Babayan" userId="0719cc2d-bcbc-4a13-9d44-dd68dba555bc" providerId="ADAL" clId="{47E6622E-B20F-493C-BCB4-CB447D6FE81E}" dt="2021-11-25T21:11:37.921" v="1796" actId="478"/>
          <ac:cxnSpMkLst>
            <pc:docMk/>
            <pc:sldMk cId="624520259" sldId="280"/>
            <ac:cxnSpMk id="10" creationId="{56020367-4FD5-4596-8E10-C5F095CD8DBF}"/>
          </ac:cxnSpMkLst>
        </pc:cxnChg>
      </pc:sldChg>
      <pc:sldChg chg="new del">
        <pc:chgData name="David Babayan" userId="0719cc2d-bcbc-4a13-9d44-dd68dba555bc" providerId="ADAL" clId="{47E6622E-B20F-493C-BCB4-CB447D6FE81E}" dt="2021-11-25T21:28:31.199" v="2010" actId="47"/>
        <pc:sldMkLst>
          <pc:docMk/>
          <pc:sldMk cId="3176653460" sldId="281"/>
        </pc:sldMkLst>
      </pc:sldChg>
      <pc:sldChg chg="modSp new del mod">
        <pc:chgData name="David Babayan" userId="0719cc2d-bcbc-4a13-9d44-dd68dba555bc" providerId="ADAL" clId="{47E6622E-B20F-493C-BCB4-CB447D6FE81E}" dt="2021-11-25T21:28:32.233" v="2011" actId="47"/>
        <pc:sldMkLst>
          <pc:docMk/>
          <pc:sldMk cId="2049146265" sldId="282"/>
        </pc:sldMkLst>
        <pc:spChg chg="mod">
          <ac:chgData name="David Babayan" userId="0719cc2d-bcbc-4a13-9d44-dd68dba555bc" providerId="ADAL" clId="{47E6622E-B20F-493C-BCB4-CB447D6FE81E}" dt="2021-11-25T21:19:52.515" v="1911" actId="20577"/>
          <ac:spMkLst>
            <pc:docMk/>
            <pc:sldMk cId="2049146265" sldId="282"/>
            <ac:spMk id="2" creationId="{C2E8CB09-81FA-4D19-90E7-ADB5570AD5BF}"/>
          </ac:spMkLst>
        </pc:spChg>
      </pc:sldChg>
      <pc:sldChg chg="addSp delSp modSp add mod">
        <pc:chgData name="David Babayan" userId="0719cc2d-bcbc-4a13-9d44-dd68dba555bc" providerId="ADAL" clId="{47E6622E-B20F-493C-BCB4-CB447D6FE81E}" dt="2021-11-25T21:28:23.924" v="2009" actId="196"/>
        <pc:sldMkLst>
          <pc:docMk/>
          <pc:sldMk cId="1278217916" sldId="283"/>
        </pc:sldMkLst>
        <pc:spChg chg="add mod">
          <ac:chgData name="David Babayan" userId="0719cc2d-bcbc-4a13-9d44-dd68dba555bc" providerId="ADAL" clId="{47E6622E-B20F-493C-BCB4-CB447D6FE81E}" dt="2021-11-25T21:28:03.494" v="2007" actId="164"/>
          <ac:spMkLst>
            <pc:docMk/>
            <pc:sldMk cId="1278217916" sldId="283"/>
            <ac:spMk id="2" creationId="{AC58B2D2-AF2A-4665-8197-5A0C5F7FC47F}"/>
          </ac:spMkLst>
        </pc:spChg>
        <pc:spChg chg="add del">
          <ac:chgData name="David Babayan" userId="0719cc2d-bcbc-4a13-9d44-dd68dba555bc" providerId="ADAL" clId="{47E6622E-B20F-493C-BCB4-CB447D6FE81E}" dt="2021-11-25T21:20:15.362" v="1914" actId="478"/>
          <ac:spMkLst>
            <pc:docMk/>
            <pc:sldMk cId="1278217916" sldId="283"/>
            <ac:spMk id="8" creationId="{4E94261F-1ED3-4E90-88E6-13479144005B}"/>
          </ac:spMkLst>
        </pc:spChg>
        <pc:spChg chg="add mod">
          <ac:chgData name="David Babayan" userId="0719cc2d-bcbc-4a13-9d44-dd68dba555bc" providerId="ADAL" clId="{47E6622E-B20F-493C-BCB4-CB447D6FE81E}" dt="2021-11-25T21:20:26.866" v="1917" actId="207"/>
          <ac:spMkLst>
            <pc:docMk/>
            <pc:sldMk cId="1278217916" sldId="283"/>
            <ac:spMk id="10" creationId="{1FF7BF28-E093-4067-B32F-EA7569096583}"/>
          </ac:spMkLst>
        </pc:spChg>
        <pc:spChg chg="add del">
          <ac:chgData name="David Babayan" userId="0719cc2d-bcbc-4a13-9d44-dd68dba555bc" providerId="ADAL" clId="{47E6622E-B20F-493C-BCB4-CB447D6FE81E}" dt="2021-11-25T21:20:20.295" v="1915" actId="478"/>
          <ac:spMkLst>
            <pc:docMk/>
            <pc:sldMk cId="1278217916" sldId="283"/>
            <ac:spMk id="12" creationId="{37E623E9-2502-431B-91B7-5FE68E128C34}"/>
          </ac:spMkLst>
        </pc:spChg>
        <pc:spChg chg="add del">
          <ac:chgData name="David Babayan" userId="0719cc2d-bcbc-4a13-9d44-dd68dba555bc" providerId="ADAL" clId="{47E6622E-B20F-493C-BCB4-CB447D6FE81E}" dt="2021-11-25T21:20:20.295" v="1915" actId="478"/>
          <ac:spMkLst>
            <pc:docMk/>
            <pc:sldMk cId="1278217916" sldId="283"/>
            <ac:spMk id="15" creationId="{D541B36E-755B-4C9E-A80F-50C68DE3E5A6}"/>
          </ac:spMkLst>
        </pc:spChg>
        <pc:spChg chg="add del">
          <ac:chgData name="David Babayan" userId="0719cc2d-bcbc-4a13-9d44-dd68dba555bc" providerId="ADAL" clId="{47E6622E-B20F-493C-BCB4-CB447D6FE81E}" dt="2021-11-25T21:20:20.295" v="1915" actId="478"/>
          <ac:spMkLst>
            <pc:docMk/>
            <pc:sldMk cId="1278217916" sldId="283"/>
            <ac:spMk id="16" creationId="{FDC4E972-ADCB-4D94-98DD-3ECE84EB958B}"/>
          </ac:spMkLst>
        </pc:spChg>
        <pc:spChg chg="add mod">
          <ac:chgData name="David Babayan" userId="0719cc2d-bcbc-4a13-9d44-dd68dba555bc" providerId="ADAL" clId="{47E6622E-B20F-493C-BCB4-CB447D6FE81E}" dt="2021-11-25T21:28:03.494" v="2007" actId="164"/>
          <ac:spMkLst>
            <pc:docMk/>
            <pc:sldMk cId="1278217916" sldId="283"/>
            <ac:spMk id="17" creationId="{D1B76853-C9DE-44A9-9528-AE956405A444}"/>
          </ac:spMkLst>
        </pc:spChg>
        <pc:spChg chg="add mod">
          <ac:chgData name="David Babayan" userId="0719cc2d-bcbc-4a13-9d44-dd68dba555bc" providerId="ADAL" clId="{47E6622E-B20F-493C-BCB4-CB447D6FE81E}" dt="2021-11-25T21:28:03.494" v="2007" actId="164"/>
          <ac:spMkLst>
            <pc:docMk/>
            <pc:sldMk cId="1278217916" sldId="283"/>
            <ac:spMk id="18" creationId="{665C2107-54D5-4E0D-8FE5-1A1A0153883B}"/>
          </ac:spMkLst>
        </pc:spChg>
        <pc:grpChg chg="add mod">
          <ac:chgData name="David Babayan" userId="0719cc2d-bcbc-4a13-9d44-dd68dba555bc" providerId="ADAL" clId="{47E6622E-B20F-493C-BCB4-CB447D6FE81E}" dt="2021-11-25T21:28:23.924" v="2009" actId="196"/>
          <ac:grpSpMkLst>
            <pc:docMk/>
            <pc:sldMk cId="1278217916" sldId="283"/>
            <ac:grpSpMk id="3" creationId="{D895EF3D-D3C8-4485-ACF5-A9CDEE4F847D}"/>
          </ac:grpSpMkLst>
        </pc:grpChg>
        <pc:grpChg chg="add del">
          <ac:chgData name="David Babayan" userId="0719cc2d-bcbc-4a13-9d44-dd68dba555bc" providerId="ADAL" clId="{47E6622E-B20F-493C-BCB4-CB447D6FE81E}" dt="2021-11-25T21:20:20.295" v="1915" actId="478"/>
          <ac:grpSpMkLst>
            <pc:docMk/>
            <pc:sldMk cId="1278217916" sldId="283"/>
            <ac:grpSpMk id="9" creationId="{4DB37C71-18DB-442A-8A2D-237D5B228D01}"/>
          </ac:grpSpMkLst>
        </pc:grpChg>
        <pc:picChg chg="add del">
          <ac:chgData name="David Babayan" userId="0719cc2d-bcbc-4a13-9d44-dd68dba555bc" providerId="ADAL" clId="{47E6622E-B20F-493C-BCB4-CB447D6FE81E}" dt="2021-11-25T21:22:09.523" v="1919"/>
          <ac:picMkLst>
            <pc:docMk/>
            <pc:sldMk cId="1278217916" sldId="283"/>
            <ac:picMk id="5122" creationId="{21E7C8A7-2991-44E1-BF9D-DF35C3CC8A99}"/>
          </ac:picMkLst>
        </pc:picChg>
        <pc:picChg chg="add del">
          <ac:chgData name="David Babayan" userId="0719cc2d-bcbc-4a13-9d44-dd68dba555bc" providerId="ADAL" clId="{47E6622E-B20F-493C-BCB4-CB447D6FE81E}" dt="2021-11-25T21:22:18.860" v="1921"/>
          <ac:picMkLst>
            <pc:docMk/>
            <pc:sldMk cId="1278217916" sldId="283"/>
            <ac:picMk id="5124" creationId="{FB90191F-85A4-4834-8C93-BA8512D8F3DA}"/>
          </ac:picMkLst>
        </pc:picChg>
        <pc:picChg chg="add del">
          <ac:chgData name="David Babayan" userId="0719cc2d-bcbc-4a13-9d44-dd68dba555bc" providerId="ADAL" clId="{47E6622E-B20F-493C-BCB4-CB447D6FE81E}" dt="2021-11-25T21:22:31.229" v="1923"/>
          <ac:picMkLst>
            <pc:docMk/>
            <pc:sldMk cId="1278217916" sldId="283"/>
            <ac:picMk id="5126" creationId="{F52D2071-16DE-4A1B-B0EB-E1AAA5D30A41}"/>
          </ac:picMkLst>
        </pc:picChg>
      </pc:sldChg>
      <pc:sldChg chg="addSp delSp modSp new mod setBg">
        <pc:chgData name="David Babayan" userId="0719cc2d-bcbc-4a13-9d44-dd68dba555bc" providerId="ADAL" clId="{47E6622E-B20F-493C-BCB4-CB447D6FE81E}" dt="2021-11-25T21:31:35.744" v="2034" actId="1076"/>
        <pc:sldMkLst>
          <pc:docMk/>
          <pc:sldMk cId="3292844778" sldId="284"/>
        </pc:sldMkLst>
        <pc:spChg chg="mod">
          <ac:chgData name="David Babayan" userId="0719cc2d-bcbc-4a13-9d44-dd68dba555bc" providerId="ADAL" clId="{47E6622E-B20F-493C-BCB4-CB447D6FE81E}" dt="2021-11-25T21:30:34.344" v="2029" actId="26606"/>
          <ac:spMkLst>
            <pc:docMk/>
            <pc:sldMk cId="3292844778" sldId="284"/>
            <ac:spMk id="2" creationId="{E60DF5C7-DAC6-4FAD-91BC-53B7AFB28807}"/>
          </ac:spMkLst>
        </pc:spChg>
        <pc:spChg chg="del">
          <ac:chgData name="David Babayan" userId="0719cc2d-bcbc-4a13-9d44-dd68dba555bc" providerId="ADAL" clId="{47E6622E-B20F-493C-BCB4-CB447D6FE81E}" dt="2021-11-25T21:30:17.410" v="2028"/>
          <ac:spMkLst>
            <pc:docMk/>
            <pc:sldMk cId="3292844778" sldId="284"/>
            <ac:spMk id="3" creationId="{E63415EE-1047-4F09-A1E6-C6DA14FF9723}"/>
          </ac:spMkLst>
        </pc:spChg>
        <pc:spChg chg="add mod">
          <ac:chgData name="David Babayan" userId="0719cc2d-bcbc-4a13-9d44-dd68dba555bc" providerId="ADAL" clId="{47E6622E-B20F-493C-BCB4-CB447D6FE81E}" dt="2021-11-25T21:30:55.556" v="2031" actId="208"/>
          <ac:spMkLst>
            <pc:docMk/>
            <pc:sldMk cId="3292844778" sldId="284"/>
            <ac:spMk id="71" creationId="{AB45A142-4255-493C-8284-5D566C121B10}"/>
          </ac:spMkLst>
        </pc:spChg>
        <pc:picChg chg="add mod">
          <ac:chgData name="David Babayan" userId="0719cc2d-bcbc-4a13-9d44-dd68dba555bc" providerId="ADAL" clId="{47E6622E-B20F-493C-BCB4-CB447D6FE81E}" dt="2021-11-25T21:31:35.744" v="2034" actId="1076"/>
          <ac:picMkLst>
            <pc:docMk/>
            <pc:sldMk cId="3292844778" sldId="284"/>
            <ac:picMk id="6146" creationId="{91187D90-2434-4E23-9719-27358D0DDF94}"/>
          </ac:picMkLst>
        </pc:picChg>
        <pc:cxnChg chg="add">
          <ac:chgData name="David Babayan" userId="0719cc2d-bcbc-4a13-9d44-dd68dba555bc" providerId="ADAL" clId="{47E6622E-B20F-493C-BCB4-CB447D6FE81E}" dt="2021-11-25T21:30:34.344" v="2029" actId="26606"/>
          <ac:cxnSpMkLst>
            <pc:docMk/>
            <pc:sldMk cId="3292844778" sldId="284"/>
            <ac:cxnSpMk id="73" creationId="{38FB9660-F42F-4313-BBC4-47C007FE484C}"/>
          </ac:cxnSpMkLst>
        </pc:cxnChg>
      </pc:sldChg>
      <pc:sldChg chg="addSp delSp modSp new mod setBg">
        <pc:chgData name="David Babayan" userId="0719cc2d-bcbc-4a13-9d44-dd68dba555bc" providerId="ADAL" clId="{47E6622E-B20F-493C-BCB4-CB447D6FE81E}" dt="2021-11-25T21:33:38.427" v="2091" actId="20577"/>
        <pc:sldMkLst>
          <pc:docMk/>
          <pc:sldMk cId="1080811092" sldId="285"/>
        </pc:sldMkLst>
        <pc:spChg chg="mod">
          <ac:chgData name="David Babayan" userId="0719cc2d-bcbc-4a13-9d44-dd68dba555bc" providerId="ADAL" clId="{47E6622E-B20F-493C-BCB4-CB447D6FE81E}" dt="2021-11-25T21:33:38.427" v="2091" actId="20577"/>
          <ac:spMkLst>
            <pc:docMk/>
            <pc:sldMk cId="1080811092" sldId="285"/>
            <ac:spMk id="2" creationId="{946E3891-E1B6-4461-842B-4C6782BDB921}"/>
          </ac:spMkLst>
        </pc:spChg>
        <pc:spChg chg="del">
          <ac:chgData name="David Babayan" userId="0719cc2d-bcbc-4a13-9d44-dd68dba555bc" providerId="ADAL" clId="{47E6622E-B20F-493C-BCB4-CB447D6FE81E}" dt="2021-11-25T21:32:35.998" v="2036"/>
          <ac:spMkLst>
            <pc:docMk/>
            <pc:sldMk cId="1080811092" sldId="285"/>
            <ac:spMk id="3" creationId="{662BB76D-8437-411A-A8FE-AC2FF7291662}"/>
          </ac:spMkLst>
        </pc:spChg>
        <pc:spChg chg="add">
          <ac:chgData name="David Babayan" userId="0719cc2d-bcbc-4a13-9d44-dd68dba555bc" providerId="ADAL" clId="{47E6622E-B20F-493C-BCB4-CB447D6FE81E}" dt="2021-11-25T21:32:44.649" v="2037" actId="26606"/>
          <ac:spMkLst>
            <pc:docMk/>
            <pc:sldMk cId="1080811092" sldId="285"/>
            <ac:spMk id="71" creationId="{6753252F-4873-4F63-801D-CC719279A7D5}"/>
          </ac:spMkLst>
        </pc:spChg>
        <pc:spChg chg="add">
          <ac:chgData name="David Babayan" userId="0719cc2d-bcbc-4a13-9d44-dd68dba555bc" providerId="ADAL" clId="{47E6622E-B20F-493C-BCB4-CB447D6FE81E}" dt="2021-11-25T21:32:44.649" v="2037" actId="26606"/>
          <ac:spMkLst>
            <pc:docMk/>
            <pc:sldMk cId="1080811092" sldId="285"/>
            <ac:spMk id="73" creationId="{047C8CCB-F95D-4249-92DD-651249D3535A}"/>
          </ac:spMkLst>
        </pc:spChg>
        <pc:picChg chg="add mod">
          <ac:chgData name="David Babayan" userId="0719cc2d-bcbc-4a13-9d44-dd68dba555bc" providerId="ADAL" clId="{47E6622E-B20F-493C-BCB4-CB447D6FE81E}" dt="2021-11-25T21:32:44.649" v="2037" actId="26606"/>
          <ac:picMkLst>
            <pc:docMk/>
            <pc:sldMk cId="1080811092" sldId="285"/>
            <ac:picMk id="7170" creationId="{D3A72447-29B2-4F0B-9EEC-C5A8A4BED314}"/>
          </ac:picMkLst>
        </pc:picChg>
      </pc:sldChg>
      <pc:sldChg chg="addSp delSp modSp new mod setBg">
        <pc:chgData name="David Babayan" userId="0719cc2d-bcbc-4a13-9d44-dd68dba555bc" providerId="ADAL" clId="{47E6622E-B20F-493C-BCB4-CB447D6FE81E}" dt="2021-11-25T21:36:13.857" v="2147" actId="1076"/>
        <pc:sldMkLst>
          <pc:docMk/>
          <pc:sldMk cId="2324494665" sldId="286"/>
        </pc:sldMkLst>
        <pc:spChg chg="mod">
          <ac:chgData name="David Babayan" userId="0719cc2d-bcbc-4a13-9d44-dd68dba555bc" providerId="ADAL" clId="{47E6622E-B20F-493C-BCB4-CB447D6FE81E}" dt="2021-11-25T21:34:52.177" v="2134" actId="26606"/>
          <ac:spMkLst>
            <pc:docMk/>
            <pc:sldMk cId="2324494665" sldId="286"/>
            <ac:spMk id="2" creationId="{55B2A4D1-39FA-4718-BA60-253768D6EF5D}"/>
          </ac:spMkLst>
        </pc:spChg>
        <pc:spChg chg="del">
          <ac:chgData name="David Babayan" userId="0719cc2d-bcbc-4a13-9d44-dd68dba555bc" providerId="ADAL" clId="{47E6622E-B20F-493C-BCB4-CB447D6FE81E}" dt="2021-11-25T21:34:48.696" v="2133"/>
          <ac:spMkLst>
            <pc:docMk/>
            <pc:sldMk cId="2324494665" sldId="286"/>
            <ac:spMk id="3" creationId="{A2E75C2E-5141-458A-B5D3-D7084887A838}"/>
          </ac:spMkLst>
        </pc:spChg>
        <pc:spChg chg="add">
          <ac:chgData name="David Babayan" userId="0719cc2d-bcbc-4a13-9d44-dd68dba555bc" providerId="ADAL" clId="{47E6622E-B20F-493C-BCB4-CB447D6FE81E}" dt="2021-11-25T21:34:52.177" v="2134" actId="26606"/>
          <ac:spMkLst>
            <pc:docMk/>
            <pc:sldMk cId="2324494665" sldId="286"/>
            <ac:spMk id="71" creationId="{A8384FB5-9ADC-4DDC-881B-597D56F5B15D}"/>
          </ac:spMkLst>
        </pc:spChg>
        <pc:spChg chg="add">
          <ac:chgData name="David Babayan" userId="0719cc2d-bcbc-4a13-9d44-dd68dba555bc" providerId="ADAL" clId="{47E6622E-B20F-493C-BCB4-CB447D6FE81E}" dt="2021-11-25T21:34:52.177" v="2134" actId="26606"/>
          <ac:spMkLst>
            <pc:docMk/>
            <pc:sldMk cId="2324494665" sldId="286"/>
            <ac:spMk id="73" creationId="{91E5A9A7-95C6-4F4F-B00E-C82E07FE62EF}"/>
          </ac:spMkLst>
        </pc:spChg>
        <pc:spChg chg="add">
          <ac:chgData name="David Babayan" userId="0719cc2d-bcbc-4a13-9d44-dd68dba555bc" providerId="ADAL" clId="{47E6622E-B20F-493C-BCB4-CB447D6FE81E}" dt="2021-11-25T21:34:52.177" v="2134" actId="26606"/>
          <ac:spMkLst>
            <pc:docMk/>
            <pc:sldMk cId="2324494665" sldId="286"/>
            <ac:spMk id="75" creationId="{D07DD2DE-F619-49DD-B5E7-03A290FF4ED1}"/>
          </ac:spMkLst>
        </pc:spChg>
        <pc:spChg chg="add">
          <ac:chgData name="David Babayan" userId="0719cc2d-bcbc-4a13-9d44-dd68dba555bc" providerId="ADAL" clId="{47E6622E-B20F-493C-BCB4-CB447D6FE81E}" dt="2021-11-25T21:34:52.177" v="2134" actId="26606"/>
          <ac:spMkLst>
            <pc:docMk/>
            <pc:sldMk cId="2324494665" sldId="286"/>
            <ac:spMk id="77" creationId="{85149191-5F60-4A28-AAFF-039F96B0F3EC}"/>
          </ac:spMkLst>
        </pc:spChg>
        <pc:spChg chg="add">
          <ac:chgData name="David Babayan" userId="0719cc2d-bcbc-4a13-9d44-dd68dba555bc" providerId="ADAL" clId="{47E6622E-B20F-493C-BCB4-CB447D6FE81E}" dt="2021-11-25T21:34:52.177" v="2134" actId="26606"/>
          <ac:spMkLst>
            <pc:docMk/>
            <pc:sldMk cId="2324494665" sldId="286"/>
            <ac:spMk id="79" creationId="{F8260ED5-17F7-4158-B241-D51DD4CF1B7E}"/>
          </ac:spMkLst>
        </pc:spChg>
        <pc:picChg chg="add mod">
          <ac:chgData name="David Babayan" userId="0719cc2d-bcbc-4a13-9d44-dd68dba555bc" providerId="ADAL" clId="{47E6622E-B20F-493C-BCB4-CB447D6FE81E}" dt="2021-11-25T21:36:13.857" v="2147" actId="1076"/>
          <ac:picMkLst>
            <pc:docMk/>
            <pc:sldMk cId="2324494665" sldId="286"/>
            <ac:picMk id="8194" creationId="{A26CD3D7-E4B0-4644-9B36-120A7C421773}"/>
          </ac:picMkLst>
        </pc:picChg>
      </pc:sldChg>
      <pc:sldChg chg="add del ord">
        <pc:chgData name="David Babayan" userId="0719cc2d-bcbc-4a13-9d44-dd68dba555bc" providerId="ADAL" clId="{47E6622E-B20F-493C-BCB4-CB447D6FE81E}" dt="2021-11-25T21:36:42.564" v="2154" actId="47"/>
        <pc:sldMkLst>
          <pc:docMk/>
          <pc:sldMk cId="1323142345" sldId="287"/>
        </pc:sldMkLst>
      </pc:sldChg>
      <pc:sldChg chg="delSp modSp add mod ord">
        <pc:chgData name="David Babayan" userId="0719cc2d-bcbc-4a13-9d44-dd68dba555bc" providerId="ADAL" clId="{47E6622E-B20F-493C-BCB4-CB447D6FE81E}" dt="2021-11-25T21:37:54.173" v="2171" actId="242"/>
        <pc:sldMkLst>
          <pc:docMk/>
          <pc:sldMk cId="3840895289" sldId="288"/>
        </pc:sldMkLst>
        <pc:spChg chg="mod">
          <ac:chgData name="David Babayan" userId="0719cc2d-bcbc-4a13-9d44-dd68dba555bc" providerId="ADAL" clId="{47E6622E-B20F-493C-BCB4-CB447D6FE81E}" dt="2021-11-25T21:37:54.173" v="2171" actId="242"/>
          <ac:spMkLst>
            <pc:docMk/>
            <pc:sldMk cId="3840895289" sldId="288"/>
            <ac:spMk id="10" creationId="{1FF7BF28-E093-4067-B32F-EA7569096583}"/>
          </ac:spMkLst>
        </pc:spChg>
        <pc:grpChg chg="del">
          <ac:chgData name="David Babayan" userId="0719cc2d-bcbc-4a13-9d44-dd68dba555bc" providerId="ADAL" clId="{47E6622E-B20F-493C-BCB4-CB447D6FE81E}" dt="2021-11-25T21:36:59.966" v="2157" actId="478"/>
          <ac:grpSpMkLst>
            <pc:docMk/>
            <pc:sldMk cId="3840895289" sldId="288"/>
            <ac:grpSpMk id="3" creationId="{D895EF3D-D3C8-4485-ACF5-A9CDEE4F847D}"/>
          </ac:grpSpMkLst>
        </pc:grpChg>
      </pc:sldChg>
      <pc:sldChg chg="add">
        <pc:chgData name="David Babayan" userId="0719cc2d-bcbc-4a13-9d44-dd68dba555bc" providerId="ADAL" clId="{47E6622E-B20F-493C-BCB4-CB447D6FE81E}" dt="2021-11-25T21:38:11.028" v="2172" actId="2890"/>
        <pc:sldMkLst>
          <pc:docMk/>
          <pc:sldMk cId="1684642585" sldId="289"/>
        </pc:sldMkLst>
      </pc:sldChg>
      <pc:sldChg chg="addSp delSp modSp add mod ord modNotesTx">
        <pc:chgData name="David Babayan" userId="0719cc2d-bcbc-4a13-9d44-dd68dba555bc" providerId="ADAL" clId="{47E6622E-B20F-493C-BCB4-CB447D6FE81E}" dt="2021-11-25T21:58:18.525" v="2713" actId="20577"/>
        <pc:sldMkLst>
          <pc:docMk/>
          <pc:sldMk cId="4180875406" sldId="290"/>
        </pc:sldMkLst>
        <pc:spChg chg="mod">
          <ac:chgData name="David Babayan" userId="0719cc2d-bcbc-4a13-9d44-dd68dba555bc" providerId="ADAL" clId="{47E6622E-B20F-493C-BCB4-CB447D6FE81E}" dt="2021-11-25T21:39:10.005" v="2190" actId="20577"/>
          <ac:spMkLst>
            <pc:docMk/>
            <pc:sldMk cId="4180875406" sldId="290"/>
            <ac:spMk id="2" creationId="{DD1100CB-A904-4F54-BE79-05402F2709D0}"/>
          </ac:spMkLst>
        </pc:spChg>
        <pc:spChg chg="del mod topLvl">
          <ac:chgData name="David Babayan" userId="0719cc2d-bcbc-4a13-9d44-dd68dba555bc" providerId="ADAL" clId="{47E6622E-B20F-493C-BCB4-CB447D6FE81E}" dt="2021-11-25T21:42:36.103" v="2321" actId="478"/>
          <ac:spMkLst>
            <pc:docMk/>
            <pc:sldMk cId="4180875406" sldId="290"/>
            <ac:spMk id="4" creationId="{C2CAF234-C87E-48AC-B494-0F658375ADC0}"/>
          </ac:spMkLst>
        </pc:spChg>
        <pc:spChg chg="mod topLvl">
          <ac:chgData name="David Babayan" userId="0719cc2d-bcbc-4a13-9d44-dd68dba555bc" providerId="ADAL" clId="{47E6622E-B20F-493C-BCB4-CB447D6FE81E}" dt="2021-11-25T21:42:36.103" v="2321" actId="478"/>
          <ac:spMkLst>
            <pc:docMk/>
            <pc:sldMk cId="4180875406" sldId="290"/>
            <ac:spMk id="5" creationId="{7F899F5E-DB1B-470B-80F6-5BEE5ACC5039}"/>
          </ac:spMkLst>
        </pc:spChg>
        <pc:spChg chg="del topLvl">
          <ac:chgData name="David Babayan" userId="0719cc2d-bcbc-4a13-9d44-dd68dba555bc" providerId="ADAL" clId="{47E6622E-B20F-493C-BCB4-CB447D6FE81E}" dt="2021-11-25T21:41:47.677" v="2313" actId="478"/>
          <ac:spMkLst>
            <pc:docMk/>
            <pc:sldMk cId="4180875406" sldId="290"/>
            <ac:spMk id="8" creationId="{0A55A107-835B-4EB7-BF2C-DE1AAA203246}"/>
          </ac:spMkLst>
        </pc:spChg>
        <pc:spChg chg="mod topLvl">
          <ac:chgData name="David Babayan" userId="0719cc2d-bcbc-4a13-9d44-dd68dba555bc" providerId="ADAL" clId="{47E6622E-B20F-493C-BCB4-CB447D6FE81E}" dt="2021-11-25T21:41:47.677" v="2313" actId="478"/>
          <ac:spMkLst>
            <pc:docMk/>
            <pc:sldMk cId="4180875406" sldId="290"/>
            <ac:spMk id="9" creationId="{6B638C4C-1C05-4748-875C-015BEA4E83A9}"/>
          </ac:spMkLst>
        </pc:spChg>
        <pc:spChg chg="del topLvl">
          <ac:chgData name="David Babayan" userId="0719cc2d-bcbc-4a13-9d44-dd68dba555bc" providerId="ADAL" clId="{47E6622E-B20F-493C-BCB4-CB447D6FE81E}" dt="2021-11-25T21:44:10.163" v="2333" actId="478"/>
          <ac:spMkLst>
            <pc:docMk/>
            <pc:sldMk cId="4180875406" sldId="290"/>
            <ac:spMk id="11" creationId="{3C4B84AA-B29D-47EF-9B20-FA5D744CAF35}"/>
          </ac:spMkLst>
        </pc:spChg>
        <pc:spChg chg="mod topLvl">
          <ac:chgData name="David Babayan" userId="0719cc2d-bcbc-4a13-9d44-dd68dba555bc" providerId="ADAL" clId="{47E6622E-B20F-493C-BCB4-CB447D6FE81E}" dt="2021-11-25T21:44:10.163" v="2333" actId="478"/>
          <ac:spMkLst>
            <pc:docMk/>
            <pc:sldMk cId="4180875406" sldId="290"/>
            <ac:spMk id="12" creationId="{1B0B346B-9756-46C5-96C7-4E895D9B34BC}"/>
          </ac:spMkLst>
        </pc:spChg>
        <pc:spChg chg="del mod topLvl">
          <ac:chgData name="David Babayan" userId="0719cc2d-bcbc-4a13-9d44-dd68dba555bc" providerId="ADAL" clId="{47E6622E-B20F-493C-BCB4-CB447D6FE81E}" dt="2021-11-25T21:45:02.450" v="2344" actId="478"/>
          <ac:spMkLst>
            <pc:docMk/>
            <pc:sldMk cId="4180875406" sldId="290"/>
            <ac:spMk id="14" creationId="{4A129226-28BE-426D-A053-7EC82DF94297}"/>
          </ac:spMkLst>
        </pc:spChg>
        <pc:spChg chg="mod topLvl">
          <ac:chgData name="David Babayan" userId="0719cc2d-bcbc-4a13-9d44-dd68dba555bc" providerId="ADAL" clId="{47E6622E-B20F-493C-BCB4-CB447D6FE81E}" dt="2021-11-25T21:45:02.450" v="2344" actId="478"/>
          <ac:spMkLst>
            <pc:docMk/>
            <pc:sldMk cId="4180875406" sldId="290"/>
            <ac:spMk id="15" creationId="{BD107CF3-1AC5-4F47-B3F7-F7F6F5E5C9C2}"/>
          </ac:spMkLst>
        </pc:spChg>
        <pc:spChg chg="add del mod">
          <ac:chgData name="David Babayan" userId="0719cc2d-bcbc-4a13-9d44-dd68dba555bc" providerId="ADAL" clId="{47E6622E-B20F-493C-BCB4-CB447D6FE81E}" dt="2021-11-25T21:41:39.099" v="2312" actId="478"/>
          <ac:spMkLst>
            <pc:docMk/>
            <pc:sldMk cId="4180875406" sldId="290"/>
            <ac:spMk id="17" creationId="{CE78AA5C-E3D3-4ED8-99FE-687792AAAE40}"/>
          </ac:spMkLst>
        </pc:spChg>
        <pc:spChg chg="add del mod">
          <ac:chgData name="David Babayan" userId="0719cc2d-bcbc-4a13-9d44-dd68dba555bc" providerId="ADAL" clId="{47E6622E-B20F-493C-BCB4-CB447D6FE81E}" dt="2021-11-25T21:42:51.688" v="2323" actId="478"/>
          <ac:spMkLst>
            <pc:docMk/>
            <pc:sldMk cId="4180875406" sldId="290"/>
            <ac:spMk id="20" creationId="{2FCFA456-B717-4625-AA8C-20E340C7A6E9}"/>
          </ac:spMkLst>
        </pc:spChg>
        <pc:spChg chg="add del mod">
          <ac:chgData name="David Babayan" userId="0719cc2d-bcbc-4a13-9d44-dd68dba555bc" providerId="ADAL" clId="{47E6622E-B20F-493C-BCB4-CB447D6FE81E}" dt="2021-11-25T21:43:40.222" v="2327" actId="478"/>
          <ac:spMkLst>
            <pc:docMk/>
            <pc:sldMk cId="4180875406" sldId="290"/>
            <ac:spMk id="23" creationId="{600FAF88-652A-4D1B-A74D-9B2BCC5D3760}"/>
          </ac:spMkLst>
        </pc:spChg>
        <pc:spChg chg="add del mod">
          <ac:chgData name="David Babayan" userId="0719cc2d-bcbc-4a13-9d44-dd68dba555bc" providerId="ADAL" clId="{47E6622E-B20F-493C-BCB4-CB447D6FE81E}" dt="2021-11-25T21:44:53.251" v="2340" actId="478"/>
          <ac:spMkLst>
            <pc:docMk/>
            <pc:sldMk cId="4180875406" sldId="290"/>
            <ac:spMk id="26" creationId="{3233FAA6-2B50-4B03-8B4C-04BA0D8CCECC}"/>
          </ac:spMkLst>
        </pc:spChg>
        <pc:spChg chg="add del mod">
          <ac:chgData name="David Babayan" userId="0719cc2d-bcbc-4a13-9d44-dd68dba555bc" providerId="ADAL" clId="{47E6622E-B20F-493C-BCB4-CB447D6FE81E}" dt="2021-11-25T21:45:31.575" v="2350" actId="478"/>
          <ac:spMkLst>
            <pc:docMk/>
            <pc:sldMk cId="4180875406" sldId="290"/>
            <ac:spMk id="29" creationId="{8D4D81DB-2359-44D2-A7EE-9195326FE71D}"/>
          </ac:spMkLst>
        </pc:spChg>
        <pc:spChg chg="del topLvl">
          <ac:chgData name="David Babayan" userId="0719cc2d-bcbc-4a13-9d44-dd68dba555bc" providerId="ADAL" clId="{47E6622E-B20F-493C-BCB4-CB447D6FE81E}" dt="2021-11-25T21:45:38.066" v="2352" actId="478"/>
          <ac:spMkLst>
            <pc:docMk/>
            <pc:sldMk cId="4180875406" sldId="290"/>
            <ac:spMk id="41" creationId="{9F1EF04C-AB3A-4A64-8F2B-0D9E9E391F12}"/>
          </ac:spMkLst>
        </pc:spChg>
        <pc:spChg chg="mod topLvl">
          <ac:chgData name="David Babayan" userId="0719cc2d-bcbc-4a13-9d44-dd68dba555bc" providerId="ADAL" clId="{47E6622E-B20F-493C-BCB4-CB447D6FE81E}" dt="2021-11-25T21:45:38.066" v="2352" actId="478"/>
          <ac:spMkLst>
            <pc:docMk/>
            <pc:sldMk cId="4180875406" sldId="290"/>
            <ac:spMk id="42" creationId="{B0A3C67B-89DC-478F-BE91-3CC59F7C7F5F}"/>
          </ac:spMkLst>
        </pc:spChg>
        <pc:spChg chg="del topLvl">
          <ac:chgData name="David Babayan" userId="0719cc2d-bcbc-4a13-9d44-dd68dba555bc" providerId="ADAL" clId="{47E6622E-B20F-493C-BCB4-CB447D6FE81E}" dt="2021-11-25T21:50:10.732" v="2381" actId="478"/>
          <ac:spMkLst>
            <pc:docMk/>
            <pc:sldMk cId="4180875406" sldId="290"/>
            <ac:spMk id="44" creationId="{15FA225F-A25B-4A02-A735-9E483A834491}"/>
          </ac:spMkLst>
        </pc:spChg>
        <pc:spChg chg="mod topLvl">
          <ac:chgData name="David Babayan" userId="0719cc2d-bcbc-4a13-9d44-dd68dba555bc" providerId="ADAL" clId="{47E6622E-B20F-493C-BCB4-CB447D6FE81E}" dt="2021-11-25T21:50:10.732" v="2381" actId="478"/>
          <ac:spMkLst>
            <pc:docMk/>
            <pc:sldMk cId="4180875406" sldId="290"/>
            <ac:spMk id="45" creationId="{2228DA70-8082-4ACF-8A5E-7E23DE6210B2}"/>
          </ac:spMkLst>
        </pc:spChg>
        <pc:spChg chg="del topLvl">
          <ac:chgData name="David Babayan" userId="0719cc2d-bcbc-4a13-9d44-dd68dba555bc" providerId="ADAL" clId="{47E6622E-B20F-493C-BCB4-CB447D6FE81E}" dt="2021-11-25T21:50:00.664" v="2379" actId="478"/>
          <ac:spMkLst>
            <pc:docMk/>
            <pc:sldMk cId="4180875406" sldId="290"/>
            <ac:spMk id="47" creationId="{F66E4170-E14C-4F39-B5E4-BF407E0436E1}"/>
          </ac:spMkLst>
        </pc:spChg>
        <pc:spChg chg="mod topLvl">
          <ac:chgData name="David Babayan" userId="0719cc2d-bcbc-4a13-9d44-dd68dba555bc" providerId="ADAL" clId="{47E6622E-B20F-493C-BCB4-CB447D6FE81E}" dt="2021-11-25T21:50:00.664" v="2379" actId="478"/>
          <ac:spMkLst>
            <pc:docMk/>
            <pc:sldMk cId="4180875406" sldId="290"/>
            <ac:spMk id="48" creationId="{635A08CB-D748-4CC4-B8D8-10E83C7EB516}"/>
          </ac:spMkLst>
        </pc:spChg>
        <pc:spChg chg="add mod">
          <ac:chgData name="David Babayan" userId="0719cc2d-bcbc-4a13-9d44-dd68dba555bc" providerId="ADAL" clId="{47E6622E-B20F-493C-BCB4-CB447D6FE81E}" dt="2021-11-25T21:50:53.504" v="2400" actId="20577"/>
          <ac:spMkLst>
            <pc:docMk/>
            <pc:sldMk cId="4180875406" sldId="290"/>
            <ac:spMk id="65" creationId="{BE145444-397A-4313-BA07-D96529833AA5}"/>
          </ac:spMkLst>
        </pc:spChg>
        <pc:spChg chg="add mod">
          <ac:chgData name="David Babayan" userId="0719cc2d-bcbc-4a13-9d44-dd68dba555bc" providerId="ADAL" clId="{47E6622E-B20F-493C-BCB4-CB447D6FE81E}" dt="2021-11-25T21:51:05.174" v="2429" actId="20577"/>
          <ac:spMkLst>
            <pc:docMk/>
            <pc:sldMk cId="4180875406" sldId="290"/>
            <ac:spMk id="66" creationId="{4F736193-1B83-4A01-A4CF-5F65158935A4}"/>
          </ac:spMkLst>
        </pc:spChg>
        <pc:spChg chg="add mod">
          <ac:chgData name="David Babayan" userId="0719cc2d-bcbc-4a13-9d44-dd68dba555bc" providerId="ADAL" clId="{47E6622E-B20F-493C-BCB4-CB447D6FE81E}" dt="2021-11-25T21:54:10.681" v="2462" actId="20577"/>
          <ac:spMkLst>
            <pc:docMk/>
            <pc:sldMk cId="4180875406" sldId="290"/>
            <ac:spMk id="67" creationId="{71FFF178-505E-49FA-8E9B-596F53EAAF92}"/>
          </ac:spMkLst>
        </pc:spChg>
        <pc:spChg chg="add mod">
          <ac:chgData name="David Babayan" userId="0719cc2d-bcbc-4a13-9d44-dd68dba555bc" providerId="ADAL" clId="{47E6622E-B20F-493C-BCB4-CB447D6FE81E}" dt="2021-11-25T21:51:15.227" v="2444" actId="20577"/>
          <ac:spMkLst>
            <pc:docMk/>
            <pc:sldMk cId="4180875406" sldId="290"/>
            <ac:spMk id="68" creationId="{F81274BB-4385-4CA2-B7E7-B8E0E881DB5F}"/>
          </ac:spMkLst>
        </pc:spChg>
        <pc:spChg chg="add mod">
          <ac:chgData name="David Babayan" userId="0719cc2d-bcbc-4a13-9d44-dd68dba555bc" providerId="ADAL" clId="{47E6622E-B20F-493C-BCB4-CB447D6FE81E}" dt="2021-11-25T21:51:26.790" v="2457"/>
          <ac:spMkLst>
            <pc:docMk/>
            <pc:sldMk cId="4180875406" sldId="290"/>
            <ac:spMk id="69" creationId="{95A72980-1347-4B6A-A7C1-CFE088525095}"/>
          </ac:spMkLst>
        </pc:spChg>
        <pc:spChg chg="add mod">
          <ac:chgData name="David Babayan" userId="0719cc2d-bcbc-4a13-9d44-dd68dba555bc" providerId="ADAL" clId="{47E6622E-B20F-493C-BCB4-CB447D6FE81E}" dt="2021-11-25T21:55:36.313" v="2464"/>
          <ac:spMkLst>
            <pc:docMk/>
            <pc:sldMk cId="4180875406" sldId="290"/>
            <ac:spMk id="70" creationId="{1B239068-665C-4273-8CF0-AA19C36BD1EC}"/>
          </ac:spMkLst>
        </pc:spChg>
        <pc:spChg chg="add mod">
          <ac:chgData name="David Babayan" userId="0719cc2d-bcbc-4a13-9d44-dd68dba555bc" providerId="ADAL" clId="{47E6622E-B20F-493C-BCB4-CB447D6FE81E}" dt="2021-11-25T21:55:12.763" v="2463"/>
          <ac:spMkLst>
            <pc:docMk/>
            <pc:sldMk cId="4180875406" sldId="290"/>
            <ac:spMk id="71" creationId="{3E368AF8-DAD6-4535-B2BB-37496C4C068E}"/>
          </ac:spMkLst>
        </pc:spChg>
        <pc:grpChg chg="del">
          <ac:chgData name="David Babayan" userId="0719cc2d-bcbc-4a13-9d44-dd68dba555bc" providerId="ADAL" clId="{47E6622E-B20F-493C-BCB4-CB447D6FE81E}" dt="2021-11-25T21:42:36.103" v="2321" actId="478"/>
          <ac:grpSpMkLst>
            <pc:docMk/>
            <pc:sldMk cId="4180875406" sldId="290"/>
            <ac:grpSpMk id="6" creationId="{72E240E3-E11F-4742-B996-46D458B3770D}"/>
          </ac:grpSpMkLst>
        </pc:grpChg>
        <pc:grpChg chg="del">
          <ac:chgData name="David Babayan" userId="0719cc2d-bcbc-4a13-9d44-dd68dba555bc" providerId="ADAL" clId="{47E6622E-B20F-493C-BCB4-CB447D6FE81E}" dt="2021-11-25T21:41:47.677" v="2313" actId="478"/>
          <ac:grpSpMkLst>
            <pc:docMk/>
            <pc:sldMk cId="4180875406" sldId="290"/>
            <ac:grpSpMk id="7" creationId="{D7CBEA69-2044-46FA-BF7F-5260D735AC7E}"/>
          </ac:grpSpMkLst>
        </pc:grpChg>
        <pc:grpChg chg="del">
          <ac:chgData name="David Babayan" userId="0719cc2d-bcbc-4a13-9d44-dd68dba555bc" providerId="ADAL" clId="{47E6622E-B20F-493C-BCB4-CB447D6FE81E}" dt="2021-11-25T21:44:10.163" v="2333" actId="478"/>
          <ac:grpSpMkLst>
            <pc:docMk/>
            <pc:sldMk cId="4180875406" sldId="290"/>
            <ac:grpSpMk id="10" creationId="{ADCF46F5-2BE2-40D0-8AE5-8906DA8E1A88}"/>
          </ac:grpSpMkLst>
        </pc:grpChg>
        <pc:grpChg chg="del">
          <ac:chgData name="David Babayan" userId="0719cc2d-bcbc-4a13-9d44-dd68dba555bc" providerId="ADAL" clId="{47E6622E-B20F-493C-BCB4-CB447D6FE81E}" dt="2021-11-25T21:45:02.450" v="2344" actId="478"/>
          <ac:grpSpMkLst>
            <pc:docMk/>
            <pc:sldMk cId="4180875406" sldId="290"/>
            <ac:grpSpMk id="13" creationId="{ED38FDAC-B936-4C9A-8EE1-0BB585BCD9D7}"/>
          </ac:grpSpMkLst>
        </pc:grpChg>
        <pc:grpChg chg="del">
          <ac:chgData name="David Babayan" userId="0719cc2d-bcbc-4a13-9d44-dd68dba555bc" providerId="ADAL" clId="{47E6622E-B20F-493C-BCB4-CB447D6FE81E}" dt="2021-11-25T21:45:38.066" v="2352" actId="478"/>
          <ac:grpSpMkLst>
            <pc:docMk/>
            <pc:sldMk cId="4180875406" sldId="290"/>
            <ac:grpSpMk id="40" creationId="{046439B6-0434-41E2-B3A1-D8E8DF10E2DC}"/>
          </ac:grpSpMkLst>
        </pc:grpChg>
        <pc:grpChg chg="del mod">
          <ac:chgData name="David Babayan" userId="0719cc2d-bcbc-4a13-9d44-dd68dba555bc" providerId="ADAL" clId="{47E6622E-B20F-493C-BCB4-CB447D6FE81E}" dt="2021-11-25T21:50:10.732" v="2381" actId="478"/>
          <ac:grpSpMkLst>
            <pc:docMk/>
            <pc:sldMk cId="4180875406" sldId="290"/>
            <ac:grpSpMk id="43" creationId="{1A08355D-4103-4AA6-90E4-A7E8259A2FBD}"/>
          </ac:grpSpMkLst>
        </pc:grpChg>
        <pc:grpChg chg="del">
          <ac:chgData name="David Babayan" userId="0719cc2d-bcbc-4a13-9d44-dd68dba555bc" providerId="ADAL" clId="{47E6622E-B20F-493C-BCB4-CB447D6FE81E}" dt="2021-11-25T21:50:00.664" v="2379" actId="478"/>
          <ac:grpSpMkLst>
            <pc:docMk/>
            <pc:sldMk cId="4180875406" sldId="290"/>
            <ac:grpSpMk id="46" creationId="{169BA5E3-7752-4AD9-8C5F-1CA4935A34D2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49" creationId="{49169ED5-72C6-419D-B165-13824C78D54E}"/>
          </ac:grpSpMkLst>
        </pc:grpChg>
        <pc:grpChg chg="del">
          <ac:chgData name="David Babayan" userId="0719cc2d-bcbc-4a13-9d44-dd68dba555bc" providerId="ADAL" clId="{47E6622E-B20F-493C-BCB4-CB447D6FE81E}" dt="2021-11-25T21:40:15.677" v="2302" actId="478"/>
          <ac:grpSpMkLst>
            <pc:docMk/>
            <pc:sldMk cId="4180875406" sldId="290"/>
            <ac:grpSpMk id="88" creationId="{C5BD0B47-D8CF-4FEE-B687-CD6835D96DB5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91" creationId="{46C7170B-F265-494F-B97A-C414D34D7EE1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94" creationId="{383066BA-2A30-4B29-82E9-BB0C8C358746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97" creationId="{5974B78E-34FA-4B1B-959C-28C21C08E8A6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100" creationId="{7B8E1B92-8F41-474A-8281-82D7CDC827D1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103" creationId="{969608F4-6183-4107-B2F9-CAA3604C0E19}"/>
          </ac:grpSpMkLst>
        </pc:grpChg>
        <pc:grpChg chg="del">
          <ac:chgData name="David Babayan" userId="0719cc2d-bcbc-4a13-9d44-dd68dba555bc" providerId="ADAL" clId="{47E6622E-B20F-493C-BCB4-CB447D6FE81E}" dt="2021-11-25T21:40:23.662" v="2303" actId="478"/>
          <ac:grpSpMkLst>
            <pc:docMk/>
            <pc:sldMk cId="4180875406" sldId="290"/>
            <ac:grpSpMk id="106" creationId="{B4620E29-D747-4E6F-A670-D56F4FB0695C}"/>
          </ac:grpSpMkLst>
        </pc:grpChg>
        <pc:picChg chg="add del mod">
          <ac:chgData name="David Babayan" userId="0719cc2d-bcbc-4a13-9d44-dd68dba555bc" providerId="ADAL" clId="{47E6622E-B20F-493C-BCB4-CB447D6FE81E}" dt="2021-11-25T21:42:01.122" v="2315" actId="1076"/>
          <ac:picMkLst>
            <pc:docMk/>
            <pc:sldMk cId="4180875406" sldId="290"/>
            <ac:picMk id="16" creationId="{1728E933-7898-4C8F-9D07-222CC298BF00}"/>
          </ac:picMkLst>
        </pc:picChg>
        <pc:picChg chg="add mod">
          <ac:chgData name="David Babayan" userId="0719cc2d-bcbc-4a13-9d44-dd68dba555bc" providerId="ADAL" clId="{47E6622E-B20F-493C-BCB4-CB447D6FE81E}" dt="2021-11-25T21:42:43.200" v="2322" actId="1076"/>
          <ac:picMkLst>
            <pc:docMk/>
            <pc:sldMk cId="4180875406" sldId="290"/>
            <ac:picMk id="19" creationId="{5F31483C-DFB2-4006-BFC4-727A6AF41418}"/>
          </ac:picMkLst>
        </pc:picChg>
        <pc:picChg chg="add mod modCrop">
          <ac:chgData name="David Babayan" userId="0719cc2d-bcbc-4a13-9d44-dd68dba555bc" providerId="ADAL" clId="{47E6622E-B20F-493C-BCB4-CB447D6FE81E}" dt="2021-11-25T21:44:25.122" v="2335" actId="1076"/>
          <ac:picMkLst>
            <pc:docMk/>
            <pc:sldMk cId="4180875406" sldId="290"/>
            <ac:picMk id="22" creationId="{7EF52B03-6E8B-4E90-9CD9-E9B69BD2F367}"/>
          </ac:picMkLst>
        </pc:picChg>
        <pc:picChg chg="add mod">
          <ac:chgData name="David Babayan" userId="0719cc2d-bcbc-4a13-9d44-dd68dba555bc" providerId="ADAL" clId="{47E6622E-B20F-493C-BCB4-CB447D6FE81E}" dt="2021-11-25T21:46:06.110" v="2355" actId="1076"/>
          <ac:picMkLst>
            <pc:docMk/>
            <pc:sldMk cId="4180875406" sldId="290"/>
            <ac:picMk id="25" creationId="{77B3EF54-011E-45E0-9452-824CF497F15E}"/>
          </ac:picMkLst>
        </pc:picChg>
        <pc:picChg chg="add mod">
          <ac:chgData name="David Babayan" userId="0719cc2d-bcbc-4a13-9d44-dd68dba555bc" providerId="ADAL" clId="{47E6622E-B20F-493C-BCB4-CB447D6FE81E}" dt="2021-11-25T21:46:06.110" v="2355" actId="1076"/>
          <ac:picMkLst>
            <pc:docMk/>
            <pc:sldMk cId="4180875406" sldId="290"/>
            <ac:picMk id="28" creationId="{C9D17F8C-D7D3-42C7-9640-BF565E446706}"/>
          </ac:picMkLst>
        </pc:picChg>
        <pc:picChg chg="add mod">
          <ac:chgData name="David Babayan" userId="0719cc2d-bcbc-4a13-9d44-dd68dba555bc" providerId="ADAL" clId="{47E6622E-B20F-493C-BCB4-CB447D6FE81E}" dt="2021-11-25T21:50:20.440" v="2383" actId="1076"/>
          <ac:picMkLst>
            <pc:docMk/>
            <pc:sldMk cId="4180875406" sldId="290"/>
            <ac:picMk id="64" creationId="{C9D2B7DE-CF16-47B3-8749-F8D5A08E79CE}"/>
          </ac:picMkLst>
        </pc:picChg>
        <pc:picChg chg="add mod">
          <ac:chgData name="David Babayan" userId="0719cc2d-bcbc-4a13-9d44-dd68dba555bc" providerId="ADAL" clId="{47E6622E-B20F-493C-BCB4-CB447D6FE81E}" dt="2021-11-25T21:50:07.984" v="2380" actId="1076"/>
          <ac:picMkLst>
            <pc:docMk/>
            <pc:sldMk cId="4180875406" sldId="290"/>
            <ac:picMk id="9218" creationId="{C67E7F4D-7F2B-4118-8FC0-F955E14F4E7B}"/>
          </ac:picMkLst>
        </pc:picChg>
      </pc:sldChg>
      <pc:sldChg chg="addSp delSp modSp new mod setBg">
        <pc:chgData name="David Babayan" userId="0719cc2d-bcbc-4a13-9d44-dd68dba555bc" providerId="ADAL" clId="{47E6622E-B20F-493C-BCB4-CB447D6FE81E}" dt="2021-11-25T22:01:40.716" v="2756" actId="26606"/>
        <pc:sldMkLst>
          <pc:docMk/>
          <pc:sldMk cId="2535861778" sldId="291"/>
        </pc:sldMkLst>
        <pc:spChg chg="mod">
          <ac:chgData name="David Babayan" userId="0719cc2d-bcbc-4a13-9d44-dd68dba555bc" providerId="ADAL" clId="{47E6622E-B20F-493C-BCB4-CB447D6FE81E}" dt="2021-11-25T22:01:40.716" v="2756" actId="26606"/>
          <ac:spMkLst>
            <pc:docMk/>
            <pc:sldMk cId="2535861778" sldId="291"/>
            <ac:spMk id="2" creationId="{233BBDAD-57F2-4D61-9F96-809507B5C182}"/>
          </ac:spMkLst>
        </pc:spChg>
        <pc:spChg chg="del">
          <ac:chgData name="David Babayan" userId="0719cc2d-bcbc-4a13-9d44-dd68dba555bc" providerId="ADAL" clId="{47E6622E-B20F-493C-BCB4-CB447D6FE81E}" dt="2021-11-25T22:01:32.505" v="2755"/>
          <ac:spMkLst>
            <pc:docMk/>
            <pc:sldMk cId="2535861778" sldId="291"/>
            <ac:spMk id="3" creationId="{FEE68847-B418-4258-ACBF-A991CE7DA338}"/>
          </ac:spMkLst>
        </pc:spChg>
        <pc:spChg chg="add">
          <ac:chgData name="David Babayan" userId="0719cc2d-bcbc-4a13-9d44-dd68dba555bc" providerId="ADAL" clId="{47E6622E-B20F-493C-BCB4-CB447D6FE81E}" dt="2021-11-25T22:01:40.716" v="2756" actId="26606"/>
          <ac:spMkLst>
            <pc:docMk/>
            <pc:sldMk cId="2535861778" sldId="291"/>
            <ac:spMk id="71" creationId="{A8384FB5-9ADC-4DDC-881B-597D56F5B15D}"/>
          </ac:spMkLst>
        </pc:spChg>
        <pc:spChg chg="add">
          <ac:chgData name="David Babayan" userId="0719cc2d-bcbc-4a13-9d44-dd68dba555bc" providerId="ADAL" clId="{47E6622E-B20F-493C-BCB4-CB447D6FE81E}" dt="2021-11-25T22:01:40.716" v="2756" actId="26606"/>
          <ac:spMkLst>
            <pc:docMk/>
            <pc:sldMk cId="2535861778" sldId="291"/>
            <ac:spMk id="73" creationId="{91E5A9A7-95C6-4F4F-B00E-C82E07FE62EF}"/>
          </ac:spMkLst>
        </pc:spChg>
        <pc:spChg chg="add">
          <ac:chgData name="David Babayan" userId="0719cc2d-bcbc-4a13-9d44-dd68dba555bc" providerId="ADAL" clId="{47E6622E-B20F-493C-BCB4-CB447D6FE81E}" dt="2021-11-25T22:01:40.716" v="2756" actId="26606"/>
          <ac:spMkLst>
            <pc:docMk/>
            <pc:sldMk cId="2535861778" sldId="291"/>
            <ac:spMk id="75" creationId="{D07DD2DE-F619-49DD-B5E7-03A290FF4ED1}"/>
          </ac:spMkLst>
        </pc:spChg>
        <pc:spChg chg="add">
          <ac:chgData name="David Babayan" userId="0719cc2d-bcbc-4a13-9d44-dd68dba555bc" providerId="ADAL" clId="{47E6622E-B20F-493C-BCB4-CB447D6FE81E}" dt="2021-11-25T22:01:40.716" v="2756" actId="26606"/>
          <ac:spMkLst>
            <pc:docMk/>
            <pc:sldMk cId="2535861778" sldId="291"/>
            <ac:spMk id="77" creationId="{85149191-5F60-4A28-AAFF-039F96B0F3EC}"/>
          </ac:spMkLst>
        </pc:spChg>
        <pc:spChg chg="add">
          <ac:chgData name="David Babayan" userId="0719cc2d-bcbc-4a13-9d44-dd68dba555bc" providerId="ADAL" clId="{47E6622E-B20F-493C-BCB4-CB447D6FE81E}" dt="2021-11-25T22:01:40.716" v="2756" actId="26606"/>
          <ac:spMkLst>
            <pc:docMk/>
            <pc:sldMk cId="2535861778" sldId="291"/>
            <ac:spMk id="79" creationId="{F8260ED5-17F7-4158-B241-D51DD4CF1B7E}"/>
          </ac:spMkLst>
        </pc:spChg>
        <pc:picChg chg="add mod">
          <ac:chgData name="David Babayan" userId="0719cc2d-bcbc-4a13-9d44-dd68dba555bc" providerId="ADAL" clId="{47E6622E-B20F-493C-BCB4-CB447D6FE81E}" dt="2021-11-25T22:01:40.716" v="2756" actId="26606"/>
          <ac:picMkLst>
            <pc:docMk/>
            <pc:sldMk cId="2535861778" sldId="291"/>
            <ac:picMk id="10242" creationId="{FD441C6D-0C7F-447A-A817-78B361DAB12C}"/>
          </ac:picMkLst>
        </pc:picChg>
      </pc:sldChg>
      <pc:sldChg chg="addSp delSp modSp add mod">
        <pc:chgData name="David Babayan" userId="0719cc2d-bcbc-4a13-9d44-dd68dba555bc" providerId="ADAL" clId="{47E6622E-B20F-493C-BCB4-CB447D6FE81E}" dt="2021-11-25T22:02:23.718" v="2792" actId="26606"/>
        <pc:sldMkLst>
          <pc:docMk/>
          <pc:sldMk cId="3630980648" sldId="292"/>
        </pc:sldMkLst>
        <pc:spChg chg="mod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2" creationId="{233BBDAD-57F2-4D61-9F96-809507B5C182}"/>
          </ac:spMkLst>
        </pc:spChg>
        <pc:spChg chg="add del mod">
          <ac:chgData name="David Babayan" userId="0719cc2d-bcbc-4a13-9d44-dd68dba555bc" providerId="ADAL" clId="{47E6622E-B20F-493C-BCB4-CB447D6FE81E}" dt="2021-11-25T22:02:20.159" v="2790"/>
          <ac:spMkLst>
            <pc:docMk/>
            <pc:sldMk cId="3630980648" sldId="292"/>
            <ac:spMk id="3" creationId="{C44C4A94-CE8E-4A14-8C4E-E7281E3A0DAF}"/>
          </ac:spMkLst>
        </pc:spChg>
        <pc:spChg chg="del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71" creationId="{A8384FB5-9ADC-4DDC-881B-597D56F5B15D}"/>
          </ac:spMkLst>
        </pc:spChg>
        <pc:spChg chg="del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73" creationId="{91E5A9A7-95C6-4F4F-B00E-C82E07FE62EF}"/>
          </ac:spMkLst>
        </pc:spChg>
        <pc:spChg chg="del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75" creationId="{D07DD2DE-F619-49DD-B5E7-03A290FF4ED1}"/>
          </ac:spMkLst>
        </pc:spChg>
        <pc:spChg chg="del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77" creationId="{85149191-5F60-4A28-AAFF-039F96B0F3EC}"/>
          </ac:spMkLst>
        </pc:spChg>
        <pc:spChg chg="del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79" creationId="{F8260ED5-17F7-4158-B241-D51DD4CF1B7E}"/>
          </ac:spMkLst>
        </pc:spChg>
        <pc:spChg chg="add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137" creationId="{A8384FB5-9ADC-4DDC-881B-597D56F5B15D}"/>
          </ac:spMkLst>
        </pc:spChg>
        <pc:spChg chg="add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139" creationId="{91E5A9A7-95C6-4F4F-B00E-C82E07FE62EF}"/>
          </ac:spMkLst>
        </pc:spChg>
        <pc:spChg chg="add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141" creationId="{D07DD2DE-F619-49DD-B5E7-03A290FF4ED1}"/>
          </ac:spMkLst>
        </pc:spChg>
        <pc:spChg chg="add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143" creationId="{85149191-5F60-4A28-AAFF-039F96B0F3EC}"/>
          </ac:spMkLst>
        </pc:spChg>
        <pc:spChg chg="add">
          <ac:chgData name="David Babayan" userId="0719cc2d-bcbc-4a13-9d44-dd68dba555bc" providerId="ADAL" clId="{47E6622E-B20F-493C-BCB4-CB447D6FE81E}" dt="2021-11-25T22:02:23.718" v="2792" actId="26606"/>
          <ac:spMkLst>
            <pc:docMk/>
            <pc:sldMk cId="3630980648" sldId="292"/>
            <ac:spMk id="145" creationId="{F8260ED5-17F7-4158-B241-D51DD4CF1B7E}"/>
          </ac:spMkLst>
        </pc:spChg>
        <pc:picChg chg="del">
          <ac:chgData name="David Babayan" userId="0719cc2d-bcbc-4a13-9d44-dd68dba555bc" providerId="ADAL" clId="{47E6622E-B20F-493C-BCB4-CB447D6FE81E}" dt="2021-11-25T22:02:15.923" v="2787" actId="478"/>
          <ac:picMkLst>
            <pc:docMk/>
            <pc:sldMk cId="3630980648" sldId="292"/>
            <ac:picMk id="10242" creationId="{FD441C6D-0C7F-447A-A817-78B361DAB12C}"/>
          </ac:picMkLst>
        </pc:picChg>
        <pc:picChg chg="add del">
          <ac:chgData name="David Babayan" userId="0719cc2d-bcbc-4a13-9d44-dd68dba555bc" providerId="ADAL" clId="{47E6622E-B20F-493C-BCB4-CB447D6FE81E}" dt="2021-11-25T22:02:18.501" v="2789" actId="478"/>
          <ac:picMkLst>
            <pc:docMk/>
            <pc:sldMk cId="3630980648" sldId="292"/>
            <ac:picMk id="11266" creationId="{12FC4C50-A774-4150-B6AE-5520930E4C2A}"/>
          </ac:picMkLst>
        </pc:picChg>
        <pc:picChg chg="add mod">
          <ac:chgData name="David Babayan" userId="0719cc2d-bcbc-4a13-9d44-dd68dba555bc" providerId="ADAL" clId="{47E6622E-B20F-493C-BCB4-CB447D6FE81E}" dt="2021-11-25T22:02:23.718" v="2792" actId="26606"/>
          <ac:picMkLst>
            <pc:docMk/>
            <pc:sldMk cId="3630980648" sldId="292"/>
            <ac:picMk id="11268" creationId="{A3AD2BE2-F55A-4D11-9D14-62A84C366A06}"/>
          </ac:picMkLst>
        </pc:picChg>
      </pc:sldChg>
      <pc:sldChg chg="delSp add del mod">
        <pc:chgData name="David Babayan" userId="0719cc2d-bcbc-4a13-9d44-dd68dba555bc" providerId="ADAL" clId="{47E6622E-B20F-493C-BCB4-CB447D6FE81E}" dt="2021-11-25T22:32:30.566" v="2795" actId="2696"/>
        <pc:sldMkLst>
          <pc:docMk/>
          <pc:sldMk cId="1313071767" sldId="293"/>
        </pc:sldMkLst>
        <pc:spChg chg="del">
          <ac:chgData name="David Babayan" userId="0719cc2d-bcbc-4a13-9d44-dd68dba555bc" providerId="ADAL" clId="{47E6622E-B20F-493C-BCB4-CB447D6FE81E}" dt="2021-11-25T22:17:38.372" v="2794" actId="478"/>
          <ac:spMkLst>
            <pc:docMk/>
            <pc:sldMk cId="1313071767" sldId="293"/>
            <ac:spMk id="10" creationId="{1FF7BF28-E093-4067-B32F-EA756909658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FDC94-9914-47ED-B112-C44553F793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4AFB67-13EE-407C-9FA4-9BD3E99568A4}">
      <dgm:prSet/>
      <dgm:spPr/>
      <dgm:t>
        <a:bodyPr/>
        <a:lstStyle/>
        <a:p>
          <a:r>
            <a:rPr lang="hy-AM"/>
            <a:t>Նախորդ դասի հանձնարարության ստուգում</a:t>
          </a:r>
          <a:r>
            <a:rPr lang="en-US"/>
            <a:t> (10 </a:t>
          </a:r>
          <a:r>
            <a:rPr lang="hy-AM"/>
            <a:t>րոպե</a:t>
          </a:r>
          <a:r>
            <a:rPr lang="en-US"/>
            <a:t>)</a:t>
          </a:r>
          <a:r>
            <a:rPr lang="hy-AM"/>
            <a:t>,</a:t>
          </a:r>
          <a:endParaRPr lang="en-US"/>
        </a:p>
      </dgm:t>
    </dgm:pt>
    <dgm:pt modelId="{F0957B18-EDD6-46A9-BB3D-EDDEB1834D04}" type="parTrans" cxnId="{1E49FB33-240F-4CD7-BBD4-2EC1FC09BB5A}">
      <dgm:prSet/>
      <dgm:spPr/>
      <dgm:t>
        <a:bodyPr/>
        <a:lstStyle/>
        <a:p>
          <a:endParaRPr lang="en-US"/>
        </a:p>
      </dgm:t>
    </dgm:pt>
    <dgm:pt modelId="{D8F8F54D-BA9F-4BFE-A49D-C88E3E275673}" type="sibTrans" cxnId="{1E49FB33-240F-4CD7-BBD4-2EC1FC09BB5A}">
      <dgm:prSet/>
      <dgm:spPr/>
      <dgm:t>
        <a:bodyPr/>
        <a:lstStyle/>
        <a:p>
          <a:endParaRPr lang="en-US"/>
        </a:p>
      </dgm:t>
    </dgm:pt>
    <dgm:pt modelId="{CB34C26F-000E-4A09-B877-56864A84A855}">
      <dgm:prSet/>
      <dgm:spPr/>
      <dgm:t>
        <a:bodyPr/>
        <a:lstStyle/>
        <a:p>
          <a:r>
            <a:rPr lang="hy-AM"/>
            <a:t>Թեմա </a:t>
          </a:r>
          <a:r>
            <a:rPr lang="en-US"/>
            <a:t>1 (50 </a:t>
          </a:r>
          <a:r>
            <a:rPr lang="hy-AM"/>
            <a:t>րոպե</a:t>
          </a:r>
          <a:r>
            <a:rPr lang="en-US"/>
            <a:t>),</a:t>
          </a:r>
        </a:p>
      </dgm:t>
    </dgm:pt>
    <dgm:pt modelId="{BB280431-76A7-49F9-BD8E-007E41D47CC6}" type="parTrans" cxnId="{A43AFE24-EC85-46C1-9B44-E7AAE3B49ED8}">
      <dgm:prSet/>
      <dgm:spPr/>
      <dgm:t>
        <a:bodyPr/>
        <a:lstStyle/>
        <a:p>
          <a:endParaRPr lang="en-US"/>
        </a:p>
      </dgm:t>
    </dgm:pt>
    <dgm:pt modelId="{DBB77826-9633-4F0A-ABAF-9D28393C33F9}" type="sibTrans" cxnId="{A43AFE24-EC85-46C1-9B44-E7AAE3B49ED8}">
      <dgm:prSet/>
      <dgm:spPr/>
      <dgm:t>
        <a:bodyPr/>
        <a:lstStyle/>
        <a:p>
          <a:endParaRPr lang="en-US"/>
        </a:p>
      </dgm:t>
    </dgm:pt>
    <dgm:pt modelId="{5E18A0BA-650E-4911-B249-CC14957519D6}">
      <dgm:prSet/>
      <dgm:spPr/>
      <dgm:t>
        <a:bodyPr/>
        <a:lstStyle/>
        <a:p>
          <a:r>
            <a:rPr lang="hy-AM"/>
            <a:t>Հարց ու պատասխան </a:t>
          </a:r>
          <a:r>
            <a:rPr lang="en-US"/>
            <a:t>1 (10 </a:t>
          </a:r>
          <a:r>
            <a:rPr lang="hy-AM"/>
            <a:t>րոպե</a:t>
          </a:r>
          <a:r>
            <a:rPr lang="en-US"/>
            <a:t>),</a:t>
          </a:r>
        </a:p>
      </dgm:t>
    </dgm:pt>
    <dgm:pt modelId="{DC146C9E-2386-432C-B268-2D7FB0600E58}" type="parTrans" cxnId="{460D4388-E717-4DD3-B9F4-BA0B60D23825}">
      <dgm:prSet/>
      <dgm:spPr/>
      <dgm:t>
        <a:bodyPr/>
        <a:lstStyle/>
        <a:p>
          <a:endParaRPr lang="en-US"/>
        </a:p>
      </dgm:t>
    </dgm:pt>
    <dgm:pt modelId="{084312FD-3B33-41D8-84C3-A3AA816E714C}" type="sibTrans" cxnId="{460D4388-E717-4DD3-B9F4-BA0B60D23825}">
      <dgm:prSet/>
      <dgm:spPr/>
      <dgm:t>
        <a:bodyPr/>
        <a:lstStyle/>
        <a:p>
          <a:endParaRPr lang="en-US"/>
        </a:p>
      </dgm:t>
    </dgm:pt>
    <dgm:pt modelId="{CB0324FD-051E-41ED-BD04-85BECD51BC10}">
      <dgm:prSet/>
      <dgm:spPr/>
      <dgm:t>
        <a:bodyPr/>
        <a:lstStyle/>
        <a:p>
          <a:r>
            <a:rPr lang="hy-AM"/>
            <a:t>Թեմա </a:t>
          </a:r>
          <a:r>
            <a:rPr lang="en-US"/>
            <a:t>2 (50 </a:t>
          </a:r>
          <a:r>
            <a:rPr lang="hy-AM"/>
            <a:t>րոպե</a:t>
          </a:r>
          <a:r>
            <a:rPr lang="en-US"/>
            <a:t>),</a:t>
          </a:r>
        </a:p>
      </dgm:t>
    </dgm:pt>
    <dgm:pt modelId="{B5F32DF5-ECB7-446E-B766-F5BCF0621882}" type="parTrans" cxnId="{DFAADA6E-CD3C-44E0-B8AA-B6994EEB527A}">
      <dgm:prSet/>
      <dgm:spPr/>
      <dgm:t>
        <a:bodyPr/>
        <a:lstStyle/>
        <a:p>
          <a:endParaRPr lang="en-US"/>
        </a:p>
      </dgm:t>
    </dgm:pt>
    <dgm:pt modelId="{E89A81A0-58E8-4DC4-A766-EF6A8583D6BD}" type="sibTrans" cxnId="{DFAADA6E-CD3C-44E0-B8AA-B6994EEB527A}">
      <dgm:prSet/>
      <dgm:spPr/>
      <dgm:t>
        <a:bodyPr/>
        <a:lstStyle/>
        <a:p>
          <a:endParaRPr lang="en-US"/>
        </a:p>
      </dgm:t>
    </dgm:pt>
    <dgm:pt modelId="{3FCB906A-B8B7-4A98-B523-30865B36E473}">
      <dgm:prSet/>
      <dgm:spPr/>
      <dgm:t>
        <a:bodyPr/>
        <a:lstStyle/>
        <a:p>
          <a:r>
            <a:rPr lang="hy-AM"/>
            <a:t>Հարց ու պատասխան </a:t>
          </a:r>
          <a:r>
            <a:rPr lang="en-US"/>
            <a:t>2 (10 </a:t>
          </a:r>
          <a:r>
            <a:rPr lang="hy-AM"/>
            <a:t>րոպե</a:t>
          </a:r>
          <a:r>
            <a:rPr lang="en-US"/>
            <a:t>),</a:t>
          </a:r>
        </a:p>
      </dgm:t>
    </dgm:pt>
    <dgm:pt modelId="{29AF1F8E-17E1-4268-91B3-7AA531EB3336}" type="parTrans" cxnId="{13D62465-A5FB-4A06-BC6F-215766E02D02}">
      <dgm:prSet/>
      <dgm:spPr/>
      <dgm:t>
        <a:bodyPr/>
        <a:lstStyle/>
        <a:p>
          <a:endParaRPr lang="en-US"/>
        </a:p>
      </dgm:t>
    </dgm:pt>
    <dgm:pt modelId="{1EE6030E-C513-4C60-8649-1ED0B84ACFAA}" type="sibTrans" cxnId="{13D62465-A5FB-4A06-BC6F-215766E02D02}">
      <dgm:prSet/>
      <dgm:spPr/>
      <dgm:t>
        <a:bodyPr/>
        <a:lstStyle/>
        <a:p>
          <a:endParaRPr lang="en-US"/>
        </a:p>
      </dgm:t>
    </dgm:pt>
    <dgm:pt modelId="{A4309A1A-73A9-4224-AEC0-D77E9DFA0F54}">
      <dgm:prSet/>
      <dgm:spPr/>
      <dgm:t>
        <a:bodyPr/>
        <a:lstStyle/>
        <a:p>
          <a:r>
            <a:rPr lang="hy-AM"/>
            <a:t>Տնային աշխատանք </a:t>
          </a:r>
          <a:r>
            <a:rPr lang="en-US"/>
            <a:t>(10 </a:t>
          </a:r>
          <a:r>
            <a:rPr lang="hy-AM"/>
            <a:t>րոպե</a:t>
          </a:r>
          <a:r>
            <a:rPr lang="en-US"/>
            <a:t>)</a:t>
          </a:r>
          <a:r>
            <a:rPr lang="hy-AM"/>
            <a:t>։</a:t>
          </a:r>
          <a:endParaRPr lang="en-US"/>
        </a:p>
      </dgm:t>
    </dgm:pt>
    <dgm:pt modelId="{030D2D93-FCA5-4500-A7B2-669BF23D51D4}" type="parTrans" cxnId="{13020E39-EC68-45E9-83DE-34366D62F5AD}">
      <dgm:prSet/>
      <dgm:spPr/>
      <dgm:t>
        <a:bodyPr/>
        <a:lstStyle/>
        <a:p>
          <a:endParaRPr lang="en-US"/>
        </a:p>
      </dgm:t>
    </dgm:pt>
    <dgm:pt modelId="{36289B30-B16C-452E-8E9F-54972BD9FC74}" type="sibTrans" cxnId="{13020E39-EC68-45E9-83DE-34366D62F5AD}">
      <dgm:prSet/>
      <dgm:spPr/>
      <dgm:t>
        <a:bodyPr/>
        <a:lstStyle/>
        <a:p>
          <a:endParaRPr lang="en-US"/>
        </a:p>
      </dgm:t>
    </dgm:pt>
    <dgm:pt modelId="{EBFB2120-B734-4A51-997C-269751A6C34D}" type="pres">
      <dgm:prSet presAssocID="{E54FDC94-9914-47ED-B112-C44553F793BC}" presName="linear" presStyleCnt="0">
        <dgm:presLayoutVars>
          <dgm:animLvl val="lvl"/>
          <dgm:resizeHandles val="exact"/>
        </dgm:presLayoutVars>
      </dgm:prSet>
      <dgm:spPr/>
    </dgm:pt>
    <dgm:pt modelId="{06532197-4B9B-4450-AAFB-E790DA40C7B3}" type="pres">
      <dgm:prSet presAssocID="{854AFB67-13EE-407C-9FA4-9BD3E99568A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C278E1C-18E4-4E39-84F5-8CFFCDA79E99}" type="pres">
      <dgm:prSet presAssocID="{D8F8F54D-BA9F-4BFE-A49D-C88E3E275673}" presName="spacer" presStyleCnt="0"/>
      <dgm:spPr/>
    </dgm:pt>
    <dgm:pt modelId="{E1A7247E-D30E-44D3-A02F-65551E15D923}" type="pres">
      <dgm:prSet presAssocID="{CB34C26F-000E-4A09-B877-56864A84A85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F5F1EE0-9220-41AB-960F-C63E4D77A252}" type="pres">
      <dgm:prSet presAssocID="{DBB77826-9633-4F0A-ABAF-9D28393C33F9}" presName="spacer" presStyleCnt="0"/>
      <dgm:spPr/>
    </dgm:pt>
    <dgm:pt modelId="{46CF1EF3-1EB2-40F3-A4A4-5F6A70A2286F}" type="pres">
      <dgm:prSet presAssocID="{5E18A0BA-650E-4911-B249-CC14957519D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1AA8AF-F52A-4499-8963-585374BFBA63}" type="pres">
      <dgm:prSet presAssocID="{084312FD-3B33-41D8-84C3-A3AA816E714C}" presName="spacer" presStyleCnt="0"/>
      <dgm:spPr/>
    </dgm:pt>
    <dgm:pt modelId="{89530C08-08DE-4C78-A0CD-FBC06CEAEABF}" type="pres">
      <dgm:prSet presAssocID="{CB0324FD-051E-41ED-BD04-85BECD51BC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233DFFA-4353-467C-9C00-1E66FF002F93}" type="pres">
      <dgm:prSet presAssocID="{E89A81A0-58E8-4DC4-A766-EF6A8583D6BD}" presName="spacer" presStyleCnt="0"/>
      <dgm:spPr/>
    </dgm:pt>
    <dgm:pt modelId="{30FB4250-F4ED-4F95-B6C1-74EA3958D925}" type="pres">
      <dgm:prSet presAssocID="{3FCB906A-B8B7-4A98-B523-30865B36E47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AAF36F-D2E9-4442-88DB-05E21CE764B5}" type="pres">
      <dgm:prSet presAssocID="{1EE6030E-C513-4C60-8649-1ED0B84ACFAA}" presName="spacer" presStyleCnt="0"/>
      <dgm:spPr/>
    </dgm:pt>
    <dgm:pt modelId="{939BECA7-358B-41D4-B6DA-00A0E4AF9CE4}" type="pres">
      <dgm:prSet presAssocID="{A4309A1A-73A9-4224-AEC0-D77E9DFA0F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D1A6413-AADC-4B7A-9FD7-1911C638F98D}" type="presOf" srcId="{A4309A1A-73A9-4224-AEC0-D77E9DFA0F54}" destId="{939BECA7-358B-41D4-B6DA-00A0E4AF9CE4}" srcOrd="0" destOrd="0" presId="urn:microsoft.com/office/officeart/2005/8/layout/vList2"/>
    <dgm:cxn modelId="{A43AFE24-EC85-46C1-9B44-E7AAE3B49ED8}" srcId="{E54FDC94-9914-47ED-B112-C44553F793BC}" destId="{CB34C26F-000E-4A09-B877-56864A84A855}" srcOrd="1" destOrd="0" parTransId="{BB280431-76A7-49F9-BD8E-007E41D47CC6}" sibTransId="{DBB77826-9633-4F0A-ABAF-9D28393C33F9}"/>
    <dgm:cxn modelId="{1E49FB33-240F-4CD7-BBD4-2EC1FC09BB5A}" srcId="{E54FDC94-9914-47ED-B112-C44553F793BC}" destId="{854AFB67-13EE-407C-9FA4-9BD3E99568A4}" srcOrd="0" destOrd="0" parTransId="{F0957B18-EDD6-46A9-BB3D-EDDEB1834D04}" sibTransId="{D8F8F54D-BA9F-4BFE-A49D-C88E3E275673}"/>
    <dgm:cxn modelId="{7163AF34-87CA-4A9C-9863-A74570B09586}" type="presOf" srcId="{CB0324FD-051E-41ED-BD04-85BECD51BC10}" destId="{89530C08-08DE-4C78-A0CD-FBC06CEAEABF}" srcOrd="0" destOrd="0" presId="urn:microsoft.com/office/officeart/2005/8/layout/vList2"/>
    <dgm:cxn modelId="{13020E39-EC68-45E9-83DE-34366D62F5AD}" srcId="{E54FDC94-9914-47ED-B112-C44553F793BC}" destId="{A4309A1A-73A9-4224-AEC0-D77E9DFA0F54}" srcOrd="5" destOrd="0" parTransId="{030D2D93-FCA5-4500-A7B2-669BF23D51D4}" sibTransId="{36289B30-B16C-452E-8E9F-54972BD9FC74}"/>
    <dgm:cxn modelId="{13D62465-A5FB-4A06-BC6F-215766E02D02}" srcId="{E54FDC94-9914-47ED-B112-C44553F793BC}" destId="{3FCB906A-B8B7-4A98-B523-30865B36E473}" srcOrd="4" destOrd="0" parTransId="{29AF1F8E-17E1-4268-91B3-7AA531EB3336}" sibTransId="{1EE6030E-C513-4C60-8649-1ED0B84ACFAA}"/>
    <dgm:cxn modelId="{42F44666-85EE-43CA-A6AF-15D90DD6AE3B}" type="presOf" srcId="{854AFB67-13EE-407C-9FA4-9BD3E99568A4}" destId="{06532197-4B9B-4450-AAFB-E790DA40C7B3}" srcOrd="0" destOrd="0" presId="urn:microsoft.com/office/officeart/2005/8/layout/vList2"/>
    <dgm:cxn modelId="{15865149-7F6F-4FD4-ADDC-F7038D578493}" type="presOf" srcId="{CB34C26F-000E-4A09-B877-56864A84A855}" destId="{E1A7247E-D30E-44D3-A02F-65551E15D923}" srcOrd="0" destOrd="0" presId="urn:microsoft.com/office/officeart/2005/8/layout/vList2"/>
    <dgm:cxn modelId="{0205966E-AC96-4024-922D-AB5F4C89B608}" type="presOf" srcId="{E54FDC94-9914-47ED-B112-C44553F793BC}" destId="{EBFB2120-B734-4A51-997C-269751A6C34D}" srcOrd="0" destOrd="0" presId="urn:microsoft.com/office/officeart/2005/8/layout/vList2"/>
    <dgm:cxn modelId="{DFAADA6E-CD3C-44E0-B8AA-B6994EEB527A}" srcId="{E54FDC94-9914-47ED-B112-C44553F793BC}" destId="{CB0324FD-051E-41ED-BD04-85BECD51BC10}" srcOrd="3" destOrd="0" parTransId="{B5F32DF5-ECB7-446E-B766-F5BCF0621882}" sibTransId="{E89A81A0-58E8-4DC4-A766-EF6A8583D6BD}"/>
    <dgm:cxn modelId="{B0374879-6E68-4F82-A674-82E0B3A449D6}" type="presOf" srcId="{5E18A0BA-650E-4911-B249-CC14957519D6}" destId="{46CF1EF3-1EB2-40F3-A4A4-5F6A70A2286F}" srcOrd="0" destOrd="0" presId="urn:microsoft.com/office/officeart/2005/8/layout/vList2"/>
    <dgm:cxn modelId="{460D4388-E717-4DD3-B9F4-BA0B60D23825}" srcId="{E54FDC94-9914-47ED-B112-C44553F793BC}" destId="{5E18A0BA-650E-4911-B249-CC14957519D6}" srcOrd="2" destOrd="0" parTransId="{DC146C9E-2386-432C-B268-2D7FB0600E58}" sibTransId="{084312FD-3B33-41D8-84C3-A3AA816E714C}"/>
    <dgm:cxn modelId="{8ED6A4FE-A271-42FF-B6FD-08B7C131327C}" type="presOf" srcId="{3FCB906A-B8B7-4A98-B523-30865B36E473}" destId="{30FB4250-F4ED-4F95-B6C1-74EA3958D925}" srcOrd="0" destOrd="0" presId="urn:microsoft.com/office/officeart/2005/8/layout/vList2"/>
    <dgm:cxn modelId="{7EDDC443-7BEF-48F9-8D3D-346AA20E7A03}" type="presParOf" srcId="{EBFB2120-B734-4A51-997C-269751A6C34D}" destId="{06532197-4B9B-4450-AAFB-E790DA40C7B3}" srcOrd="0" destOrd="0" presId="urn:microsoft.com/office/officeart/2005/8/layout/vList2"/>
    <dgm:cxn modelId="{8A259F4B-E71A-426A-B59B-E3C316D8EF09}" type="presParOf" srcId="{EBFB2120-B734-4A51-997C-269751A6C34D}" destId="{AC278E1C-18E4-4E39-84F5-8CFFCDA79E99}" srcOrd="1" destOrd="0" presId="urn:microsoft.com/office/officeart/2005/8/layout/vList2"/>
    <dgm:cxn modelId="{745A1CD0-2555-4B6F-9E58-8261414C6E43}" type="presParOf" srcId="{EBFB2120-B734-4A51-997C-269751A6C34D}" destId="{E1A7247E-D30E-44D3-A02F-65551E15D923}" srcOrd="2" destOrd="0" presId="urn:microsoft.com/office/officeart/2005/8/layout/vList2"/>
    <dgm:cxn modelId="{7BE8016E-C68B-4A73-B0E5-76BBE836BBDE}" type="presParOf" srcId="{EBFB2120-B734-4A51-997C-269751A6C34D}" destId="{6F5F1EE0-9220-41AB-960F-C63E4D77A252}" srcOrd="3" destOrd="0" presId="urn:microsoft.com/office/officeart/2005/8/layout/vList2"/>
    <dgm:cxn modelId="{799B1B25-7D75-4342-9484-B9B2479972A6}" type="presParOf" srcId="{EBFB2120-B734-4A51-997C-269751A6C34D}" destId="{46CF1EF3-1EB2-40F3-A4A4-5F6A70A2286F}" srcOrd="4" destOrd="0" presId="urn:microsoft.com/office/officeart/2005/8/layout/vList2"/>
    <dgm:cxn modelId="{24E03EC0-035C-49F4-B81D-42F0A76DB6E2}" type="presParOf" srcId="{EBFB2120-B734-4A51-997C-269751A6C34D}" destId="{C41AA8AF-F52A-4499-8963-585374BFBA63}" srcOrd="5" destOrd="0" presId="urn:microsoft.com/office/officeart/2005/8/layout/vList2"/>
    <dgm:cxn modelId="{252E68E7-5D76-44CB-8915-BC6997C1D02F}" type="presParOf" srcId="{EBFB2120-B734-4A51-997C-269751A6C34D}" destId="{89530C08-08DE-4C78-A0CD-FBC06CEAEABF}" srcOrd="6" destOrd="0" presId="urn:microsoft.com/office/officeart/2005/8/layout/vList2"/>
    <dgm:cxn modelId="{8022EADC-4171-4583-85B2-913D111800D3}" type="presParOf" srcId="{EBFB2120-B734-4A51-997C-269751A6C34D}" destId="{B233DFFA-4353-467C-9C00-1E66FF002F93}" srcOrd="7" destOrd="0" presId="urn:microsoft.com/office/officeart/2005/8/layout/vList2"/>
    <dgm:cxn modelId="{B58AD205-3348-49A6-938E-85766C533142}" type="presParOf" srcId="{EBFB2120-B734-4A51-997C-269751A6C34D}" destId="{30FB4250-F4ED-4F95-B6C1-74EA3958D925}" srcOrd="8" destOrd="0" presId="urn:microsoft.com/office/officeart/2005/8/layout/vList2"/>
    <dgm:cxn modelId="{33C1BD24-0A47-4283-8801-FB839BBE3344}" type="presParOf" srcId="{EBFB2120-B734-4A51-997C-269751A6C34D}" destId="{5AAAF36F-D2E9-4442-88DB-05E21CE764B5}" srcOrd="9" destOrd="0" presId="urn:microsoft.com/office/officeart/2005/8/layout/vList2"/>
    <dgm:cxn modelId="{4EBE7CFC-21E1-4A11-8214-9D0EF07AF441}" type="presParOf" srcId="{EBFB2120-B734-4A51-997C-269751A6C34D}" destId="{939BECA7-358B-41D4-B6DA-00A0E4AF9CE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32197-4B9B-4450-AAFB-E790DA40C7B3}">
      <dsp:nvSpPr>
        <dsp:cNvPr id="0" name=""/>
        <dsp:cNvSpPr/>
      </dsp:nvSpPr>
      <dsp:spPr>
        <a:xfrm>
          <a:off x="0" y="10793"/>
          <a:ext cx="6245265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2200" kern="1200"/>
            <a:t>Նախորդ դասի հանձնարարության ստուգում</a:t>
          </a:r>
          <a:r>
            <a:rPr lang="en-US" sz="2200" kern="1200"/>
            <a:t> (10 </a:t>
          </a:r>
          <a:r>
            <a:rPr lang="hy-AM" sz="2200" kern="1200"/>
            <a:t>րոպե</a:t>
          </a:r>
          <a:r>
            <a:rPr lang="en-US" sz="2200" kern="1200"/>
            <a:t>)</a:t>
          </a:r>
          <a:r>
            <a:rPr lang="hy-AM" sz="2200" kern="1200"/>
            <a:t>,</a:t>
          </a:r>
          <a:endParaRPr lang="en-US" sz="2200" kern="1200"/>
        </a:p>
      </dsp:txBody>
      <dsp:txXfrm>
        <a:off x="42722" y="53515"/>
        <a:ext cx="6159821" cy="789716"/>
      </dsp:txXfrm>
    </dsp:sp>
    <dsp:sp modelId="{E1A7247E-D30E-44D3-A02F-65551E15D923}">
      <dsp:nvSpPr>
        <dsp:cNvPr id="0" name=""/>
        <dsp:cNvSpPr/>
      </dsp:nvSpPr>
      <dsp:spPr>
        <a:xfrm>
          <a:off x="0" y="949313"/>
          <a:ext cx="6245265" cy="875160"/>
        </a:xfrm>
        <a:prstGeom prst="round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2200" kern="1200"/>
            <a:t>Թեմա </a:t>
          </a:r>
          <a:r>
            <a:rPr lang="en-US" sz="2200" kern="1200"/>
            <a:t>1 (50 </a:t>
          </a:r>
          <a:r>
            <a:rPr lang="hy-AM" sz="2200" kern="1200"/>
            <a:t>րոպե</a:t>
          </a:r>
          <a:r>
            <a:rPr lang="en-US" sz="2200" kern="1200"/>
            <a:t>),</a:t>
          </a:r>
        </a:p>
      </dsp:txBody>
      <dsp:txXfrm>
        <a:off x="42722" y="992035"/>
        <a:ext cx="6159821" cy="789716"/>
      </dsp:txXfrm>
    </dsp:sp>
    <dsp:sp modelId="{46CF1EF3-1EB2-40F3-A4A4-5F6A70A2286F}">
      <dsp:nvSpPr>
        <dsp:cNvPr id="0" name=""/>
        <dsp:cNvSpPr/>
      </dsp:nvSpPr>
      <dsp:spPr>
        <a:xfrm>
          <a:off x="0" y="1887833"/>
          <a:ext cx="6245265" cy="875160"/>
        </a:xfrm>
        <a:prstGeom prst="roundRect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2200" kern="1200"/>
            <a:t>Հարց ու պատասխան </a:t>
          </a:r>
          <a:r>
            <a:rPr lang="en-US" sz="2200" kern="1200"/>
            <a:t>1 (10 </a:t>
          </a:r>
          <a:r>
            <a:rPr lang="hy-AM" sz="2200" kern="1200"/>
            <a:t>րոպե</a:t>
          </a:r>
          <a:r>
            <a:rPr lang="en-US" sz="2200" kern="1200"/>
            <a:t>),</a:t>
          </a:r>
        </a:p>
      </dsp:txBody>
      <dsp:txXfrm>
        <a:off x="42722" y="1930555"/>
        <a:ext cx="6159821" cy="789716"/>
      </dsp:txXfrm>
    </dsp:sp>
    <dsp:sp modelId="{89530C08-08DE-4C78-A0CD-FBC06CEAEABF}">
      <dsp:nvSpPr>
        <dsp:cNvPr id="0" name=""/>
        <dsp:cNvSpPr/>
      </dsp:nvSpPr>
      <dsp:spPr>
        <a:xfrm>
          <a:off x="0" y="2826353"/>
          <a:ext cx="6245265" cy="875160"/>
        </a:xfrm>
        <a:prstGeom prst="round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2200" kern="1200"/>
            <a:t>Թեմա </a:t>
          </a:r>
          <a:r>
            <a:rPr lang="en-US" sz="2200" kern="1200"/>
            <a:t>2 (50 </a:t>
          </a:r>
          <a:r>
            <a:rPr lang="hy-AM" sz="2200" kern="1200"/>
            <a:t>րոպե</a:t>
          </a:r>
          <a:r>
            <a:rPr lang="en-US" sz="2200" kern="1200"/>
            <a:t>),</a:t>
          </a:r>
        </a:p>
      </dsp:txBody>
      <dsp:txXfrm>
        <a:off x="42722" y="2869075"/>
        <a:ext cx="6159821" cy="789716"/>
      </dsp:txXfrm>
    </dsp:sp>
    <dsp:sp modelId="{30FB4250-F4ED-4F95-B6C1-74EA3958D925}">
      <dsp:nvSpPr>
        <dsp:cNvPr id="0" name=""/>
        <dsp:cNvSpPr/>
      </dsp:nvSpPr>
      <dsp:spPr>
        <a:xfrm>
          <a:off x="0" y="3764873"/>
          <a:ext cx="6245265" cy="875160"/>
        </a:xfrm>
        <a:prstGeom prst="roundRect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2200" kern="1200"/>
            <a:t>Հարց ու պատասխան </a:t>
          </a:r>
          <a:r>
            <a:rPr lang="en-US" sz="2200" kern="1200"/>
            <a:t>2 (10 </a:t>
          </a:r>
          <a:r>
            <a:rPr lang="hy-AM" sz="2200" kern="1200"/>
            <a:t>րոպե</a:t>
          </a:r>
          <a:r>
            <a:rPr lang="en-US" sz="2200" kern="1200"/>
            <a:t>),</a:t>
          </a:r>
        </a:p>
      </dsp:txBody>
      <dsp:txXfrm>
        <a:off x="42722" y="3807595"/>
        <a:ext cx="6159821" cy="789716"/>
      </dsp:txXfrm>
    </dsp:sp>
    <dsp:sp modelId="{939BECA7-358B-41D4-B6DA-00A0E4AF9CE4}">
      <dsp:nvSpPr>
        <dsp:cNvPr id="0" name=""/>
        <dsp:cNvSpPr/>
      </dsp:nvSpPr>
      <dsp:spPr>
        <a:xfrm>
          <a:off x="0" y="4703393"/>
          <a:ext cx="6245265" cy="87516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2200" kern="1200"/>
            <a:t>Տնային աշխատանք </a:t>
          </a:r>
          <a:r>
            <a:rPr lang="en-US" sz="2200" kern="1200"/>
            <a:t>(10 </a:t>
          </a:r>
          <a:r>
            <a:rPr lang="hy-AM" sz="2200" kern="1200"/>
            <a:t>րոպե</a:t>
          </a:r>
          <a:r>
            <a:rPr lang="en-US" sz="2200" kern="1200"/>
            <a:t>)</a:t>
          </a:r>
          <a:r>
            <a:rPr lang="hy-AM" sz="2200" kern="1200"/>
            <a:t>։</a:t>
          </a:r>
          <a:endParaRPr lang="en-US" sz="2200" kern="1200"/>
        </a:p>
      </dsp:txBody>
      <dsp:txXfrm>
        <a:off x="42722" y="4746115"/>
        <a:ext cx="6159821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28A27-22AA-4679-B2DF-B3D80C155991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DF12B-CE67-4B74-BEE4-46D5CECA6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/>
              <a:t>Բարի գալուստ </a:t>
            </a:r>
            <a:r>
              <a:rPr lang="en-US" dirty="0"/>
              <a:t>.NET/C#</a:t>
            </a:r>
            <a:r>
              <a:rPr lang="hy-AM" dirty="0"/>
              <a:t> </a:t>
            </a:r>
            <a:r>
              <a:rPr lang="en-US" dirty="0"/>
              <a:t>2921-22 </a:t>
            </a:r>
            <a:r>
              <a:rPr lang="hy-AM" dirty="0" err="1"/>
              <a:t>դասընթադին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hy-AM" dirty="0"/>
              <a:t>Դասընթացը բացարձակ անվճար և </a:t>
            </a:r>
            <a:r>
              <a:rPr lang="hy-AM" dirty="0" err="1"/>
              <a:t>օնլայն</a:t>
            </a:r>
            <a:r>
              <a:rPr lang="hy-AM" dirty="0"/>
              <a:t> է։ Բոլոր նյութերը հասանելի են </a:t>
            </a:r>
            <a:r>
              <a:rPr lang="en-US" dirty="0"/>
              <a:t>YouTube</a:t>
            </a:r>
            <a:r>
              <a:rPr lang="hy-AM" dirty="0"/>
              <a:t>-ում։</a:t>
            </a:r>
          </a:p>
          <a:p>
            <a:endParaRPr lang="hy-AM" dirty="0"/>
          </a:p>
          <a:p>
            <a:r>
              <a:rPr lang="hy-AM" dirty="0"/>
              <a:t>Այս </a:t>
            </a:r>
            <a:r>
              <a:rPr lang="hy-AM" dirty="0" err="1"/>
              <a:t>դասընթացում</a:t>
            </a:r>
            <a:r>
              <a:rPr lang="hy-AM" dirty="0"/>
              <a:t> կծանոթանանք դասընթացի կառուցվածքին, անհրաժեշտ գործիքներին։ Նաև կսովորենք ինչպես է աշխատում համակարգիչը և ծրագրավորման լեզուները։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 err="1"/>
              <a:t>Հետևեք</a:t>
            </a:r>
            <a:r>
              <a:rPr lang="hy-AM" dirty="0"/>
              <a:t> ինձ սոց ցանցերում՝</a:t>
            </a:r>
          </a:p>
          <a:p>
            <a:endParaRPr lang="hy-AM" dirty="0"/>
          </a:p>
          <a:p>
            <a:r>
              <a:rPr lang="en-US" dirty="0"/>
              <a:t>Facebook -&gt; https://fb.com/david.babayan.95</a:t>
            </a:r>
          </a:p>
          <a:p>
            <a:r>
              <a:rPr lang="en-US" dirty="0"/>
              <a:t>Twitter -&gt; https://twitter.com/davidbabayan4</a:t>
            </a:r>
          </a:p>
          <a:p>
            <a:r>
              <a:rPr lang="en-US" dirty="0" err="1"/>
              <a:t>Github</a:t>
            </a:r>
            <a:r>
              <a:rPr lang="en-US" dirty="0"/>
              <a:t> -&gt; https://github.com/davidbabayan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 err="1"/>
              <a:t>Դասընթացում</a:t>
            </a:r>
            <a:r>
              <a:rPr lang="hy-AM" dirty="0"/>
              <a:t> նշված գները կարելի է գնել </a:t>
            </a:r>
            <a:r>
              <a:rPr lang="hy-AM" dirty="0" err="1"/>
              <a:t>հետևյալ</a:t>
            </a:r>
            <a:r>
              <a:rPr lang="hy-AM" dirty="0"/>
              <a:t> հղումներով՝</a:t>
            </a:r>
          </a:p>
          <a:p>
            <a:endParaRPr lang="hy-AM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C# and .NET 6 using Visual Studio 2022</a:t>
            </a:r>
            <a:r>
              <a:rPr lang="hy-AM" dirty="0"/>
              <a:t> -&gt; </a:t>
            </a:r>
            <a:r>
              <a:rPr lang="en-US" dirty="0"/>
              <a:t>https://www.amazon.com/Fundamentals-using-Visual-Studio-Course-ebook/dp/B09L79M4DJ/</a:t>
            </a:r>
          </a:p>
          <a:p>
            <a:endParaRPr lang="hy-AM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F1111"/>
                </a:solidFill>
                <a:effectLst/>
                <a:latin typeface="Amazon Ember"/>
              </a:rPr>
              <a:t>Pro C# 10 with .NET 6</a:t>
            </a:r>
            <a:r>
              <a:rPr lang="hy-AM" b="1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hy-AM" dirty="0"/>
              <a:t>-&gt; </a:t>
            </a:r>
            <a:r>
              <a:rPr lang="en-US" dirty="0"/>
              <a:t>https://www.amazon.com/Pro-NET-Foundational-Principles-Programming/dp/1484278682/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y-AM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F1111"/>
                </a:solidFill>
                <a:effectLst/>
                <a:latin typeface="Amazon Ember"/>
              </a:rPr>
              <a:t>C# 10 and .NET 6 – Modern Cross-Platform Development</a:t>
            </a:r>
            <a:r>
              <a:rPr lang="hy-AM" b="1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hy-AM" dirty="0"/>
              <a:t>-&gt; </a:t>
            </a:r>
            <a:r>
              <a:rPr lang="en-US" dirty="0"/>
              <a:t>https://www.amazon.com/10-NET-Cross-Platform-Development-websites/dp/1801077363/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 err="1"/>
              <a:t>Բաժանորդագրվիր</a:t>
            </a:r>
            <a:r>
              <a:rPr lang="hy-AM" dirty="0"/>
              <a:t> ինձ </a:t>
            </a:r>
            <a:r>
              <a:rPr lang="en-US" dirty="0" err="1"/>
              <a:t>Patreon</a:t>
            </a:r>
            <a:r>
              <a:rPr lang="hy-AM" dirty="0"/>
              <a:t>-ում և օգնիր զարգացնել իմ ալիքը</a:t>
            </a:r>
            <a:r>
              <a:rPr lang="en-US" dirty="0"/>
              <a:t> -&gt; https://patreon.com/davidbabayan</a:t>
            </a:r>
          </a:p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/>
              <a:t>Երկուական համակարգը ավելի մանրամասն հասկանալու համար դիտեք այս </a:t>
            </a:r>
            <a:r>
              <a:rPr lang="hy-AM" dirty="0" err="1"/>
              <a:t>տեսանյութը</a:t>
            </a:r>
            <a:r>
              <a:rPr lang="hy-AM" dirty="0"/>
              <a:t>՝ </a:t>
            </a:r>
            <a:r>
              <a:rPr lang="en-US"/>
              <a:t>https://youtu.be/aka2J_TBeuI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 err="1"/>
              <a:t>Տասնվեցական</a:t>
            </a:r>
            <a:r>
              <a:rPr lang="hy-AM" dirty="0"/>
              <a:t> համակարգը ավելի մանրամասն հասկանալու համար դիտեք այս </a:t>
            </a:r>
            <a:r>
              <a:rPr lang="hy-AM" dirty="0" err="1"/>
              <a:t>տեսանյութը</a:t>
            </a:r>
            <a:r>
              <a:rPr lang="hy-AM" dirty="0"/>
              <a:t>՝ </a:t>
            </a:r>
            <a:r>
              <a:rPr lang="en-US" dirty="0"/>
              <a:t>https://youtu.be/2TB-HjK4WNM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dirty="0"/>
              <a:t>Անհրաժեշտ գործիքները՝</a:t>
            </a:r>
          </a:p>
          <a:p>
            <a:endParaRPr lang="hy-AM" dirty="0"/>
          </a:p>
          <a:p>
            <a:r>
              <a:rPr lang="en-US" dirty="0"/>
              <a:t>GitHub</a:t>
            </a:r>
            <a:r>
              <a:rPr lang="hy-AM" dirty="0"/>
              <a:t> -&gt; </a:t>
            </a:r>
            <a:r>
              <a:rPr lang="en-US" dirty="0"/>
              <a:t>https://github.com</a:t>
            </a:r>
          </a:p>
          <a:p>
            <a:r>
              <a:rPr lang="en-US" dirty="0"/>
              <a:t>Visual Studio Code -&gt; https://code.visualstudio.com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PowerShell -&gt; https://github.com/PowerShell/PowerShell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.NET CLI -&gt; https://dot.net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 CLI -&gt; https://git-scm.com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GitHub CLI -&gt; https://cli.github.com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Terminal -&gt; https://github.com/microsoft/terminal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DF12B-CE67-4B74-BEE4-46D5CECA6C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A539-CACF-49EE-AFE3-8F3EFCC6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E0E4-431E-48CA-AC50-CD618834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380E-6038-4A80-A3ED-0F2F0DC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436A-930E-4C27-A397-81CA589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727B-13E8-4C17-9A58-3631C711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EF06-FBE0-4549-A6A6-EF493A14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4287C-4263-4A57-AFF5-C850B537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3E4A-7B1F-4B41-8949-5E7E3C76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2A0E-1CAE-4E50-81A5-347F7144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A20C-484D-4356-B3D2-B771E11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DDD8F-081D-45EE-A8E9-5F8B9F41F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C7CEA-E7E8-4E28-93CC-C56B6C1F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C6BA-14F8-4B04-ADDD-D02A579C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AFB5-54D7-4028-B851-870E0BA5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3065-6289-458D-A90F-A861F87D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159B-BC29-4C58-82E4-C5A7AF4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1EEB-63AB-4FF0-9CA0-019CED88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BF27-0558-4F3C-8EDB-B2730C3E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D3D1-FD92-4379-9D21-F70F1697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F02F-E620-4784-AB30-370A5B22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7C25-40F5-42C5-97A2-007B72DA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1976B-5ABC-4C89-9240-31584533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FBB3-9F0B-454B-B8E5-19050E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1443-0A21-462E-8EE7-3B130FAC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BC74-669F-4286-88EC-C6DA3D76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EE12-6595-4DC3-93F9-27FCB8AF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FECC-1A2A-410B-8543-35B95F170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8FC64-A0AA-4BD6-974B-27DF0F0B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D55C-9148-41B8-8D70-249F6CB1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D06-6D13-47CC-9E73-11477352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27BD-C8AE-4051-B7B4-860BB551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574-4E5B-4F4B-9B0C-B6EAA14D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2CBB1-DA88-4F5C-99C3-F317D9E7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687D-96AC-4CB3-8017-AB0EB68A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D125-778B-4DD9-B261-D3E38540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83213-9155-4432-8970-9C3F11B8C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AA16A-BCDA-4439-A618-0BE9CA6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5386A-E2B1-4C18-AC87-CAD3F963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6A0A6-60DB-47B2-93AA-04B841D3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32C9-2675-4BE3-BAAC-8B40B84C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3F244-AABD-492B-81C0-EBEE53B2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40920-2959-4624-A598-15669F1B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ADE2-06F9-48B9-A595-ED3CB59E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48CA9-3337-4478-9262-D57CFF6F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829F-E842-4C39-9595-61A1611E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61F9-35CC-454D-8544-172E4A79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415F-C07C-4151-B6A2-077B6A52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A52F-A538-40AB-A3AA-5C4EB89C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BF26-4B0B-4407-8FB8-B69FEEB9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8D69-7495-45C9-823C-86009327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F2AA1-959B-41D1-9455-76A10933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7C81D-8639-4589-96EF-D7529BC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1C80-D792-4BBB-AFE7-CA63CE66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565-9FB1-46A0-BDEC-119904B0D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988EC-8565-4FC9-9C43-EA2084E0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7499D-C17A-4D27-B490-AFE171C6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25BC-EC02-4A59-AB60-205E93E8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76CA-9B18-42A4-B543-24CFB78B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ACBF7-F020-4A25-936E-B3216027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924F-51E2-4762-9F97-19908120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5019-63D2-4FC5-AB0D-46BA207C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B0FB-6F8B-4B8F-A134-B6EE14226CD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C5FD-AF28-4F0F-AE62-017C6AEC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DB2E-0890-42E8-9991-94F3B5AC4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5265-FE10-4BFE-8E86-758FCF3D6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infallas.wordpress.com/2018/12/30/scripts-de-powershell-para-encender-y-o-apagar-maquinas-virtuales-en-azure/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hyperlink" Target="http://commons.wikimedia.org/wiki/File:Git_icon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source.org/wiki/File:Octicons-mark-github.svg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hyperlink" Target="https://de.wikipedia.org/wiki/.NET_Core" TargetMode="External"/><Relationship Id="rId4" Type="http://schemas.openxmlformats.org/officeDocument/2006/relationships/hyperlink" Target="http://sistematic0.blogspot.com/2017/05/microsoft-visual-studio-code-vs-sublime.html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B1B99-9487-431D-88E9-639229A6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hy-AM" sz="5600">
                <a:solidFill>
                  <a:srgbClr val="FFFFFF"/>
                </a:solidFill>
              </a:rPr>
              <a:t>Բարի գալուստ </a:t>
            </a:r>
            <a:r>
              <a:rPr lang="en-US" sz="5600">
                <a:solidFill>
                  <a:srgbClr val="FFFFFF"/>
                </a:solidFill>
              </a:rPr>
              <a:t>.NET/C#</a:t>
            </a:r>
            <a:r>
              <a:rPr lang="hy-AM" sz="5600">
                <a:solidFill>
                  <a:srgbClr val="FFFFFF"/>
                </a:solidFill>
              </a:rPr>
              <a:t> դասընթացին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C37E6-704D-4A7A-9F54-106FE2804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hy-AM" sz="2000" dirty="0">
                <a:solidFill>
                  <a:srgbClr val="FFFFFF"/>
                </a:solidFill>
              </a:rPr>
              <a:t>Սովորիր ծրագրավորել, սովորիր լուծել խնդիրներ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93028B10-D2E4-443B-859D-BA587D66A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694" y="256416"/>
            <a:ext cx="1198120" cy="1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88CD-8BFD-40A8-B670-431842E3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Համակարգիչը աշխատում է երեք փուլերով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A72A5-6F10-436B-85E1-987BA8CCC033}"/>
              </a:ext>
            </a:extLst>
          </p:cNvPr>
          <p:cNvSpPr txBox="1"/>
          <p:nvPr/>
        </p:nvSpPr>
        <p:spPr>
          <a:xfrm>
            <a:off x="2738426" y="2438262"/>
            <a:ext cx="432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3600" dirty="0"/>
              <a:t>Մուտքագրում </a:t>
            </a:r>
            <a:r>
              <a:rPr lang="en-US" sz="3600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8E31C-555B-49EE-9818-AFBE73CCBD9A}"/>
              </a:ext>
            </a:extLst>
          </p:cNvPr>
          <p:cNvSpPr txBox="1"/>
          <p:nvPr/>
        </p:nvSpPr>
        <p:spPr>
          <a:xfrm>
            <a:off x="5202834" y="3871405"/>
            <a:ext cx="426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3600" dirty="0"/>
              <a:t>Մշակում</a:t>
            </a:r>
            <a:r>
              <a:rPr lang="en-US" sz="3600" dirty="0"/>
              <a:t> 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01FB3-CD34-423E-9F93-CF91F63F4467}"/>
              </a:ext>
            </a:extLst>
          </p:cNvPr>
          <p:cNvSpPr txBox="1"/>
          <p:nvPr/>
        </p:nvSpPr>
        <p:spPr>
          <a:xfrm>
            <a:off x="7654655" y="5161726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3600" dirty="0"/>
              <a:t>Արտածում</a:t>
            </a:r>
            <a:r>
              <a:rPr lang="en-US" sz="3600" dirty="0"/>
              <a:t> 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A606E4-1F30-4C49-BA18-8882B16428CD}"/>
              </a:ext>
            </a:extLst>
          </p:cNvPr>
          <p:cNvSpPr/>
          <p:nvPr/>
        </p:nvSpPr>
        <p:spPr>
          <a:xfrm>
            <a:off x="3297360" y="3587511"/>
            <a:ext cx="1605280" cy="121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0145A0-965A-4738-841D-2C46C90F3042}"/>
              </a:ext>
            </a:extLst>
          </p:cNvPr>
          <p:cNvSpPr/>
          <p:nvPr/>
        </p:nvSpPr>
        <p:spPr>
          <a:xfrm>
            <a:off x="5732402" y="4877831"/>
            <a:ext cx="1605280" cy="121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DEC9AD-B6C6-4C20-A9FB-EF5764B7E5FB}"/>
              </a:ext>
            </a:extLst>
          </p:cNvPr>
          <p:cNvSpPr/>
          <p:nvPr/>
        </p:nvSpPr>
        <p:spPr>
          <a:xfrm>
            <a:off x="838200" y="2154368"/>
            <a:ext cx="1605280" cy="121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put aur Output Devices kya hai? Inka use computer me kyon kiya jata hai?  in 2021 | Output device, Computer shortcut keys, Used computers">
            <a:extLst>
              <a:ext uri="{FF2B5EF4-FFF2-40B4-BE49-F238E27FC236}">
                <a16:creationId xmlns:a16="http://schemas.microsoft.com/office/drawing/2014/main" id="{E260B24F-EA6F-4762-A039-BEE4B622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67337"/>
            <a:ext cx="11277600" cy="59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2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DAE90-E3C1-45EE-8C70-CA2BF5D1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Համակարգչի մասեր</a:t>
            </a:r>
          </a:p>
        </p:txBody>
      </p:sp>
      <p:pic>
        <p:nvPicPr>
          <p:cNvPr id="3074" name="Picture 2" descr="Flat color computer part icon set cartoon Vector Image">
            <a:extLst>
              <a:ext uri="{FF2B5EF4-FFF2-40B4-BE49-F238E27FC236}">
                <a16:creationId xmlns:a16="http://schemas.microsoft.com/office/drawing/2014/main" id="{E333F1F7-EEBA-43A6-8D17-B6C9A133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"/>
          <a:stretch/>
        </p:blipFill>
        <p:spPr bwMode="auto">
          <a:xfrm>
            <a:off x="5592124" y="643467"/>
            <a:ext cx="5151083" cy="51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6FF8E-37DA-4B83-AD72-9146BAA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Պրոցեսոր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Flat color computer part icon set cartoon Vector Image">
            <a:extLst>
              <a:ext uri="{FF2B5EF4-FFF2-40B4-BE49-F238E27FC236}">
                <a16:creationId xmlns:a16="http://schemas.microsoft.com/office/drawing/2014/main" id="{E333F1F7-EEBA-43A6-8D17-B6C9A133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9" t="38289" r="-143" b="33242"/>
          <a:stretch/>
        </p:blipFill>
        <p:spPr bwMode="auto">
          <a:xfrm rot="10800000">
            <a:off x="5355253" y="672149"/>
            <a:ext cx="5532735" cy="55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964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31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6FF8E-37DA-4B83-AD72-9146BAA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y-AM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Օպերատիվ հիշողություն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Flat color computer part icon set cartoon Vector Image">
            <a:extLst>
              <a:ext uri="{FF2B5EF4-FFF2-40B4-BE49-F238E27FC236}">
                <a16:creationId xmlns:a16="http://schemas.microsoft.com/office/drawing/2014/main" id="{E333F1F7-EEBA-43A6-8D17-B6C9A133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5" t="7799" r="38831" b="63732"/>
          <a:stretch/>
        </p:blipFill>
        <p:spPr bwMode="auto">
          <a:xfrm rot="10800000">
            <a:off x="5385733" y="673082"/>
            <a:ext cx="5532735" cy="55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964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09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6FF8E-37DA-4B83-AD72-9146BAA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y-AM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Հիմնական հիշողություն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Flat color computer part icon set cartoon Vector Image">
            <a:extLst>
              <a:ext uri="{FF2B5EF4-FFF2-40B4-BE49-F238E27FC236}">
                <a16:creationId xmlns:a16="http://schemas.microsoft.com/office/drawing/2014/main" id="{E333F1F7-EEBA-43A6-8D17-B6C9A133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6" t="37868" r="16080" b="33662"/>
          <a:stretch/>
        </p:blipFill>
        <p:spPr bwMode="auto">
          <a:xfrm>
            <a:off x="5385733" y="673082"/>
            <a:ext cx="5532735" cy="55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964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51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6FF8E-37DA-4B83-AD72-9146BAA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y-AM" sz="4000" dirty="0">
                <a:solidFill>
                  <a:srgbClr val="FFFFFF"/>
                </a:solidFill>
              </a:rPr>
              <a:t>Մայր Սալիկ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Flat color computer part icon set cartoon Vector Image">
            <a:extLst>
              <a:ext uri="{FF2B5EF4-FFF2-40B4-BE49-F238E27FC236}">
                <a16:creationId xmlns:a16="http://schemas.microsoft.com/office/drawing/2014/main" id="{E333F1F7-EEBA-43A6-8D17-B6C9A133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4" t="20590" r="67657" b="45214"/>
          <a:stretch/>
        </p:blipFill>
        <p:spPr bwMode="auto">
          <a:xfrm>
            <a:off x="5385733" y="673082"/>
            <a:ext cx="5532735" cy="55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964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6FF8E-37DA-4B83-AD72-9146BAAA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y-AM" sz="3600" dirty="0">
                <a:solidFill>
                  <a:srgbClr val="FFFFFF"/>
                </a:solidFill>
              </a:rPr>
              <a:t>Գրաֆիկական պրոցեսոր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Flat color computer part icon set cartoon Vector Image">
            <a:extLst>
              <a:ext uri="{FF2B5EF4-FFF2-40B4-BE49-F238E27FC236}">
                <a16:creationId xmlns:a16="http://schemas.microsoft.com/office/drawing/2014/main" id="{E333F1F7-EEBA-43A6-8D17-B6C9A1336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2" t="-5011" r="5701" b="70815"/>
          <a:stretch/>
        </p:blipFill>
        <p:spPr bwMode="auto">
          <a:xfrm rot="5400000">
            <a:off x="5385733" y="673082"/>
            <a:ext cx="5532735" cy="55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964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62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6E6E-9A24-447B-BF3D-DB0A7350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2" y="590062"/>
            <a:ext cx="5517822" cy="2838938"/>
          </a:xfrm>
        </p:spPr>
        <p:txBody>
          <a:bodyPr>
            <a:normAutofit/>
          </a:bodyPr>
          <a:lstStyle/>
          <a:p>
            <a:pPr algn="l"/>
            <a:r>
              <a:rPr lang="hy-AM" sz="5600" dirty="0">
                <a:solidFill>
                  <a:srgbClr val="FFFFFF"/>
                </a:solidFill>
              </a:rPr>
              <a:t>Ծրագրավորում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29E1-525F-4FD3-A5AF-48508B8E3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hy-AM" sz="2000" dirty="0">
                <a:solidFill>
                  <a:srgbClr val="FFFFFF"/>
                </a:solidFill>
              </a:rPr>
              <a:t>Համակարգչի ծրագրավորում</a:t>
            </a:r>
          </a:p>
          <a:p>
            <a:pPr algn="r"/>
            <a:r>
              <a:rPr lang="hy-AM" sz="2000" dirty="0">
                <a:solidFill>
                  <a:srgbClr val="FFFFFF"/>
                </a:solidFill>
              </a:rPr>
              <a:t>Ծրագրավորման լեզուներ և նրանց տեսակները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3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B690-EB58-4B7E-B22F-90AC4821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Երկուական-բինար համակարգ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binary numbers Archives - Kanga Roopert &amp;amp; the Clubhouse Coders">
            <a:extLst>
              <a:ext uri="{FF2B5EF4-FFF2-40B4-BE49-F238E27FC236}">
                <a16:creationId xmlns:a16="http://schemas.microsoft.com/office/drawing/2014/main" id="{A1644F9E-67A0-4477-89E3-E91CEDCBD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6810" y="382384"/>
            <a:ext cx="6118169" cy="61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7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BBE-B977-4C2D-BF66-BA565D19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David Babayan</a:t>
            </a:r>
          </a:p>
        </p:txBody>
      </p: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805C3321-CA7A-456A-8C51-8D57AE26F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F5FB-26FA-4E98-918A-C485A4E0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CEO at Madatech</a:t>
            </a:r>
          </a:p>
          <a:p>
            <a:r>
              <a:rPr lang="en-US" dirty="0">
                <a:solidFill>
                  <a:schemeClr val="bg1"/>
                </a:solidFill>
              </a:rPr>
              <a:t>President at .NET Community Armenia</a:t>
            </a:r>
          </a:p>
          <a:p>
            <a:r>
              <a:rPr lang="en-US" dirty="0">
                <a:solidFill>
                  <a:schemeClr val="bg1"/>
                </a:solidFill>
              </a:rPr>
              <a:t>Speaker at .NET Foundation</a:t>
            </a:r>
          </a:p>
          <a:p>
            <a:r>
              <a:rPr lang="en-US" dirty="0">
                <a:solidFill>
                  <a:schemeClr val="bg1"/>
                </a:solidFill>
              </a:rPr>
              <a:t>Senior IT Architect</a:t>
            </a:r>
          </a:p>
          <a:p>
            <a:r>
              <a:rPr lang="en-US" dirty="0">
                <a:solidFill>
                  <a:schemeClr val="bg1"/>
                </a:solidFill>
              </a:rPr>
              <a:t>10+ Years in IT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72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B690-EB58-4B7E-B22F-90AC4821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06" y="2479958"/>
            <a:ext cx="3794760" cy="1508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y-AM" sz="3600" dirty="0" err="1"/>
              <a:t>տասնվեցական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համակարգ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Why is sixteen so sweet? | NASA Space Place – NASA Science for Kids">
            <a:extLst>
              <a:ext uri="{FF2B5EF4-FFF2-40B4-BE49-F238E27FC236}">
                <a16:creationId xmlns:a16="http://schemas.microsoft.com/office/drawing/2014/main" id="{5B71130C-620D-4AD3-8BE8-EAF332AB1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39" y="1253331"/>
            <a:ext cx="5343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9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20DA-7524-4F28-AA73-CF6F4039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22289" cy="1325563"/>
          </a:xfrm>
        </p:spPr>
        <p:txBody>
          <a:bodyPr>
            <a:noAutofit/>
          </a:bodyPr>
          <a:lstStyle/>
          <a:p>
            <a:r>
              <a:rPr lang="hy-AM" sz="3200" dirty="0"/>
              <a:t>Համակարգիչը հասկանում է միայն հրահանգներ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E5F6-F0CA-4029-8564-9D5E9AA9C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3141" y="1110726"/>
            <a:ext cx="3523129" cy="1325563"/>
          </a:xfrm>
        </p:spPr>
        <p:txBody>
          <a:bodyPr>
            <a:normAutofit/>
          </a:bodyPr>
          <a:lstStyle/>
          <a:p>
            <a:r>
              <a:rPr lang="hy-AM" dirty="0"/>
              <a:t>Գնա ինչպես ճանապարհը տանում է</a:t>
            </a:r>
            <a:r>
              <a:rPr lang="en-US" dirty="0"/>
              <a:t>:</a:t>
            </a:r>
            <a:endParaRPr lang="hy-AM" dirty="0"/>
          </a:p>
        </p:txBody>
      </p:sp>
      <p:pic>
        <p:nvPicPr>
          <p:cNvPr id="2050" name="Picture 2" descr="Square maze. Game for kids. Puzzle for children. Cartoon character.  Labyrinth conundrum. Color vector illustration. Find the right path. The  developme Stock Vector Image &amp;amp; Art - Alamy">
            <a:extLst>
              <a:ext uri="{FF2B5EF4-FFF2-40B4-BE49-F238E27FC236}">
                <a16:creationId xmlns:a16="http://schemas.microsoft.com/office/drawing/2014/main" id="{4A498AA1-BC87-44C8-BF65-8BBD0EE921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" t="6624" r="7077" b="13246"/>
          <a:stretch/>
        </p:blipFill>
        <p:spPr bwMode="auto">
          <a:xfrm>
            <a:off x="601391" y="2103437"/>
            <a:ext cx="4351337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ompleted with solid fill">
            <a:extLst>
              <a:ext uri="{FF2B5EF4-FFF2-40B4-BE49-F238E27FC236}">
                <a16:creationId xmlns:a16="http://schemas.microsoft.com/office/drawing/2014/main" id="{C064C164-CFE0-4579-A003-11B1E25A9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6580" y="4124689"/>
            <a:ext cx="1828800" cy="18288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03A7A38-FD80-48EE-8384-B0BAD394D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6580" y="859107"/>
            <a:ext cx="1828800" cy="1828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EE264E-D9E4-4B7F-8FD3-4B0C0F0B3F05}"/>
              </a:ext>
            </a:extLst>
          </p:cNvPr>
          <p:cNvSpPr txBox="1">
            <a:spLocks/>
          </p:cNvSpPr>
          <p:nvPr/>
        </p:nvSpPr>
        <p:spPr>
          <a:xfrm>
            <a:off x="7933141" y="3912141"/>
            <a:ext cx="3523129" cy="225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y-AM"/>
              <a:t>Գնա ուղիղ </a:t>
            </a:r>
            <a:r>
              <a:rPr lang="en-US"/>
              <a:t>2 </a:t>
            </a:r>
            <a:r>
              <a:rPr lang="hy-AM"/>
              <a:t>քայլ,</a:t>
            </a:r>
          </a:p>
          <a:p>
            <a:r>
              <a:rPr lang="hy-AM"/>
              <a:t>Թեքվիր ձախ,</a:t>
            </a:r>
          </a:p>
          <a:p>
            <a:r>
              <a:rPr lang="hy-AM"/>
              <a:t>Գնա ուղիղ </a:t>
            </a:r>
            <a:r>
              <a:rPr lang="en-US"/>
              <a:t>4</a:t>
            </a:r>
            <a:r>
              <a:rPr lang="hy-AM"/>
              <a:t> քայլ ,</a:t>
            </a:r>
          </a:p>
          <a:p>
            <a:r>
              <a:rPr lang="hy-AM"/>
              <a:t>Թեքվիր աջ։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30D0-7D52-42E5-81D8-B0704DC3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Ասեմբլեր</a:t>
            </a:r>
          </a:p>
        </p:txBody>
      </p:sp>
      <p:pic>
        <p:nvPicPr>
          <p:cNvPr id="3074" name="Picture 2" descr="Does learning Assembly make you a better programmer?">
            <a:extLst>
              <a:ext uri="{FF2B5EF4-FFF2-40B4-BE49-F238E27FC236}">
                <a16:creationId xmlns:a16="http://schemas.microsoft.com/office/drawing/2014/main" id="{4F6BCD44-A4FD-4CEC-A122-CEC461D371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22764" y="467208"/>
            <a:ext cx="5385076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68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37C71-18DB-442A-8A2D-237D5B228D01}"/>
              </a:ext>
            </a:extLst>
          </p:cNvPr>
          <p:cNvGrpSpPr/>
          <p:nvPr/>
        </p:nvGrpSpPr>
        <p:grpSpPr>
          <a:xfrm>
            <a:off x="545650" y="1770434"/>
            <a:ext cx="11100701" cy="3898043"/>
            <a:chOff x="441983" y="1770434"/>
            <a:chExt cx="11100701" cy="3898043"/>
          </a:xfrm>
        </p:grpSpPr>
        <p:pic>
          <p:nvPicPr>
            <p:cNvPr id="11" name="Picture 2" descr="Does learning Assembly make you a better programmer?">
              <a:extLst>
                <a:ext uri="{FF2B5EF4-FFF2-40B4-BE49-F238E27FC236}">
                  <a16:creationId xmlns:a16="http://schemas.microsoft.com/office/drawing/2014/main" id="{DBB5C7A5-0281-4F40-AA0A-1CD18354B8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41983" y="1770434"/>
              <a:ext cx="3543675" cy="389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WinReg – C++ and more!">
              <a:extLst>
                <a:ext uri="{FF2B5EF4-FFF2-40B4-BE49-F238E27FC236}">
                  <a16:creationId xmlns:a16="http://schemas.microsoft.com/office/drawing/2014/main" id="{9178E301-B2C9-452D-A96A-43A082682D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4" r="43729"/>
            <a:stretch/>
          </p:blipFill>
          <p:spPr bwMode="auto">
            <a:xfrm>
              <a:off x="4220496" y="1770435"/>
              <a:ext cx="3543675" cy="3898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# Visual Studio Code CS0579 (повторяющийся атрибут), как исправить? — Хабр  Q&amp;amp;A">
              <a:extLst>
                <a:ext uri="{FF2B5EF4-FFF2-40B4-BE49-F238E27FC236}">
                  <a16:creationId xmlns:a16="http://schemas.microsoft.com/office/drawing/2014/main" id="{1D5D5268-4B5D-4329-BEF1-0C61E04FCA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6" r="8596"/>
            <a:stretch/>
          </p:blipFill>
          <p:spPr bwMode="auto">
            <a:xfrm>
              <a:off x="7999009" y="1770435"/>
              <a:ext cx="3543675" cy="3898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E623E9-2502-431B-91B7-5FE68E128C34}"/>
              </a:ext>
            </a:extLst>
          </p:cNvPr>
          <p:cNvSpPr txBox="1"/>
          <p:nvPr/>
        </p:nvSpPr>
        <p:spPr>
          <a:xfrm>
            <a:off x="1016490" y="774024"/>
            <a:ext cx="2601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Համակարգչային</a:t>
            </a:r>
          </a:p>
          <a:p>
            <a:pPr algn="ctr"/>
            <a:r>
              <a:rPr lang="hy-AM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Կոդ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1B36E-755B-4C9E-A80F-50C68DE3E5A6}"/>
              </a:ext>
            </a:extLst>
          </p:cNvPr>
          <p:cNvSpPr txBox="1"/>
          <p:nvPr/>
        </p:nvSpPr>
        <p:spPr>
          <a:xfrm>
            <a:off x="4634974" y="774023"/>
            <a:ext cx="2932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Ցածր Մակարդակի</a:t>
            </a:r>
          </a:p>
          <a:p>
            <a:pPr algn="ctr"/>
            <a:r>
              <a:rPr lang="hy-AM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Լեզու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4E972-ADCB-4D94-98DD-3ECE84EB958B}"/>
              </a:ext>
            </a:extLst>
          </p:cNvPr>
          <p:cNvSpPr txBox="1"/>
          <p:nvPr/>
        </p:nvSpPr>
        <p:spPr>
          <a:xfrm>
            <a:off x="8324520" y="774022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Բարձր Մակարդակի</a:t>
            </a:r>
          </a:p>
          <a:p>
            <a:pPr algn="ctr"/>
            <a:r>
              <a:rPr lang="hy-AM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Լեզու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F7BF28-E093-4067-B32F-EA75690965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C-</a:t>
            </a:r>
            <a:r>
              <a:rPr lang="hy-AM">
                <a:solidFill>
                  <a:schemeClr val="accent3">
                    <a:lumMod val="20000"/>
                    <a:lumOff val="80000"/>
                  </a:schemeClr>
                </a:solidFill>
              </a:rPr>
              <a:t>ընտանիքի լեզուներ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95EF3D-D3C8-4485-ACF5-A9CDEE4F847D}"/>
              </a:ext>
            </a:extLst>
          </p:cNvPr>
          <p:cNvGrpSpPr/>
          <p:nvPr/>
        </p:nvGrpSpPr>
        <p:grpSpPr>
          <a:xfrm flipH="1">
            <a:off x="1527815" y="2269016"/>
            <a:ext cx="9136371" cy="3770264"/>
            <a:chOff x="1825280" y="2269016"/>
            <a:chExt cx="9136371" cy="37702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58B2D2-AF2A-4665-8197-5A0C5F7FC47F}"/>
                </a:ext>
              </a:extLst>
            </p:cNvPr>
            <p:cNvSpPr txBox="1"/>
            <p:nvPr/>
          </p:nvSpPr>
          <p:spPr>
            <a:xfrm>
              <a:off x="1825280" y="2269017"/>
              <a:ext cx="1087769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avolini" panose="020B0502040204020203" pitchFamily="66" charset="0"/>
                  <a:cs typeface="Cavolini" panose="020B0502040204020203" pitchFamily="66" charset="0"/>
                </a:rPr>
                <a:t>;</a:t>
              </a:r>
              <a:endParaRPr lang="en-US" sz="3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B76853-C9DE-44A9-9528-AE956405A444}"/>
                </a:ext>
              </a:extLst>
            </p:cNvPr>
            <p:cNvSpPr txBox="1"/>
            <p:nvPr/>
          </p:nvSpPr>
          <p:spPr>
            <a:xfrm>
              <a:off x="4279358" y="2269017"/>
              <a:ext cx="2246993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avolini" panose="020B0502040204020203" pitchFamily="66" charset="0"/>
                  <a:cs typeface="Cavolini" panose="020B0502040204020203" pitchFamily="66" charset="0"/>
                </a:rPr>
                <a:t>=</a:t>
              </a:r>
              <a:endParaRPr lang="en-US" sz="3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5C2107-54D5-4E0D-8FE5-1A1A0153883B}"/>
                </a:ext>
              </a:extLst>
            </p:cNvPr>
            <p:cNvSpPr txBox="1"/>
            <p:nvPr/>
          </p:nvSpPr>
          <p:spPr>
            <a:xfrm>
              <a:off x="7892660" y="2269016"/>
              <a:ext cx="3068991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avolini" panose="020B0502040204020203" pitchFamily="66" charset="0"/>
                  <a:cs typeface="Cavolini" panose="020B0502040204020203" pitchFamily="66" charset="0"/>
                </a:rPr>
                <a:t>{}</a:t>
              </a:r>
              <a:endParaRPr lang="en-US" sz="34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1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accent2">
              <a:alpha val="89804"/>
            </a:schemeClr>
          </a:solidFill>
          <a:ln w="127000" cap="sq" cmpd="thinThick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DF5C7-DAC6-4FAD-91BC-53B7AFB2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Understanding The Just In Time (JIT) Method: Advantages And Disadvantages -  Micro SCM">
            <a:extLst>
              <a:ext uri="{FF2B5EF4-FFF2-40B4-BE49-F238E27FC236}">
                <a16:creationId xmlns:a16="http://schemas.microsoft.com/office/drawing/2014/main" id="{91187D90-2434-4E23-9719-27358D0DDF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16643"/>
            <a:ext cx="6553545" cy="58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4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6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E3891-E1B6-4461-842B-4C6782BD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Open-source </a:t>
            </a:r>
            <a:r>
              <a:rPr lang="hy-AM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գաղափար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So what is Open Source really? | SUSE Communities">
            <a:extLst>
              <a:ext uri="{FF2B5EF4-FFF2-40B4-BE49-F238E27FC236}">
                <a16:creationId xmlns:a16="http://schemas.microsoft.com/office/drawing/2014/main" id="{D3A72447-29B2-4F0B-9EEC-C5A8A4BED3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78669"/>
            <a:ext cx="7188199" cy="40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11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What is Cross-Platform Software?. Cross-platform software is a type of… |  by Hakan Asal | Medium">
            <a:extLst>
              <a:ext uri="{FF2B5EF4-FFF2-40B4-BE49-F238E27FC236}">
                <a16:creationId xmlns:a16="http://schemas.microsoft.com/office/drawing/2014/main" id="{A26CD3D7-E4B0-4644-9B36-120A7C421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8"/>
          <a:stretch/>
        </p:blipFill>
        <p:spPr bwMode="auto">
          <a:xfrm>
            <a:off x="2830730" y="8910"/>
            <a:ext cx="9564108" cy="68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A4D1-39FA-4718-BA60-253768D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Cross-Platform գաղափար</a:t>
            </a:r>
          </a:p>
        </p:txBody>
      </p:sp>
    </p:spTree>
    <p:extLst>
      <p:ext uri="{BB962C8B-B14F-4D97-AF65-F5344CB8AC3E}">
        <p14:creationId xmlns:p14="http://schemas.microsoft.com/office/powerpoint/2010/main" val="232449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F7BF28-E093-4067-B32F-EA756909658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y-A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Հարցեր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9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0CB-A904-4F54-BE79-05402F27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Գործիքներ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9F5E-DB1B-470B-80F6-5BEE5ACC5039}"/>
              </a:ext>
            </a:extLst>
          </p:cNvPr>
          <p:cNvSpPr txBox="1"/>
          <p:nvPr/>
        </p:nvSpPr>
        <p:spPr>
          <a:xfrm>
            <a:off x="1401415" y="1690688"/>
            <a:ext cx="36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</a:t>
            </a:r>
            <a:r>
              <a:rPr lang="hy-AM" dirty="0"/>
              <a:t>Հաշիվ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38C4C-1C05-4748-875C-015BEA4E83A9}"/>
              </a:ext>
            </a:extLst>
          </p:cNvPr>
          <p:cNvSpPr txBox="1"/>
          <p:nvPr/>
        </p:nvSpPr>
        <p:spPr>
          <a:xfrm>
            <a:off x="1401414" y="2300288"/>
            <a:ext cx="36178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B346B-9756-46C5-96C7-4E895D9B34BC}"/>
              </a:ext>
            </a:extLst>
          </p:cNvPr>
          <p:cNvSpPr txBox="1"/>
          <p:nvPr/>
        </p:nvSpPr>
        <p:spPr>
          <a:xfrm>
            <a:off x="1401415" y="2904298"/>
            <a:ext cx="3617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PowerShell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07CF3-1AC5-4F47-B3F7-F7F6F5E5C9C2}"/>
              </a:ext>
            </a:extLst>
          </p:cNvPr>
          <p:cNvSpPr txBox="1"/>
          <p:nvPr/>
        </p:nvSpPr>
        <p:spPr>
          <a:xfrm>
            <a:off x="1401415" y="3504736"/>
            <a:ext cx="3617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.NET CLI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A3C67B-89DC-478F-BE91-3CC59F7C7F5F}"/>
              </a:ext>
            </a:extLst>
          </p:cNvPr>
          <p:cNvSpPr txBox="1"/>
          <p:nvPr/>
        </p:nvSpPr>
        <p:spPr>
          <a:xfrm>
            <a:off x="1401414" y="4126295"/>
            <a:ext cx="36178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Git CLI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28DA70-8082-4ACF-8A5E-7E23DE6210B2}"/>
              </a:ext>
            </a:extLst>
          </p:cNvPr>
          <p:cNvSpPr txBox="1"/>
          <p:nvPr/>
        </p:nvSpPr>
        <p:spPr>
          <a:xfrm>
            <a:off x="1401413" y="4726733"/>
            <a:ext cx="3617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GitHub CLI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5A08CB-D748-4CC4-B8D8-10E83C7EB516}"/>
              </a:ext>
            </a:extLst>
          </p:cNvPr>
          <p:cNvSpPr txBox="1"/>
          <p:nvPr/>
        </p:nvSpPr>
        <p:spPr>
          <a:xfrm>
            <a:off x="1401415" y="5330743"/>
            <a:ext cx="3617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Windows Terminal</a:t>
            </a:r>
          </a:p>
        </p:txBody>
      </p:sp>
      <p:pic>
        <p:nvPicPr>
          <p:cNvPr id="16" name="Picture 15" descr="A blue logo with white arrows&#10;&#10;Description automatically generated with low confidence">
            <a:extLst>
              <a:ext uri="{FF2B5EF4-FFF2-40B4-BE49-F238E27FC236}">
                <a16:creationId xmlns:a16="http://schemas.microsoft.com/office/drawing/2014/main" id="{1728E933-7898-4C8F-9D07-222CC298B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7712" y="2297493"/>
            <a:ext cx="365760" cy="36576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F31483C-DFB2-4006-BFC4-727A6AF41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7712" y="1690688"/>
            <a:ext cx="365760" cy="36576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EF52B03-6E8B-4E90-9CD9-E9B69BD2F3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3170" t="23316" r="23463" b="23316"/>
          <a:stretch/>
        </p:blipFill>
        <p:spPr>
          <a:xfrm>
            <a:off x="917712" y="2907870"/>
            <a:ext cx="365760" cy="36576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7B3EF54-011E-45E0-9452-824CF497F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7712" y="3513123"/>
            <a:ext cx="365760" cy="36576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C9D17F8C-D7D3-42C7-9640-BF565E4467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17712" y="4120705"/>
            <a:ext cx="365760" cy="36576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67E7F4D-7F2B-4118-8FC0-F955E14F4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20954" r="67064" b="20753"/>
          <a:stretch/>
        </p:blipFill>
        <p:spPr bwMode="auto">
          <a:xfrm>
            <a:off x="919455" y="5330743"/>
            <a:ext cx="38448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C9D2B7DE-CF16-47B3-8749-F8D5A08E7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3404" y="4730305"/>
            <a:ext cx="365760" cy="3657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E145444-397A-4313-BA07-D96529833AA5}"/>
              </a:ext>
            </a:extLst>
          </p:cNvPr>
          <p:cNvSpPr txBox="1"/>
          <p:nvPr/>
        </p:nvSpPr>
        <p:spPr>
          <a:xfrm>
            <a:off x="4824140" y="1687116"/>
            <a:ext cx="36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36193-1B83-4A01-A4CF-5F65158935A4}"/>
              </a:ext>
            </a:extLst>
          </p:cNvPr>
          <p:cNvSpPr txBox="1"/>
          <p:nvPr/>
        </p:nvSpPr>
        <p:spPr>
          <a:xfrm>
            <a:off x="4824139" y="2296716"/>
            <a:ext cx="36178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code.visualstudio.com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FFF178-505E-49FA-8E9B-596F53EAAF92}"/>
              </a:ext>
            </a:extLst>
          </p:cNvPr>
          <p:cNvSpPr txBox="1"/>
          <p:nvPr/>
        </p:nvSpPr>
        <p:spPr>
          <a:xfrm>
            <a:off x="4824139" y="2900726"/>
            <a:ext cx="4362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github.com/PowerShell/PowerShell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1274BB-4385-4CA2-B7E7-B8E0E881DB5F}"/>
              </a:ext>
            </a:extLst>
          </p:cNvPr>
          <p:cNvSpPr txBox="1"/>
          <p:nvPr/>
        </p:nvSpPr>
        <p:spPr>
          <a:xfrm>
            <a:off x="4824140" y="3501164"/>
            <a:ext cx="3617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dot.net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A72980-1347-4B6A-A7C1-CFE088525095}"/>
              </a:ext>
            </a:extLst>
          </p:cNvPr>
          <p:cNvSpPr txBox="1"/>
          <p:nvPr/>
        </p:nvSpPr>
        <p:spPr>
          <a:xfrm>
            <a:off x="4824139" y="4122723"/>
            <a:ext cx="36178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git-scm.com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239068-665C-4273-8CF0-AA19C36BD1EC}"/>
              </a:ext>
            </a:extLst>
          </p:cNvPr>
          <p:cNvSpPr txBox="1"/>
          <p:nvPr/>
        </p:nvSpPr>
        <p:spPr>
          <a:xfrm>
            <a:off x="4824138" y="4723161"/>
            <a:ext cx="3617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cli.github.com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368AF8-DAD6-4535-B2BB-37496C4C068E}"/>
              </a:ext>
            </a:extLst>
          </p:cNvPr>
          <p:cNvSpPr txBox="1"/>
          <p:nvPr/>
        </p:nvSpPr>
        <p:spPr>
          <a:xfrm>
            <a:off x="4824140" y="5327171"/>
            <a:ext cx="3617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github.com/</a:t>
            </a:r>
            <a:r>
              <a:rPr lang="en-US" dirty="0" err="1"/>
              <a:t>microsoft</a:t>
            </a:r>
            <a:r>
              <a:rPr lang="en-US" dirty="0"/>
              <a:t>/terminal</a:t>
            </a:r>
          </a:p>
        </p:txBody>
      </p:sp>
    </p:spTree>
    <p:extLst>
      <p:ext uri="{BB962C8B-B14F-4D97-AF65-F5344CB8AC3E}">
        <p14:creationId xmlns:p14="http://schemas.microsoft.com/office/powerpoint/2010/main" val="41808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 hidden="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AE610-ED61-4E02-9CCE-0923DE72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060" y="1490187"/>
            <a:ext cx="4463623" cy="1314996"/>
          </a:xfrm>
        </p:spPr>
        <p:txBody>
          <a:bodyPr anchor="b">
            <a:normAutofit/>
          </a:bodyPr>
          <a:lstStyle/>
          <a:p>
            <a:r>
              <a:rPr lang="hy-AM" dirty="0" err="1">
                <a:solidFill>
                  <a:schemeClr val="bg1"/>
                </a:solidFill>
              </a:rPr>
              <a:t>Հետևեք</a:t>
            </a:r>
            <a:r>
              <a:rPr lang="hy-AM" dirty="0">
                <a:solidFill>
                  <a:schemeClr val="bg1"/>
                </a:solidFill>
              </a:rPr>
              <a:t> ինձ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0BE5-8214-47FB-BB9C-E05ACCCE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095" y="3027203"/>
            <a:ext cx="5607738" cy="295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https://fb.com/david.babayan.95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https://twitter.com/davidbabayan4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https://github.com/davidbabayan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D3CA0F79-327F-465D-B79B-827E5A923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8160025" y="928548"/>
            <a:ext cx="3554488" cy="355448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7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BBDAD-57F2-4D61-9F96-809507B5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` եկեք աշխատենք միասին</a:t>
            </a:r>
          </a:p>
        </p:txBody>
      </p:sp>
      <p:pic>
        <p:nvPicPr>
          <p:cNvPr id="10242" name="Picture 2" descr="What is Git? Git Explained – QuadraNet">
            <a:extLst>
              <a:ext uri="{FF2B5EF4-FFF2-40B4-BE49-F238E27FC236}">
                <a16:creationId xmlns:a16="http://schemas.microsoft.com/office/drawing/2014/main" id="{FD441C6D-0C7F-447A-A817-78B361DAB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577402"/>
            <a:ext cx="7225748" cy="370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61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BBDAD-57F2-4D61-9F96-809507B5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`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ձեռք չտանք աշխատող կոդին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8" name="Picture 4" descr="Git Explained: The Basics - DEV Community">
            <a:extLst>
              <a:ext uri="{FF2B5EF4-FFF2-40B4-BE49-F238E27FC236}">
                <a16:creationId xmlns:a16="http://schemas.microsoft.com/office/drawing/2014/main" id="{A3AD2BE2-F55A-4D11-9D14-62A84C366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622563"/>
            <a:ext cx="7225748" cy="36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80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F7BF28-E093-4067-B32F-EA756909658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y-A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Հարցեր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4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72BA-F6D1-4002-BEAD-B9E43358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C# </a:t>
            </a:r>
            <a:r>
              <a:rPr lang="hy-AM" sz="5000">
                <a:solidFill>
                  <a:srgbClr val="FFFFFF"/>
                </a:solidFill>
              </a:rPr>
              <a:t>Աշնանային դասընթացի մասին</a:t>
            </a:r>
            <a:endParaRPr lang="en-US" sz="500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FA95-933E-4D03-8345-4CBB8C40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Մուտքը բացարձակ անվճար է,</a:t>
            </a:r>
          </a:p>
          <a:p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Շաբաթը մեկ անգամ ուղիղ միացում,</a:t>
            </a:r>
          </a:p>
          <a:p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Բոլոր դասերը ձայնագրվում են և հասանել են լինելու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YouTube</a:t>
            </a:r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-ում,</a:t>
            </a:r>
          </a:p>
          <a:p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Միացումների օրերը կհայտարարվեն նախապես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Facebook</a:t>
            </a:r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-ի և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twitter</a:t>
            </a:r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-ի իմ էջում,</a:t>
            </a:r>
          </a:p>
          <a:p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Ուղիղ միացման ժամանակ հարցերը գրում ենք ցանկացած պահի, իսկ ես դրանց կպատասխանեմ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Q&amp;A</a:t>
            </a:r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 սեկցիաներում,</a:t>
            </a:r>
          </a:p>
          <a:p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Միացումից դուրս հարցերը գրում ենք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twitter</a:t>
            </a:r>
            <a:r>
              <a:rPr lang="hy-AM" sz="2000">
                <a:solidFill>
                  <a:schemeClr val="tx1">
                    <a:alpha val="80000"/>
                  </a:schemeClr>
                </a:solidFill>
              </a:rPr>
              <a:t>-ում,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172BA-F6D1-4002-BEAD-B9E43358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Դ</a:t>
            </a:r>
            <a:r>
              <a:rPr lang="hy-AM" sz="8000"/>
              <a:t>ասեր</a:t>
            </a:r>
            <a:endParaRPr lang="en-US" sz="80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262E535-3DAC-4759-9810-B04617681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462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03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0CB-A904-4F54-BE79-05402F27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Թեմաներ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E240E3-E11F-4742-B996-46D458B3770D}"/>
              </a:ext>
            </a:extLst>
          </p:cNvPr>
          <p:cNvGrpSpPr/>
          <p:nvPr/>
        </p:nvGrpSpPr>
        <p:grpSpPr>
          <a:xfrm>
            <a:off x="917712" y="1690688"/>
            <a:ext cx="4101545" cy="369332"/>
            <a:chOff x="838200" y="2037522"/>
            <a:chExt cx="4101545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CAF234-C87E-48AC-B494-0F658375ADC0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99F5E-DB1B-470B-80F6-5BEE5ACC5039}"/>
                </a:ext>
              </a:extLst>
            </p:cNvPr>
            <p:cNvSpPr txBox="1"/>
            <p:nvPr/>
          </p:nvSpPr>
          <p:spPr>
            <a:xfrm>
              <a:off x="1321903" y="2037522"/>
              <a:ext cx="3617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</a:t>
              </a:r>
              <a:r>
                <a:rPr lang="hy-AM" dirty="0"/>
                <a:t>Ծանոթություն ՏՏ-ին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CBEA69-2044-46FA-BF7F-5260D735AC7E}"/>
              </a:ext>
            </a:extLst>
          </p:cNvPr>
          <p:cNvGrpSpPr/>
          <p:nvPr/>
        </p:nvGrpSpPr>
        <p:grpSpPr>
          <a:xfrm>
            <a:off x="917712" y="2300288"/>
            <a:ext cx="4101545" cy="369332"/>
            <a:chOff x="838200" y="2037522"/>
            <a:chExt cx="4101545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55A107-835B-4EB7-BF2C-DE1AAA203246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638C4C-1C05-4748-875C-015BEA4E83A9}"/>
                </a:ext>
              </a:extLst>
            </p:cNvPr>
            <p:cNvSpPr txBox="1"/>
            <p:nvPr/>
          </p:nvSpPr>
          <p:spPr>
            <a:xfrm>
              <a:off x="1321902" y="2037522"/>
              <a:ext cx="3617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.NET</a:t>
              </a:r>
              <a:r>
                <a:rPr lang="hy-AM" dirty="0"/>
                <a:t> և </a:t>
              </a:r>
              <a:r>
                <a:rPr lang="en-US" dirty="0"/>
                <a:t>C#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CF46F5-2BE2-40D0-8AE5-8906DA8E1A88}"/>
              </a:ext>
            </a:extLst>
          </p:cNvPr>
          <p:cNvGrpSpPr/>
          <p:nvPr/>
        </p:nvGrpSpPr>
        <p:grpSpPr>
          <a:xfrm>
            <a:off x="917712" y="2904298"/>
            <a:ext cx="4101547" cy="369332"/>
            <a:chOff x="838200" y="2037522"/>
            <a:chExt cx="4101547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4B84AA-B29D-47EF-9B20-FA5D744CAF35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0B346B-9756-46C5-96C7-4E895D9B34BC}"/>
                </a:ext>
              </a:extLst>
            </p:cNvPr>
            <p:cNvSpPr txBox="1"/>
            <p:nvPr/>
          </p:nvSpPr>
          <p:spPr>
            <a:xfrm>
              <a:off x="1321903" y="2037522"/>
              <a:ext cx="3617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</a:t>
              </a:r>
              <a:r>
                <a:rPr lang="hy-AM" dirty="0" err="1"/>
                <a:t>Փոփոխականներ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38FDAC-B936-4C9A-8EE1-0BB585BCD9D7}"/>
              </a:ext>
            </a:extLst>
          </p:cNvPr>
          <p:cNvGrpSpPr/>
          <p:nvPr/>
        </p:nvGrpSpPr>
        <p:grpSpPr>
          <a:xfrm>
            <a:off x="917712" y="3504736"/>
            <a:ext cx="4101547" cy="369332"/>
            <a:chOff x="838200" y="2037522"/>
            <a:chExt cx="4101547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129226-28BE-426D-A053-7EC82DF94297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107CF3-1AC5-4F47-B3F7-F7F6F5E5C9C2}"/>
                </a:ext>
              </a:extLst>
            </p:cNvPr>
            <p:cNvSpPr txBox="1"/>
            <p:nvPr/>
          </p:nvSpPr>
          <p:spPr>
            <a:xfrm>
              <a:off x="1321903" y="2037522"/>
              <a:ext cx="3617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</a:t>
              </a:r>
              <a:r>
                <a:rPr lang="hy-AM" dirty="0"/>
                <a:t>Պայմաններ և </a:t>
              </a:r>
              <a:r>
                <a:rPr lang="hy-AM" dirty="0" err="1"/>
                <a:t>ցիկլեր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6439B6-0434-41E2-B3A1-D8E8DF10E2DC}"/>
              </a:ext>
            </a:extLst>
          </p:cNvPr>
          <p:cNvGrpSpPr/>
          <p:nvPr/>
        </p:nvGrpSpPr>
        <p:grpSpPr>
          <a:xfrm>
            <a:off x="917712" y="4126295"/>
            <a:ext cx="4101547" cy="369332"/>
            <a:chOff x="838200" y="2037522"/>
            <a:chExt cx="4101547" cy="369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1EF04C-AB3A-4A64-8F2B-0D9E9E391F12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A3C67B-89DC-478F-BE91-3CC59F7C7F5F}"/>
                </a:ext>
              </a:extLst>
            </p:cNvPr>
            <p:cNvSpPr txBox="1"/>
            <p:nvPr/>
          </p:nvSpPr>
          <p:spPr>
            <a:xfrm>
              <a:off x="1321902" y="2037522"/>
              <a:ext cx="3617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</a:t>
              </a:r>
              <a:r>
                <a:rPr lang="hy-AM" dirty="0"/>
                <a:t>Զանգվածներ և ֆունկցիաներ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08355D-4103-4AA6-90E4-A7E8259A2FBD}"/>
              </a:ext>
            </a:extLst>
          </p:cNvPr>
          <p:cNvGrpSpPr/>
          <p:nvPr/>
        </p:nvGrpSpPr>
        <p:grpSpPr>
          <a:xfrm>
            <a:off x="917712" y="4730305"/>
            <a:ext cx="4101547" cy="369332"/>
            <a:chOff x="838200" y="2037522"/>
            <a:chExt cx="4101547" cy="369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A225F-A25B-4A02-A735-9E483A834491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28DA70-8082-4ACF-8A5E-7E23DE6210B2}"/>
                </a:ext>
              </a:extLst>
            </p:cNvPr>
            <p:cNvSpPr txBox="1"/>
            <p:nvPr/>
          </p:nvSpPr>
          <p:spPr>
            <a:xfrm>
              <a:off x="1321903" y="2037522"/>
              <a:ext cx="3617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6. </a:t>
              </a:r>
              <a:r>
                <a:rPr lang="en-US" dirty="0" err="1"/>
                <a:t>Debuging</a:t>
              </a:r>
              <a:r>
                <a:rPr lang="en-US" dirty="0"/>
                <a:t> </a:t>
              </a:r>
              <a:r>
                <a:rPr lang="hy-AM" dirty="0"/>
                <a:t>և </a:t>
              </a:r>
              <a:r>
                <a:rPr lang="hy-AM" dirty="0" err="1"/>
                <a:t>թեստեր</a:t>
              </a:r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9BA5E3-7752-4AD9-8C5F-1CA4935A34D2}"/>
              </a:ext>
            </a:extLst>
          </p:cNvPr>
          <p:cNvGrpSpPr/>
          <p:nvPr/>
        </p:nvGrpSpPr>
        <p:grpSpPr>
          <a:xfrm>
            <a:off x="917712" y="5330743"/>
            <a:ext cx="4101545" cy="369332"/>
            <a:chOff x="838200" y="2037522"/>
            <a:chExt cx="4101545" cy="369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6E4170-E14C-4F39-B5E4-BF407E0436E1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5A08CB-D748-4CC4-B8D8-10E83C7EB516}"/>
                </a:ext>
              </a:extLst>
            </p:cNvPr>
            <p:cNvSpPr txBox="1"/>
            <p:nvPr/>
          </p:nvSpPr>
          <p:spPr>
            <a:xfrm>
              <a:off x="1321903" y="2037522"/>
              <a:ext cx="3617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7. OOP</a:t>
              </a:r>
              <a:r>
                <a:rPr lang="hy-AM" dirty="0"/>
                <a:t> ծրագրավորում</a:t>
              </a:r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BD0B47-D8CF-4FEE-B687-CD6835D96DB5}"/>
              </a:ext>
            </a:extLst>
          </p:cNvPr>
          <p:cNvGrpSpPr/>
          <p:nvPr/>
        </p:nvGrpSpPr>
        <p:grpSpPr>
          <a:xfrm>
            <a:off x="917712" y="5927609"/>
            <a:ext cx="4101545" cy="369332"/>
            <a:chOff x="838200" y="2037522"/>
            <a:chExt cx="4101545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225D2C2-B089-4528-B333-FD3675DB0CF2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DEC9EC-FAF4-448B-85ED-11A11B2C301B}"/>
                </a:ext>
              </a:extLst>
            </p:cNvPr>
            <p:cNvSpPr txBox="1"/>
            <p:nvPr/>
          </p:nvSpPr>
          <p:spPr>
            <a:xfrm>
              <a:off x="1321903" y="2037522"/>
              <a:ext cx="3617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8. OOP</a:t>
              </a:r>
              <a:r>
                <a:rPr lang="hy-AM" dirty="0"/>
                <a:t> </a:t>
              </a:r>
              <a:r>
                <a:rPr lang="en-US" dirty="0"/>
                <a:t>3</a:t>
              </a:r>
              <a:r>
                <a:rPr lang="hy-AM" dirty="0"/>
                <a:t> գաղափարները</a:t>
              </a:r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6C7170B-F265-494F-B97A-C414D34D7EE1}"/>
              </a:ext>
            </a:extLst>
          </p:cNvPr>
          <p:cNvGrpSpPr/>
          <p:nvPr/>
        </p:nvGrpSpPr>
        <p:grpSpPr>
          <a:xfrm>
            <a:off x="5546465" y="1687116"/>
            <a:ext cx="4101545" cy="369332"/>
            <a:chOff x="838200" y="2037522"/>
            <a:chExt cx="4101545" cy="36933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D3B64C-41EB-4640-A4CB-4AB11FD9DA46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B3B2C6-FAA8-4CDA-9A8A-14564371B6EA}"/>
                </a:ext>
              </a:extLst>
            </p:cNvPr>
            <p:cNvSpPr txBox="1"/>
            <p:nvPr/>
          </p:nvSpPr>
          <p:spPr>
            <a:xfrm>
              <a:off x="1321902" y="2037522"/>
              <a:ext cx="3617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9. Ա</a:t>
              </a:r>
              <a:r>
                <a:rPr lang="hy-AM" dirty="0" err="1"/>
                <a:t>բստրակցիա</a:t>
              </a:r>
              <a:r>
                <a:rPr lang="hy-AM" dirty="0"/>
                <a:t> և </a:t>
              </a:r>
              <a:r>
                <a:rPr lang="hy-AM" dirty="0" err="1"/>
                <a:t>ինտերֆեյսեր</a:t>
              </a:r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83066BA-2A30-4B29-82E9-BB0C8C358746}"/>
              </a:ext>
            </a:extLst>
          </p:cNvPr>
          <p:cNvGrpSpPr/>
          <p:nvPr/>
        </p:nvGrpSpPr>
        <p:grpSpPr>
          <a:xfrm>
            <a:off x="5546465" y="2900726"/>
            <a:ext cx="4101547" cy="369332"/>
            <a:chOff x="838200" y="2037522"/>
            <a:chExt cx="4101547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A14E4AA-2B5B-4D47-BECB-19F7E4C75B9B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1833FE-B6BF-46BF-A3AA-78FBB71DE6CB}"/>
                </a:ext>
              </a:extLst>
            </p:cNvPr>
            <p:cNvSpPr txBox="1"/>
            <p:nvPr/>
          </p:nvSpPr>
          <p:spPr>
            <a:xfrm>
              <a:off x="1321903" y="2037522"/>
              <a:ext cx="3617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11. </a:t>
              </a:r>
              <a:r>
                <a:rPr lang="hy-AM" dirty="0" err="1"/>
                <a:t>Ջեներիկներ</a:t>
              </a:r>
              <a:r>
                <a:rPr lang="hy-AM" dirty="0"/>
                <a:t> և </a:t>
              </a:r>
              <a:r>
                <a:rPr lang="hy-AM" dirty="0" err="1"/>
                <a:t>կոլեկցիաներ</a:t>
              </a:r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974B78E-34FA-4B1B-959C-28C21C08E8A6}"/>
              </a:ext>
            </a:extLst>
          </p:cNvPr>
          <p:cNvGrpSpPr/>
          <p:nvPr/>
        </p:nvGrpSpPr>
        <p:grpSpPr>
          <a:xfrm>
            <a:off x="5546465" y="3501164"/>
            <a:ext cx="4101547" cy="369332"/>
            <a:chOff x="838200" y="2037522"/>
            <a:chExt cx="4101547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D476D-7C93-4302-BECB-71BEC2EF1619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93BFD0-1DBA-46AE-829E-FE34546A71C2}"/>
                </a:ext>
              </a:extLst>
            </p:cNvPr>
            <p:cNvSpPr txBox="1"/>
            <p:nvPr/>
          </p:nvSpPr>
          <p:spPr>
            <a:xfrm>
              <a:off x="1321903" y="2037522"/>
              <a:ext cx="3617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12. </a:t>
              </a:r>
              <a:r>
                <a:rPr lang="hy-AM" dirty="0" err="1"/>
                <a:t>Դելեգատներ</a:t>
              </a:r>
              <a:r>
                <a:rPr lang="hy-AM" dirty="0"/>
                <a:t> և </a:t>
              </a:r>
              <a:r>
                <a:rPr lang="hy-AM" dirty="0" err="1"/>
                <a:t>Լամբդա</a:t>
              </a:r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B8E1B92-8F41-474A-8281-82D7CDC827D1}"/>
              </a:ext>
            </a:extLst>
          </p:cNvPr>
          <p:cNvGrpSpPr/>
          <p:nvPr/>
        </p:nvGrpSpPr>
        <p:grpSpPr>
          <a:xfrm>
            <a:off x="5546465" y="4122723"/>
            <a:ext cx="4101547" cy="369332"/>
            <a:chOff x="838200" y="2037522"/>
            <a:chExt cx="4101547" cy="36933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410F448-D7E0-4378-8978-51908A8E0D76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F0AB66-4AA2-4CF7-B381-698AEFCB8FD8}"/>
                </a:ext>
              </a:extLst>
            </p:cNvPr>
            <p:cNvSpPr txBox="1"/>
            <p:nvPr/>
          </p:nvSpPr>
          <p:spPr>
            <a:xfrm>
              <a:off x="1321902" y="2037522"/>
              <a:ext cx="3617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13. </a:t>
              </a:r>
              <a:r>
                <a:rPr lang="hy-AM" dirty="0" err="1"/>
                <a:t>Սթրիմեր</a:t>
              </a:r>
              <a:r>
                <a:rPr lang="hy-AM" dirty="0"/>
                <a:t> և ֆայլեր</a:t>
              </a:r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69608F4-6183-4107-B2F9-CAA3604C0E19}"/>
              </a:ext>
            </a:extLst>
          </p:cNvPr>
          <p:cNvGrpSpPr/>
          <p:nvPr/>
        </p:nvGrpSpPr>
        <p:grpSpPr>
          <a:xfrm>
            <a:off x="5546465" y="4726733"/>
            <a:ext cx="4101547" cy="369332"/>
            <a:chOff x="838200" y="2037522"/>
            <a:chExt cx="4101547" cy="3693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D46C67B-4A18-4CE2-8F40-8EB16BB1CB80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B7E2F98-060A-407B-B2F4-8A85A7D1FC2A}"/>
                </a:ext>
              </a:extLst>
            </p:cNvPr>
            <p:cNvSpPr txBox="1"/>
            <p:nvPr/>
          </p:nvSpPr>
          <p:spPr>
            <a:xfrm>
              <a:off x="1321903" y="2037522"/>
              <a:ext cx="3617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14. </a:t>
              </a:r>
              <a:r>
                <a:rPr lang="hy-AM" dirty="0" err="1"/>
                <a:t>Սերիալիզացիա</a:t>
              </a:r>
              <a:r>
                <a:rPr lang="hy-AM" dirty="0"/>
                <a:t> և </a:t>
              </a:r>
              <a:r>
                <a:rPr lang="en-US" dirty="0"/>
                <a:t>API</a:t>
              </a:r>
              <a:r>
                <a:rPr lang="hy-AM" dirty="0"/>
                <a:t>-ներ</a:t>
              </a:r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620E29-D747-4E6F-A670-D56F4FB0695C}"/>
              </a:ext>
            </a:extLst>
          </p:cNvPr>
          <p:cNvGrpSpPr/>
          <p:nvPr/>
        </p:nvGrpSpPr>
        <p:grpSpPr>
          <a:xfrm>
            <a:off x="5546465" y="5327171"/>
            <a:ext cx="4678014" cy="369332"/>
            <a:chOff x="838200" y="2037522"/>
            <a:chExt cx="4678014" cy="36933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3BC3D8B-895B-4E61-91BC-93120AE283A2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57386C-3897-42EC-ACBE-3A5E57BCA8BD}"/>
                </a:ext>
              </a:extLst>
            </p:cNvPr>
            <p:cNvSpPr txBox="1"/>
            <p:nvPr/>
          </p:nvSpPr>
          <p:spPr>
            <a:xfrm>
              <a:off x="1321902" y="2037522"/>
              <a:ext cx="41943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15. Ա</a:t>
              </a:r>
              <a:r>
                <a:rPr lang="hy-AM" dirty="0" err="1"/>
                <a:t>սինխռոն</a:t>
              </a:r>
              <a:r>
                <a:rPr lang="hy-AM" dirty="0"/>
                <a:t> և տվյալների բազաներ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169ED5-72C6-419D-B165-13824C78D54E}"/>
              </a:ext>
            </a:extLst>
          </p:cNvPr>
          <p:cNvGrpSpPr/>
          <p:nvPr/>
        </p:nvGrpSpPr>
        <p:grpSpPr>
          <a:xfrm>
            <a:off x="5546465" y="2281896"/>
            <a:ext cx="4101545" cy="369332"/>
            <a:chOff x="838200" y="2037522"/>
            <a:chExt cx="4101545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2F7694-E0C4-4330-A090-96BBA3A17E6C}"/>
                </a:ext>
              </a:extLst>
            </p:cNvPr>
            <p:cNvSpPr/>
            <p:nvPr/>
          </p:nvSpPr>
          <p:spPr>
            <a:xfrm>
              <a:off x="838200" y="2037522"/>
              <a:ext cx="365760" cy="3657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C0F702-0426-4C8D-9D2A-87DA789905B9}"/>
                </a:ext>
              </a:extLst>
            </p:cNvPr>
            <p:cNvSpPr txBox="1"/>
            <p:nvPr/>
          </p:nvSpPr>
          <p:spPr>
            <a:xfrm>
              <a:off x="1321902" y="2037522"/>
              <a:ext cx="3617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10. </a:t>
              </a:r>
              <a:r>
                <a:rPr lang="hy-AM" dirty="0"/>
                <a:t>Բացառություններ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6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8C4-3C57-42D8-BEB7-D0D0CE72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Ընթերցելու նյութեր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F3EB-57FB-4740-997B-7B0D33B5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24" y="1690688"/>
            <a:ext cx="2670328" cy="823912"/>
          </a:xfrm>
        </p:spPr>
        <p:txBody>
          <a:bodyPr/>
          <a:lstStyle/>
          <a:p>
            <a:pPr algn="ctr"/>
            <a:r>
              <a:rPr lang="en-US" dirty="0"/>
              <a:t>C# and .NET 6 using Visual Studio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E0D63-C700-4AAB-9CA8-1550C945E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73297" y="1681163"/>
            <a:ext cx="3837039" cy="82391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F1111"/>
                </a:solidFill>
                <a:effectLst/>
                <a:latin typeface="Amazon Ember"/>
              </a:rPr>
              <a:t>C# 10 and .NET 6 – Modern Cross-Platform Development</a:t>
            </a:r>
          </a:p>
        </p:txBody>
      </p:sp>
      <p:pic>
        <p:nvPicPr>
          <p:cNvPr id="1026" name="Picture 2" descr="C# Fundamentals – C# 10 and .NET 6 using Visual Studio 2022: Course in a book by [Adam Seebeck]">
            <a:extLst>
              <a:ext uri="{FF2B5EF4-FFF2-40B4-BE49-F238E27FC236}">
                <a16:creationId xmlns:a16="http://schemas.microsoft.com/office/drawing/2014/main" id="{4A5EDB77-B0B1-4A51-AA37-877DD12A75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2" y="2505075"/>
            <a:ext cx="230655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DFF13B-8D50-44B9-81CC-52B6D57D8781}"/>
              </a:ext>
            </a:extLst>
          </p:cNvPr>
          <p:cNvSpPr txBox="1">
            <a:spLocks/>
          </p:cNvSpPr>
          <p:nvPr/>
        </p:nvSpPr>
        <p:spPr>
          <a:xfrm>
            <a:off x="4245526" y="1690688"/>
            <a:ext cx="291235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0" dirty="0">
                <a:solidFill>
                  <a:srgbClr val="0F1111"/>
                </a:solidFill>
                <a:effectLst/>
                <a:latin typeface="Amazon Ember"/>
              </a:rPr>
              <a:t>Pro C# 10 with .NET 6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499E981-A294-4B68-90C4-64D758FB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82784" y="2505075"/>
            <a:ext cx="2577700" cy="36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C0834F-C74E-4EDE-AE69-C2B9B91DA86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16" y="2505075"/>
            <a:ext cx="2991885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20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CEFB8-EE3E-4D2B-92CE-CBBB5DB6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hy-AM" sz="3200">
                <a:solidFill>
                  <a:srgbClr val="FFFFFF"/>
                </a:solidFill>
              </a:rPr>
              <a:t>Բաժանորդագրվիր </a:t>
            </a:r>
            <a:r>
              <a:rPr lang="en-US" sz="3200">
                <a:solidFill>
                  <a:srgbClr val="FFFFFF"/>
                </a:solidFill>
              </a:rPr>
              <a:t>Patreon</a:t>
            </a:r>
            <a:r>
              <a:rPr lang="hy-AM" sz="3200">
                <a:solidFill>
                  <a:srgbClr val="FFFFFF"/>
                </a:solidFill>
              </a:rPr>
              <a:t>-ում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AC0D-8764-4D5B-9FB0-D644E2BA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alpha val="80000"/>
                  </a:schemeClr>
                </a:solidFill>
              </a:rPr>
              <a:t>https://patreon.com/davidbabayan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6E6E-9A24-447B-BF3D-DB0A7350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2" y="590062"/>
            <a:ext cx="5517822" cy="2838938"/>
          </a:xfrm>
        </p:spPr>
        <p:txBody>
          <a:bodyPr>
            <a:normAutofit/>
          </a:bodyPr>
          <a:lstStyle/>
          <a:p>
            <a:pPr algn="l"/>
            <a:r>
              <a:rPr lang="hy-AM" sz="5600" dirty="0">
                <a:solidFill>
                  <a:srgbClr val="FFFFFF"/>
                </a:solidFill>
              </a:rPr>
              <a:t>Ծանոթություն համակարգչին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29E1-525F-4FD3-A5AF-48508B8E3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hy-AM" sz="2000" dirty="0">
                <a:solidFill>
                  <a:srgbClr val="FFFFFF"/>
                </a:solidFill>
              </a:rPr>
              <a:t>Համակարգչի մասեր</a:t>
            </a:r>
          </a:p>
          <a:p>
            <a:pPr algn="r"/>
            <a:r>
              <a:rPr lang="hy-AM" sz="2000" dirty="0">
                <a:solidFill>
                  <a:srgbClr val="FFFFFF"/>
                </a:solidFill>
              </a:rPr>
              <a:t>Ծրագրային ապահովում</a:t>
            </a:r>
          </a:p>
          <a:p>
            <a:pPr algn="r"/>
            <a:r>
              <a:rPr lang="hy-AM" sz="2000" dirty="0">
                <a:solidFill>
                  <a:srgbClr val="FFFFFF"/>
                </a:solidFill>
              </a:rPr>
              <a:t>Ծրագրավորման լեզուներ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737</Words>
  <Application>Microsoft Office PowerPoint</Application>
  <PresentationFormat>Widescreen</PresentationFormat>
  <Paragraphs>142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Amazon Ember</vt:lpstr>
      <vt:lpstr>Arial</vt:lpstr>
      <vt:lpstr>Calibri</vt:lpstr>
      <vt:lpstr>Calibri Light</vt:lpstr>
      <vt:lpstr>Cavolini</vt:lpstr>
      <vt:lpstr>Office Theme</vt:lpstr>
      <vt:lpstr>Բարի գալուստ .NET/C# դասընթացին</vt:lpstr>
      <vt:lpstr>David Babayan</vt:lpstr>
      <vt:lpstr>Հետևեք ինձ</vt:lpstr>
      <vt:lpstr>C# Աշնանային դասընթացի մասին</vt:lpstr>
      <vt:lpstr>Դասեր</vt:lpstr>
      <vt:lpstr>Թեմաներ</vt:lpstr>
      <vt:lpstr>Ընթերցելու նյութեր</vt:lpstr>
      <vt:lpstr>Բաժանորդագրվիր Patreon-ում</vt:lpstr>
      <vt:lpstr>Ծանոթություն համակարգչին</vt:lpstr>
      <vt:lpstr>Համակարգիչը աշխատում է երեք փուլերով</vt:lpstr>
      <vt:lpstr>PowerPoint Presentation</vt:lpstr>
      <vt:lpstr>Համակարգչի մասեր</vt:lpstr>
      <vt:lpstr>Պրոցեսոր</vt:lpstr>
      <vt:lpstr>Օպերատիվ հիշողություն</vt:lpstr>
      <vt:lpstr>Հիմնական հիշողություն</vt:lpstr>
      <vt:lpstr>Մայր Սալիկ</vt:lpstr>
      <vt:lpstr>Գրաֆիկական պրոցեսոր</vt:lpstr>
      <vt:lpstr>Ծրագրավորում</vt:lpstr>
      <vt:lpstr>Երկուական-բինար համակարգ</vt:lpstr>
      <vt:lpstr>տասնվեցական համակարգ</vt:lpstr>
      <vt:lpstr>Համակարգիչը հասկանում է միայն հրահանգներ</vt:lpstr>
      <vt:lpstr>Ասեմբլեր</vt:lpstr>
      <vt:lpstr>PowerPoint Presentation</vt:lpstr>
      <vt:lpstr>PowerPoint Presentation</vt:lpstr>
      <vt:lpstr>JIT</vt:lpstr>
      <vt:lpstr>Open-source գաղափար</vt:lpstr>
      <vt:lpstr>Cross-Platform գաղափար</vt:lpstr>
      <vt:lpstr>PowerPoint Presentation</vt:lpstr>
      <vt:lpstr>Գործիքներ</vt:lpstr>
      <vt:lpstr>Git` եկեք աշխատենք միասին</vt:lpstr>
      <vt:lpstr>Git` ձեռք չտանք աշխատող կոդին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Բարի գալուստ .NET/C# դասընթացին</dc:title>
  <dc:creator>David Babayan</dc:creator>
  <cp:lastModifiedBy>David Babayan</cp:lastModifiedBy>
  <cp:revision>5</cp:revision>
  <dcterms:created xsi:type="dcterms:W3CDTF">2021-11-22T21:27:37Z</dcterms:created>
  <dcterms:modified xsi:type="dcterms:W3CDTF">2021-11-25T22:32:33Z</dcterms:modified>
</cp:coreProperties>
</file>