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2AC"/>
    <a:srgbClr val="683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26D3-AF45-4F3A-90DF-5DF91D5329F6}" v="101" dt="2021-12-03T23:41:54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bayan" userId="0719cc2d-bcbc-4a13-9d44-dd68dba555bc" providerId="ADAL" clId="{117326D3-AF45-4F3A-90DF-5DF91D5329F6}"/>
    <pc:docChg chg="undo custSel addSld delSld modSld sldOrd">
      <pc:chgData name="David Babayan" userId="0719cc2d-bcbc-4a13-9d44-dd68dba555bc" providerId="ADAL" clId="{117326D3-AF45-4F3A-90DF-5DF91D5329F6}" dt="2021-12-03T23:43:59.879" v="3356" actId="1076"/>
      <pc:docMkLst>
        <pc:docMk/>
      </pc:docMkLst>
      <pc:sldChg chg="addSp modSp mod setBg">
        <pc:chgData name="David Babayan" userId="0719cc2d-bcbc-4a13-9d44-dd68dba555bc" providerId="ADAL" clId="{117326D3-AF45-4F3A-90DF-5DF91D5329F6}" dt="2021-11-30T23:46:36.951" v="1440" actId="2711"/>
        <pc:sldMkLst>
          <pc:docMk/>
          <pc:sldMk cId="3837336206" sldId="256"/>
        </pc:sldMkLst>
        <pc:spChg chg="mod">
          <ac:chgData name="David Babayan" userId="0719cc2d-bcbc-4a13-9d44-dd68dba555bc" providerId="ADAL" clId="{117326D3-AF45-4F3A-90DF-5DF91D5329F6}" dt="2021-11-30T22:12:39.910" v="2" actId="27636"/>
          <ac:spMkLst>
            <pc:docMk/>
            <pc:sldMk cId="3837336206" sldId="256"/>
            <ac:spMk id="2" creationId="{668D8DF4-5F23-4114-B6FB-5425C9ED542A}"/>
          </ac:spMkLst>
        </pc:spChg>
        <pc:spChg chg="mod">
          <ac:chgData name="David Babayan" userId="0719cc2d-bcbc-4a13-9d44-dd68dba555bc" providerId="ADAL" clId="{117326D3-AF45-4F3A-90DF-5DF91D5329F6}" dt="2021-11-30T23:46:36.951" v="1440" actId="2711"/>
          <ac:spMkLst>
            <pc:docMk/>
            <pc:sldMk cId="3837336206" sldId="256"/>
            <ac:spMk id="3" creationId="{7AF87C49-C139-4B24-8807-49914CFB5C11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8" creationId="{1A3C89F8-0D2F-47FF-B903-151248265F47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0" creationId="{C5CB530E-515E-412C-9DF1-5F8FFBD6F383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2" creationId="{712D4376-A578-4FF1-94FC-245E7A6A489F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4" creationId="{AEA7509D-F04F-40CB-A0B3-EEF16499CC9F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18" creationId="{508BEF50-7B1E-49A4-BC19-5F4F1D755E64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20" creationId="{3FBAD350-5664-4811-A208-657FB882D350}"/>
          </ac:spMkLst>
        </pc:spChg>
        <pc:spChg chg="add">
          <ac:chgData name="David Babayan" userId="0719cc2d-bcbc-4a13-9d44-dd68dba555bc" providerId="ADAL" clId="{117326D3-AF45-4F3A-90DF-5DF91D5329F6}" dt="2021-11-30T22:12:09.534" v="0" actId="26606"/>
          <ac:spMkLst>
            <pc:docMk/>
            <pc:sldMk cId="3837336206" sldId="256"/>
            <ac:spMk id="22" creationId="{C39ADB8F-D187-49D7-BDCF-C1B6DC727068}"/>
          </ac:spMkLst>
        </pc:spChg>
        <pc:cxnChg chg="add">
          <ac:chgData name="David Babayan" userId="0719cc2d-bcbc-4a13-9d44-dd68dba555bc" providerId="ADAL" clId="{117326D3-AF45-4F3A-90DF-5DF91D5329F6}" dt="2021-11-30T22:12:09.534" v="0" actId="26606"/>
          <ac:cxnSpMkLst>
            <pc:docMk/>
            <pc:sldMk cId="3837336206" sldId="256"/>
            <ac:cxnSpMk id="16" creationId="{56020367-4FD5-4596-8E10-C5F095CD8DBF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46:27.229" v="1439" actId="2711"/>
        <pc:sldMkLst>
          <pc:docMk/>
          <pc:sldMk cId="735853146" sldId="257"/>
        </pc:sldMkLst>
        <pc:spChg chg="mod">
          <ac:chgData name="David Babayan" userId="0719cc2d-bcbc-4a13-9d44-dd68dba555bc" providerId="ADAL" clId="{117326D3-AF45-4F3A-90DF-5DF91D5329F6}" dt="2021-11-30T23:16:34.776" v="728" actId="2711"/>
          <ac:spMkLst>
            <pc:docMk/>
            <pc:sldMk cId="735853146" sldId="257"/>
            <ac:spMk id="2" creationId="{4620453C-97BB-4351-AC3B-688B96E13105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5" creationId="{56752A30-E6A9-46FE-A8DB-F7D3EFC830A1}"/>
          </ac:spMkLst>
        </pc:spChg>
        <pc:spChg chg="add del mod topLvl">
          <ac:chgData name="David Babayan" userId="0719cc2d-bcbc-4a13-9d44-dd68dba555bc" providerId="ADAL" clId="{117326D3-AF45-4F3A-90DF-5DF91D5329F6}" dt="2021-11-30T22:45:29.334" v="404" actId="478"/>
          <ac:spMkLst>
            <pc:docMk/>
            <pc:sldMk cId="735853146" sldId="257"/>
            <ac:spMk id="6" creationId="{A447515A-3D3B-401E-A2BC-3B116741AB9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7" creationId="{C8B72375-E533-4AEB-9B7C-548526BE2212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8" creationId="{52581C6E-2CEF-44C8-8BD8-73DF0DE2070E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9" creationId="{1267EE60-7EB0-44D9-999E-464C0E043519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0" creationId="{1D5D953B-298D-4B44-9C90-1628C637543D}"/>
          </ac:spMkLst>
        </pc:spChg>
        <pc:spChg chg="add del mod topLvl">
          <ac:chgData name="David Babayan" userId="0719cc2d-bcbc-4a13-9d44-dd68dba555bc" providerId="ADAL" clId="{117326D3-AF45-4F3A-90DF-5DF91D5329F6}" dt="2021-11-30T22:39:26.326" v="385" actId="478"/>
          <ac:spMkLst>
            <pc:docMk/>
            <pc:sldMk cId="735853146" sldId="257"/>
            <ac:spMk id="11" creationId="{857DAEF8-335F-4BF9-BF6E-5A8BC76E067B}"/>
          </ac:spMkLst>
        </pc:spChg>
        <pc:spChg chg="add del mod topLvl">
          <ac:chgData name="David Babayan" userId="0719cc2d-bcbc-4a13-9d44-dd68dba555bc" providerId="ADAL" clId="{117326D3-AF45-4F3A-90DF-5DF91D5329F6}" dt="2021-11-30T22:39:28.863" v="387" actId="478"/>
          <ac:spMkLst>
            <pc:docMk/>
            <pc:sldMk cId="735853146" sldId="257"/>
            <ac:spMk id="12" creationId="{14EAF6EA-AED0-4216-B776-A66437E8DF24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3" creationId="{FC4B2556-E436-4EDC-AB1D-C6FBC704FC67}"/>
          </ac:spMkLst>
        </pc:spChg>
        <pc:spChg chg="add del mod topLvl">
          <ac:chgData name="David Babayan" userId="0719cc2d-bcbc-4a13-9d44-dd68dba555bc" providerId="ADAL" clId="{117326D3-AF45-4F3A-90DF-5DF91D5329F6}" dt="2021-11-30T22:38:58.002" v="382" actId="478"/>
          <ac:spMkLst>
            <pc:docMk/>
            <pc:sldMk cId="735853146" sldId="257"/>
            <ac:spMk id="14" creationId="{8B88E38F-8E63-4EC8-BBED-0231E81FCA0B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5" creationId="{63B1E0A5-341E-48DB-AEEA-7D2964BAB33F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6" creationId="{47556B47-CB08-40F1-84F7-277659165380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7" creationId="{44EF3DE9-C07C-4ABA-AFDD-9EA4E1EA1D30}"/>
          </ac:spMkLst>
        </pc:spChg>
        <pc:spChg chg="add del mod topLvl">
          <ac:chgData name="David Babayan" userId="0719cc2d-bcbc-4a13-9d44-dd68dba555bc" providerId="ADAL" clId="{117326D3-AF45-4F3A-90DF-5DF91D5329F6}" dt="2021-11-30T22:38:47.236" v="378" actId="478"/>
          <ac:spMkLst>
            <pc:docMk/>
            <pc:sldMk cId="735853146" sldId="257"/>
            <ac:spMk id="18" creationId="{938A5689-9FF6-411E-B7E3-A9F12BBB8B9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19" creationId="{1F2AF7F4-54F4-4971-8002-421B819E0D78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0" creationId="{884EE87D-1A39-4C2A-88BC-D4CC022FC97F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1" creationId="{A249B786-62BD-4D81-A7B0-2B48FFAACA54}"/>
          </ac:spMkLst>
        </pc:spChg>
        <pc:spChg chg="add del mod topLvl">
          <ac:chgData name="David Babayan" userId="0719cc2d-bcbc-4a13-9d44-dd68dba555bc" providerId="ADAL" clId="{117326D3-AF45-4F3A-90DF-5DF91D5329F6}" dt="2021-11-30T22:46:26.074" v="407" actId="478"/>
          <ac:spMkLst>
            <pc:docMk/>
            <pc:sldMk cId="735853146" sldId="257"/>
            <ac:spMk id="22" creationId="{F2C432AB-6390-4C3D-AE19-6896AE32DDE2}"/>
          </ac:spMkLst>
        </pc:spChg>
        <pc:spChg chg="add mod topLvl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3" creationId="{C00422F4-D5B7-46BE-9811-9D35F79F3B87}"/>
          </ac:spMkLst>
        </pc:spChg>
        <pc:spChg chg="add del mod topLvl">
          <ac:chgData name="David Babayan" userId="0719cc2d-bcbc-4a13-9d44-dd68dba555bc" providerId="ADAL" clId="{117326D3-AF45-4F3A-90DF-5DF91D5329F6}" dt="2021-11-30T22:46:24.307" v="406" actId="478"/>
          <ac:spMkLst>
            <pc:docMk/>
            <pc:sldMk cId="735853146" sldId="257"/>
            <ac:spMk id="24" creationId="{6475C043-68E9-49B4-B704-F63314B80F81}"/>
          </ac:spMkLst>
        </pc:spChg>
        <pc:spChg chg="add del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7" creationId="{91A1D3BF-49D5-4628-982C-368D5A42734C}"/>
          </ac:spMkLst>
        </pc:spChg>
        <pc:spChg chg="add del mod">
          <ac:chgData name="David Babayan" userId="0719cc2d-bcbc-4a13-9d44-dd68dba555bc" providerId="ADAL" clId="{117326D3-AF45-4F3A-90DF-5DF91D5329F6}" dt="2021-11-30T22:45:28.352" v="403" actId="478"/>
          <ac:spMkLst>
            <pc:docMk/>
            <pc:sldMk cId="735853146" sldId="257"/>
            <ac:spMk id="28" creationId="{0757E683-77C2-4B67-8C84-86C07FB2F52A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29" creationId="{8061C6C0-1051-4C70-A75E-6ECD4446CD2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0" creationId="{6C7281E3-01F5-4710-B8D1-9C06AE73FBC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1" creationId="{3176BC3A-8AA7-4F51-8AF5-731313D3E40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2" creationId="{6F8551C1-D1E9-4EAC-935A-74E222373FAF}"/>
          </ac:spMkLst>
        </pc:spChg>
        <pc:spChg chg="add del mod">
          <ac:chgData name="David Babayan" userId="0719cc2d-bcbc-4a13-9d44-dd68dba555bc" providerId="ADAL" clId="{117326D3-AF45-4F3A-90DF-5DF91D5329F6}" dt="2021-11-30T22:30:35.394" v="206"/>
          <ac:spMkLst>
            <pc:docMk/>
            <pc:sldMk cId="735853146" sldId="257"/>
            <ac:spMk id="33" creationId="{DE024274-0D54-4F94-816E-B11150B7F0DB}"/>
          </ac:spMkLst>
        </pc:spChg>
        <pc:spChg chg="add del mod">
          <ac:chgData name="David Babayan" userId="0719cc2d-bcbc-4a13-9d44-dd68dba555bc" providerId="ADAL" clId="{117326D3-AF45-4F3A-90DF-5DF91D5329F6}" dt="2021-11-30T22:39:27.843" v="386" actId="478"/>
          <ac:spMkLst>
            <pc:docMk/>
            <pc:sldMk cId="735853146" sldId="257"/>
            <ac:spMk id="34" creationId="{46012CA1-7E5B-4C98-9A34-34AB4154DC52}"/>
          </ac:spMkLst>
        </pc:spChg>
        <pc:spChg chg="add del mod">
          <ac:chgData name="David Babayan" userId="0719cc2d-bcbc-4a13-9d44-dd68dba555bc" providerId="ADAL" clId="{117326D3-AF45-4F3A-90DF-5DF91D5329F6}" dt="2021-11-30T22:39:22.516" v="384" actId="478"/>
          <ac:spMkLst>
            <pc:docMk/>
            <pc:sldMk cId="735853146" sldId="257"/>
            <ac:spMk id="35" creationId="{13AB8334-88F9-4CBE-8E1B-F4E7ECAD128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6" creationId="{C5332BFD-44BD-4AE7-B979-2508CA85651F}"/>
          </ac:spMkLst>
        </pc:spChg>
        <pc:spChg chg="add del mod">
          <ac:chgData name="David Babayan" userId="0719cc2d-bcbc-4a13-9d44-dd68dba555bc" providerId="ADAL" clId="{117326D3-AF45-4F3A-90DF-5DF91D5329F6}" dt="2021-11-30T22:38:56.752" v="381" actId="478"/>
          <ac:spMkLst>
            <pc:docMk/>
            <pc:sldMk cId="735853146" sldId="257"/>
            <ac:spMk id="37" creationId="{27EA6AB2-5BAC-4A85-9D8A-6D61CFD7C5A7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8" creationId="{F7259855-63F5-4D3F-B8EA-9B2EECE9B3EF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39" creationId="{47DA81E5-0883-45AD-AFF8-F1BE67D151D6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0" creationId="{4E083A35-8431-4178-AE7C-B43438DE908A}"/>
          </ac:spMkLst>
        </pc:spChg>
        <pc:spChg chg="add del mod">
          <ac:chgData name="David Babayan" userId="0719cc2d-bcbc-4a13-9d44-dd68dba555bc" providerId="ADAL" clId="{117326D3-AF45-4F3A-90DF-5DF91D5329F6}" dt="2021-11-30T22:38:39.267" v="376" actId="478"/>
          <ac:spMkLst>
            <pc:docMk/>
            <pc:sldMk cId="735853146" sldId="257"/>
            <ac:spMk id="41" creationId="{B4AD511A-136B-41DF-90D9-B94EC25B9A85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2" creationId="{3ED43A23-244B-4F9D-9F23-E04FFC74964F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3" creationId="{6E7AAEF5-1AF3-4828-B060-90820A54A4CB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4" creationId="{0FD9EC30-13B6-41C1-8C88-6BB48C995779}"/>
          </ac:spMkLst>
        </pc:spChg>
        <pc:spChg chg="add mod">
          <ac:chgData name="David Babayan" userId="0719cc2d-bcbc-4a13-9d44-dd68dba555bc" providerId="ADAL" clId="{117326D3-AF45-4F3A-90DF-5DF91D5329F6}" dt="2021-11-30T23:46:27.229" v="1439" actId="2711"/>
          <ac:spMkLst>
            <pc:docMk/>
            <pc:sldMk cId="735853146" sldId="257"/>
            <ac:spMk id="45" creationId="{3F70E137-1EC6-4F74-AE6E-91604F21E038}"/>
          </ac:spMkLst>
        </pc:spChg>
        <pc:spChg chg="add del mod">
          <ac:chgData name="David Babayan" userId="0719cc2d-bcbc-4a13-9d44-dd68dba555bc" providerId="ADAL" clId="{117326D3-AF45-4F3A-90DF-5DF91D5329F6}" dt="2021-11-30T22:52:14.667" v="447"/>
          <ac:spMkLst>
            <pc:docMk/>
            <pc:sldMk cId="735853146" sldId="257"/>
            <ac:spMk id="46" creationId="{8C5295F0-530F-4672-8350-60C4DF48B0F5}"/>
          </ac:spMkLst>
        </pc:spChg>
        <pc:grpChg chg="add del mod">
          <ac:chgData name="David Babayan" userId="0719cc2d-bcbc-4a13-9d44-dd68dba555bc" providerId="ADAL" clId="{117326D3-AF45-4F3A-90DF-5DF91D5329F6}" dt="2021-11-30T22:38:43.587" v="377" actId="165"/>
          <ac:grpSpMkLst>
            <pc:docMk/>
            <pc:sldMk cId="735853146" sldId="257"/>
            <ac:grpSpMk id="26" creationId="{D1360F5D-76EE-479F-8D17-DF23A032C7D5}"/>
          </ac:grpSpMkLst>
        </pc:grpChg>
        <pc:cxnChg chg="add mod topLvl">
          <ac:chgData name="David Babayan" userId="0719cc2d-bcbc-4a13-9d44-dd68dba555bc" providerId="ADAL" clId="{117326D3-AF45-4F3A-90DF-5DF91D5329F6}" dt="2021-11-30T22:38:43.587" v="377" actId="165"/>
          <ac:cxnSpMkLst>
            <pc:docMk/>
            <pc:sldMk cId="735853146" sldId="257"/>
            <ac:cxnSpMk id="4" creationId="{DF8C8F96-6527-4A64-A17B-FE18B0933585}"/>
          </ac:cxnSpMkLst>
        </pc:cxnChg>
      </pc:sldChg>
      <pc:sldChg chg="new del">
        <pc:chgData name="David Babayan" userId="0719cc2d-bcbc-4a13-9d44-dd68dba555bc" providerId="ADAL" clId="{117326D3-AF45-4F3A-90DF-5DF91D5329F6}" dt="2021-11-30T22:14:56.794" v="53" actId="47"/>
        <pc:sldMkLst>
          <pc:docMk/>
          <pc:sldMk cId="1573981617" sldId="257"/>
        </pc:sldMkLst>
      </pc:sldChg>
      <pc:sldChg chg="addSp delSp modSp new mod setBg addAnim">
        <pc:chgData name="David Babayan" userId="0719cc2d-bcbc-4a13-9d44-dd68dba555bc" providerId="ADAL" clId="{117326D3-AF45-4F3A-90DF-5DF91D5329F6}" dt="2021-11-30T23:16:27.698" v="727" actId="2711"/>
        <pc:sldMkLst>
          <pc:docMk/>
          <pc:sldMk cId="499190914" sldId="258"/>
        </pc:sldMkLst>
        <pc:spChg chg="mod">
          <ac:chgData name="David Babayan" userId="0719cc2d-bcbc-4a13-9d44-dd68dba555bc" providerId="ADAL" clId="{117326D3-AF45-4F3A-90DF-5DF91D5329F6}" dt="2021-11-30T23:16:27.698" v="727" actId="2711"/>
          <ac:spMkLst>
            <pc:docMk/>
            <pc:sldMk cId="499190914" sldId="258"/>
            <ac:spMk id="2" creationId="{DA73BBBD-E954-425F-BA2D-DADC0BB5F1C7}"/>
          </ac:spMkLst>
        </pc:spChg>
        <pc:spChg chg="mod">
          <ac:chgData name="David Babayan" userId="0719cc2d-bcbc-4a13-9d44-dd68dba555bc" providerId="ADAL" clId="{117326D3-AF45-4F3A-90DF-5DF91D5329F6}" dt="2021-11-30T23:00:09.763" v="549" actId="12789"/>
          <ac:spMkLst>
            <pc:docMk/>
            <pc:sldMk cId="499190914" sldId="258"/>
            <ac:spMk id="3" creationId="{9BD6A764-F44A-49B7-84E9-4E0BD169450B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8" creationId="{1A3C89F8-0D2F-47FF-B903-151248265F47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0" creationId="{C5CB530E-515E-412C-9DF1-5F8FFBD6F383}"/>
          </ac:spMkLst>
        </pc:spChg>
        <pc:spChg chg="add del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2" creationId="{712D4376-A578-4FF1-94FC-245E7A6A489F}"/>
          </ac:spMkLst>
        </pc:spChg>
        <pc:spChg chg="add del">
          <ac:chgData name="David Babayan" userId="0719cc2d-bcbc-4a13-9d44-dd68dba555bc" providerId="ADAL" clId="{117326D3-AF45-4F3A-90DF-5DF91D5329F6}" dt="2021-11-30T22:59:24.552" v="524" actId="478"/>
          <ac:spMkLst>
            <pc:docMk/>
            <pc:sldMk cId="499190914" sldId="258"/>
            <ac:spMk id="14" creationId="{AEA7509D-F04F-40CB-A0B3-EEF16499CC9F}"/>
          </ac:spMkLst>
        </pc:spChg>
        <pc:spChg chg="add">
          <ac:chgData name="David Babayan" userId="0719cc2d-bcbc-4a13-9d44-dd68dba555bc" providerId="ADAL" clId="{117326D3-AF45-4F3A-90DF-5DF91D5329F6}" dt="2021-11-30T22:59:26.007" v="525" actId="26606"/>
          <ac:spMkLst>
            <pc:docMk/>
            <pc:sldMk cId="499190914" sldId="258"/>
            <ac:spMk id="17" creationId="{1A3C89F8-0D2F-47FF-B903-151248265F47}"/>
          </ac:spMkLst>
        </pc:spChg>
        <pc:spChg chg="add del">
          <ac:chgData name="David Babayan" userId="0719cc2d-bcbc-4a13-9d44-dd68dba555bc" providerId="ADAL" clId="{117326D3-AF45-4F3A-90DF-5DF91D5329F6}" dt="2021-11-30T22:59:18.239" v="522" actId="478"/>
          <ac:spMkLst>
            <pc:docMk/>
            <pc:sldMk cId="499190914" sldId="258"/>
            <ac:spMk id="18" creationId="{508BEF50-7B1E-49A4-BC19-5F4F1D755E64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19" creationId="{C5CB530E-515E-412C-9DF1-5F8FFBD6F383}"/>
          </ac:spMkLst>
        </pc:spChg>
        <pc:spChg chg="add del">
          <ac:chgData name="David Babayan" userId="0719cc2d-bcbc-4a13-9d44-dd68dba555bc" providerId="ADAL" clId="{117326D3-AF45-4F3A-90DF-5DF91D5329F6}" dt="2021-11-30T22:59:15.447" v="521" actId="478"/>
          <ac:spMkLst>
            <pc:docMk/>
            <pc:sldMk cId="499190914" sldId="258"/>
            <ac:spMk id="20" creationId="{3FBAD350-5664-4811-A208-657FB882D350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1" creationId="{712D4376-A578-4FF1-94FC-245E7A6A489F}"/>
          </ac:spMkLst>
        </pc:spChg>
        <pc:spChg chg="add del">
          <ac:chgData name="David Babayan" userId="0719cc2d-bcbc-4a13-9d44-dd68dba555bc" providerId="ADAL" clId="{117326D3-AF45-4F3A-90DF-5DF91D5329F6}" dt="2021-11-30T22:59:09.946" v="520" actId="478"/>
          <ac:spMkLst>
            <pc:docMk/>
            <pc:sldMk cId="499190914" sldId="258"/>
            <ac:spMk id="22" creationId="{C39ADB8F-D187-49D7-BDCF-C1B6DC727068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3" creationId="{AEA7509D-F04F-40CB-A0B3-EEF16499CC9F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7" creationId="{508BEF50-7B1E-49A4-BC19-5F4F1D755E64}"/>
          </ac:spMkLst>
        </pc:spChg>
        <pc:spChg chg="add del">
          <ac:chgData name="David Babayan" userId="0719cc2d-bcbc-4a13-9d44-dd68dba555bc" providerId="ADAL" clId="{117326D3-AF45-4F3A-90DF-5DF91D5329F6}" dt="2021-11-30T22:59:39.210" v="527" actId="478"/>
          <ac:spMkLst>
            <pc:docMk/>
            <pc:sldMk cId="499190914" sldId="258"/>
            <ac:spMk id="29" creationId="{3FBAD350-5664-4811-A208-657FB882D350}"/>
          </ac:spMkLst>
        </pc:spChg>
        <pc:spChg chg="add del">
          <ac:chgData name="David Babayan" userId="0719cc2d-bcbc-4a13-9d44-dd68dba555bc" providerId="ADAL" clId="{117326D3-AF45-4F3A-90DF-5DF91D5329F6}" dt="2021-11-30T22:59:28.922" v="526" actId="478"/>
          <ac:spMkLst>
            <pc:docMk/>
            <pc:sldMk cId="499190914" sldId="258"/>
            <ac:spMk id="31" creationId="{C39ADB8F-D187-49D7-BDCF-C1B6DC727068}"/>
          </ac:spMkLst>
        </pc:spChg>
        <pc:cxnChg chg="add del">
          <ac:chgData name="David Babayan" userId="0719cc2d-bcbc-4a13-9d44-dd68dba555bc" providerId="ADAL" clId="{117326D3-AF45-4F3A-90DF-5DF91D5329F6}" dt="2021-11-30T22:59:21.378" v="523" actId="478"/>
          <ac:cxnSpMkLst>
            <pc:docMk/>
            <pc:sldMk cId="499190914" sldId="258"/>
            <ac:cxnSpMk id="16" creationId="{56020367-4FD5-4596-8E10-C5F095CD8DBF}"/>
          </ac:cxnSpMkLst>
        </pc:cxnChg>
        <pc:cxnChg chg="add del">
          <ac:chgData name="David Babayan" userId="0719cc2d-bcbc-4a13-9d44-dd68dba555bc" providerId="ADAL" clId="{117326D3-AF45-4F3A-90DF-5DF91D5329F6}" dt="2021-11-30T22:59:39.210" v="527" actId="478"/>
          <ac:cxnSpMkLst>
            <pc:docMk/>
            <pc:sldMk cId="499190914" sldId="258"/>
            <ac:cxnSpMk id="25" creationId="{56020367-4FD5-4596-8E10-C5F095CD8DBF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46:15.571" v="1438" actId="2711"/>
        <pc:sldMkLst>
          <pc:docMk/>
          <pc:sldMk cId="3686760731" sldId="259"/>
        </pc:sldMkLst>
        <pc:spChg chg="mod">
          <ac:chgData name="David Babayan" userId="0719cc2d-bcbc-4a13-9d44-dd68dba555bc" providerId="ADAL" clId="{117326D3-AF45-4F3A-90DF-5DF91D5329F6}" dt="2021-11-30T23:32:40.561" v="838" actId="113"/>
          <ac:spMkLst>
            <pc:docMk/>
            <pc:sldMk cId="3686760731" sldId="259"/>
            <ac:spMk id="2" creationId="{B33454B9-D383-4A58-9A8A-E47839AE95B8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3" creationId="{2AD8DAB7-9A36-44C0-B0F6-BC8C293E0F0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4" creationId="{DD00A0F5-947F-415B-9655-0DA7B412C43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5" creationId="{0A440510-CD38-433E-AEBE-FD2137652DD0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6" creationId="{E53E74B5-EF97-4661-8259-BC7C06C053DD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7" creationId="{0C4709B8-66DF-4A6E-B065-75822A9655A1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8" creationId="{07308C79-2A45-4DF1-BD29-F83844660172}"/>
          </ac:spMkLst>
        </pc:spChg>
        <pc:spChg chg="add del mod">
          <ac:chgData name="David Babayan" userId="0719cc2d-bcbc-4a13-9d44-dd68dba555bc" providerId="ADAL" clId="{117326D3-AF45-4F3A-90DF-5DF91D5329F6}" dt="2021-11-30T23:04:27.640" v="606"/>
          <ac:spMkLst>
            <pc:docMk/>
            <pc:sldMk cId="3686760731" sldId="259"/>
            <ac:spMk id="9" creationId="{47393459-DE93-4DA6-9F7C-F2F8F5B92285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0" creationId="{E95084A8-66A2-4794-BAE3-7CA69B2126D0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1" creationId="{6B1E9021-A4FA-4FBA-903B-11D4E0A979FD}"/>
          </ac:spMkLst>
        </pc:spChg>
        <pc:spChg chg="add del">
          <ac:chgData name="David Babayan" userId="0719cc2d-bcbc-4a13-9d44-dd68dba555bc" providerId="ADAL" clId="{117326D3-AF45-4F3A-90DF-5DF91D5329F6}" dt="2021-11-30T23:07:26.909" v="623" actId="478"/>
          <ac:spMkLst>
            <pc:docMk/>
            <pc:sldMk cId="3686760731" sldId="259"/>
            <ac:spMk id="12" creationId="{88D315FE-8975-454A-AA15-42D7F1EDD0E8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3" creationId="{76FA141F-F0D1-4A45-AA82-247BC1597F8A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4" creationId="{1507ACA0-8729-4FAC-AF06-6DFBB673A62D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5" creationId="{499FEE33-145E-46FE-A320-7E4C60E9CA41}"/>
          </ac:spMkLst>
        </pc:spChg>
        <pc:spChg chg="add mod">
          <ac:chgData name="David Babayan" userId="0719cc2d-bcbc-4a13-9d44-dd68dba555bc" providerId="ADAL" clId="{117326D3-AF45-4F3A-90DF-5DF91D5329F6}" dt="2021-11-30T23:46:15.571" v="1438" actId="2711"/>
          <ac:spMkLst>
            <pc:docMk/>
            <pc:sldMk cId="3686760731" sldId="259"/>
            <ac:spMk id="16" creationId="{3F14E77E-F0F4-48A4-955E-473354729732}"/>
          </ac:spMkLst>
        </pc:spChg>
        <pc:grpChg chg="add mod">
          <ac:chgData name="David Babayan" userId="0719cc2d-bcbc-4a13-9d44-dd68dba555bc" providerId="ADAL" clId="{117326D3-AF45-4F3A-90DF-5DF91D5329F6}" dt="2021-11-30T23:14:29.743" v="713" actId="1076"/>
          <ac:grpSpMkLst>
            <pc:docMk/>
            <pc:sldMk cId="3686760731" sldId="259"/>
            <ac:grpSpMk id="17" creationId="{C98EF6FD-09C9-4308-861F-FFB981A62849}"/>
          </ac:grpSpMkLst>
        </pc:grpChg>
        <pc:cxnChg chg="add mod">
          <ac:chgData name="David Babayan" userId="0719cc2d-bcbc-4a13-9d44-dd68dba555bc" providerId="ADAL" clId="{117326D3-AF45-4F3A-90DF-5DF91D5329F6}" dt="2021-11-30T23:14:59.343" v="716" actId="1076"/>
          <ac:cxnSpMkLst>
            <pc:docMk/>
            <pc:sldMk cId="3686760731" sldId="259"/>
            <ac:cxnSpMk id="19" creationId="{02319691-B828-4DC7-B07C-516AA65EC32F}"/>
          </ac:cxnSpMkLst>
        </pc:cxnChg>
        <pc:cxnChg chg="add mod">
          <ac:chgData name="David Babayan" userId="0719cc2d-bcbc-4a13-9d44-dd68dba555bc" providerId="ADAL" clId="{117326D3-AF45-4F3A-90DF-5DF91D5329F6}" dt="2021-11-30T23:14:49.387" v="715" actId="1076"/>
          <ac:cxnSpMkLst>
            <pc:docMk/>
            <pc:sldMk cId="3686760731" sldId="259"/>
            <ac:cxnSpMk id="20" creationId="{B9F54954-A25E-4EC3-9259-31313D940C32}"/>
          </ac:cxnSpMkLst>
        </pc:cxnChg>
        <pc:cxnChg chg="add mod">
          <ac:chgData name="David Babayan" userId="0719cc2d-bcbc-4a13-9d44-dd68dba555bc" providerId="ADAL" clId="{117326D3-AF45-4F3A-90DF-5DF91D5329F6}" dt="2021-11-30T23:14:40.779" v="714" actId="1076"/>
          <ac:cxnSpMkLst>
            <pc:docMk/>
            <pc:sldMk cId="3686760731" sldId="259"/>
            <ac:cxnSpMk id="21" creationId="{A9535100-6CAD-44C4-B2E4-793112B720EE}"/>
          </ac:cxnSpMkLst>
        </pc:cxnChg>
      </pc:sldChg>
      <pc:sldChg chg="addSp delSp modSp new mod">
        <pc:chgData name="David Babayan" userId="0719cc2d-bcbc-4a13-9d44-dd68dba555bc" providerId="ADAL" clId="{117326D3-AF45-4F3A-90DF-5DF91D5329F6}" dt="2021-11-30T23:22:36.774" v="826" actId="1076"/>
        <pc:sldMkLst>
          <pc:docMk/>
          <pc:sldMk cId="595064842" sldId="260"/>
        </pc:sldMkLst>
        <pc:spChg chg="mod">
          <ac:chgData name="David Babayan" userId="0719cc2d-bcbc-4a13-9d44-dd68dba555bc" providerId="ADAL" clId="{117326D3-AF45-4F3A-90DF-5DF91D5329F6}" dt="2021-11-30T23:16:09.291" v="725" actId="2711"/>
          <ac:spMkLst>
            <pc:docMk/>
            <pc:sldMk cId="595064842" sldId="260"/>
            <ac:spMk id="2" creationId="{7351F52F-962F-4AAC-A670-392167A96471}"/>
          </ac:spMkLst>
        </pc:spChg>
        <pc:spChg chg="add del mod">
          <ac:chgData name="David Babayan" userId="0719cc2d-bcbc-4a13-9d44-dd68dba555bc" providerId="ADAL" clId="{117326D3-AF45-4F3A-90DF-5DF91D5329F6}" dt="2021-11-30T23:17:32.451" v="732" actId="478"/>
          <ac:spMkLst>
            <pc:docMk/>
            <pc:sldMk cId="595064842" sldId="260"/>
            <ac:spMk id="5" creationId="{01A0111B-9F39-455D-8743-B87FAF0ACE16}"/>
          </ac:spMkLst>
        </pc:spChg>
        <pc:spChg chg="add mod">
          <ac:chgData name="David Babayan" userId="0719cc2d-bcbc-4a13-9d44-dd68dba555bc" providerId="ADAL" clId="{117326D3-AF45-4F3A-90DF-5DF91D5329F6}" dt="2021-11-30T23:21:53.901" v="792" actId="2711"/>
          <ac:spMkLst>
            <pc:docMk/>
            <pc:sldMk cId="595064842" sldId="260"/>
            <ac:spMk id="6" creationId="{73AB0F5A-21F3-4330-A4FC-A5924347C712}"/>
          </ac:spMkLst>
        </pc:spChg>
        <pc:spChg chg="add mod">
          <ac:chgData name="David Babayan" userId="0719cc2d-bcbc-4a13-9d44-dd68dba555bc" providerId="ADAL" clId="{117326D3-AF45-4F3A-90DF-5DF91D5329F6}" dt="2021-11-30T23:22:10.964" v="799" actId="207"/>
          <ac:spMkLst>
            <pc:docMk/>
            <pc:sldMk cId="595064842" sldId="260"/>
            <ac:spMk id="10" creationId="{10B0B2DB-6A78-4C5A-B7DD-6E2C2C71308E}"/>
          </ac:spMkLst>
        </pc:spChg>
        <pc:spChg chg="add mod">
          <ac:chgData name="David Babayan" userId="0719cc2d-bcbc-4a13-9d44-dd68dba555bc" providerId="ADAL" clId="{117326D3-AF45-4F3A-90DF-5DF91D5329F6}" dt="2021-11-30T23:22:36.774" v="826" actId="1076"/>
          <ac:spMkLst>
            <pc:docMk/>
            <pc:sldMk cId="595064842" sldId="260"/>
            <ac:spMk id="11" creationId="{5A1244DF-DDB6-44D4-82B1-B267E7CCF60E}"/>
          </ac:spMkLst>
        </pc:spChg>
        <pc:picChg chg="add del mod">
          <ac:chgData name="David Babayan" userId="0719cc2d-bcbc-4a13-9d44-dd68dba555bc" providerId="ADAL" clId="{117326D3-AF45-4F3A-90DF-5DF91D5329F6}" dt="2021-11-30T23:17:44.257" v="735" actId="478"/>
          <ac:picMkLst>
            <pc:docMk/>
            <pc:sldMk cId="595064842" sldId="260"/>
            <ac:picMk id="4" creationId="{B359676C-E393-4CEA-991D-68BBCC4A43D0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26" creationId="{D4CEF0E8-3B5D-415C-A233-1E3E7FF54D1D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28" creationId="{2447D18A-9967-43C6-BBEF-02E0E354BD43}"/>
          </ac:picMkLst>
        </pc:picChg>
        <pc:picChg chg="add mod">
          <ac:chgData name="David Babayan" userId="0719cc2d-bcbc-4a13-9d44-dd68dba555bc" providerId="ADAL" clId="{117326D3-AF45-4F3A-90DF-5DF91D5329F6}" dt="2021-11-30T23:21:05.180" v="762" actId="408"/>
          <ac:picMkLst>
            <pc:docMk/>
            <pc:sldMk cId="595064842" sldId="260"/>
            <ac:picMk id="1030" creationId="{4CB16B60-B9E4-464B-B920-C530557F7DDB}"/>
          </ac:picMkLst>
        </pc:picChg>
      </pc:sldChg>
      <pc:sldChg chg="addSp modSp new mod">
        <pc:chgData name="David Babayan" userId="0719cc2d-bcbc-4a13-9d44-dd68dba555bc" providerId="ADAL" clId="{117326D3-AF45-4F3A-90DF-5DF91D5329F6}" dt="2021-11-30T23:41:48.303" v="1059" actId="1076"/>
        <pc:sldMkLst>
          <pc:docMk/>
          <pc:sldMk cId="772846212" sldId="261"/>
        </pc:sldMkLst>
        <pc:spChg chg="mod">
          <ac:chgData name="David Babayan" userId="0719cc2d-bcbc-4a13-9d44-dd68dba555bc" providerId="ADAL" clId="{117326D3-AF45-4F3A-90DF-5DF91D5329F6}" dt="2021-11-30T23:32:55.479" v="856" actId="2711"/>
          <ac:spMkLst>
            <pc:docMk/>
            <pc:sldMk cId="772846212" sldId="261"/>
            <ac:spMk id="2" creationId="{5B35E43A-C2D0-4DA2-AE55-546CA7CE395C}"/>
          </ac:spMkLst>
        </pc:spChg>
        <pc:spChg chg="add mod">
          <ac:chgData name="David Babayan" userId="0719cc2d-bcbc-4a13-9d44-dd68dba555bc" providerId="ADAL" clId="{117326D3-AF45-4F3A-90DF-5DF91D5329F6}" dt="2021-11-30T23:41:27.249" v="1050" actId="403"/>
          <ac:spMkLst>
            <pc:docMk/>
            <pc:sldMk cId="772846212" sldId="261"/>
            <ac:spMk id="4" creationId="{DC9A456E-9233-49C9-92B5-63AB9AFA8F33}"/>
          </ac:spMkLst>
        </pc:spChg>
        <pc:spChg chg="add mod">
          <ac:chgData name="David Babayan" userId="0719cc2d-bcbc-4a13-9d44-dd68dba555bc" providerId="ADAL" clId="{117326D3-AF45-4F3A-90DF-5DF91D5329F6}" dt="2021-11-30T23:41:33.911" v="1054" actId="403"/>
          <ac:spMkLst>
            <pc:docMk/>
            <pc:sldMk cId="772846212" sldId="261"/>
            <ac:spMk id="6" creationId="{25AFABC8-D652-4835-984A-DFF2F3D17B0E}"/>
          </ac:spMkLst>
        </pc:spChg>
        <pc:spChg chg="add mod">
          <ac:chgData name="David Babayan" userId="0719cc2d-bcbc-4a13-9d44-dd68dba555bc" providerId="ADAL" clId="{117326D3-AF45-4F3A-90DF-5DF91D5329F6}" dt="2021-11-30T23:41:48.303" v="1059" actId="1076"/>
          <ac:spMkLst>
            <pc:docMk/>
            <pc:sldMk cId="772846212" sldId="261"/>
            <ac:spMk id="8" creationId="{03171327-AFB4-4ED5-89AD-85CEE28B5CA4}"/>
          </ac:spMkLst>
        </pc:spChg>
        <pc:picChg chg="add mod">
          <ac:chgData name="David Babayan" userId="0719cc2d-bcbc-4a13-9d44-dd68dba555bc" providerId="ADAL" clId="{117326D3-AF45-4F3A-90DF-5DF91D5329F6}" dt="2021-11-30T23:40:59.416" v="1033" actId="1076"/>
          <ac:picMkLst>
            <pc:docMk/>
            <pc:sldMk cId="772846212" sldId="261"/>
            <ac:picMk id="3" creationId="{3733BFDA-0D26-46B7-9378-4A00FAD9D61F}"/>
          </ac:picMkLst>
        </pc:picChg>
        <pc:picChg chg="add mod">
          <ac:chgData name="David Babayan" userId="0719cc2d-bcbc-4a13-9d44-dd68dba555bc" providerId="ADAL" clId="{117326D3-AF45-4F3A-90DF-5DF91D5329F6}" dt="2021-11-30T23:39:39.387" v="1025" actId="1076"/>
          <ac:picMkLst>
            <pc:docMk/>
            <pc:sldMk cId="772846212" sldId="261"/>
            <ac:picMk id="2050" creationId="{4ED0D8F3-9F7A-4B4C-B608-9C6AAC5E954F}"/>
          </ac:picMkLst>
        </pc:picChg>
        <pc:picChg chg="add mod">
          <ac:chgData name="David Babayan" userId="0719cc2d-bcbc-4a13-9d44-dd68dba555bc" providerId="ADAL" clId="{117326D3-AF45-4F3A-90DF-5DF91D5329F6}" dt="2021-11-30T23:41:03.270" v="1034" actId="1076"/>
          <ac:picMkLst>
            <pc:docMk/>
            <pc:sldMk cId="772846212" sldId="261"/>
            <ac:picMk id="2052" creationId="{2655FED5-5AC0-4CC8-BCA2-9543B15B15E3}"/>
          </ac:picMkLst>
        </pc:picChg>
      </pc:sldChg>
      <pc:sldChg chg="modSp new mod">
        <pc:chgData name="David Babayan" userId="0719cc2d-bcbc-4a13-9d44-dd68dba555bc" providerId="ADAL" clId="{117326D3-AF45-4F3A-90DF-5DF91D5329F6}" dt="2021-11-30T23:45:09.527" v="1437" actId="20577"/>
        <pc:sldMkLst>
          <pc:docMk/>
          <pc:sldMk cId="833919879" sldId="262"/>
        </pc:sldMkLst>
        <pc:spChg chg="mod">
          <ac:chgData name="David Babayan" userId="0719cc2d-bcbc-4a13-9d44-dd68dba555bc" providerId="ADAL" clId="{117326D3-AF45-4F3A-90DF-5DF91D5329F6}" dt="2021-11-30T23:42:24.113" v="1086" actId="113"/>
          <ac:spMkLst>
            <pc:docMk/>
            <pc:sldMk cId="833919879" sldId="262"/>
            <ac:spMk id="2" creationId="{6CBBE416-6CC8-45ED-AA61-14A96BECFCEE}"/>
          </ac:spMkLst>
        </pc:spChg>
        <pc:spChg chg="mod">
          <ac:chgData name="David Babayan" userId="0719cc2d-bcbc-4a13-9d44-dd68dba555bc" providerId="ADAL" clId="{117326D3-AF45-4F3A-90DF-5DF91D5329F6}" dt="2021-11-30T23:42:40.094" v="1099" actId="403"/>
          <ac:spMkLst>
            <pc:docMk/>
            <pc:sldMk cId="833919879" sldId="262"/>
            <ac:spMk id="3" creationId="{CBDDE3CD-A6B5-4773-8E18-413DDF8717A0}"/>
          </ac:spMkLst>
        </pc:spChg>
        <pc:spChg chg="mod">
          <ac:chgData name="David Babayan" userId="0719cc2d-bcbc-4a13-9d44-dd68dba555bc" providerId="ADAL" clId="{117326D3-AF45-4F3A-90DF-5DF91D5329F6}" dt="2021-11-30T23:44:07.214" v="1294" actId="20577"/>
          <ac:spMkLst>
            <pc:docMk/>
            <pc:sldMk cId="833919879" sldId="262"/>
            <ac:spMk id="4" creationId="{393C115D-FDCD-4050-9618-823228072E52}"/>
          </ac:spMkLst>
        </pc:spChg>
        <pc:spChg chg="mod">
          <ac:chgData name="David Babayan" userId="0719cc2d-bcbc-4a13-9d44-dd68dba555bc" providerId="ADAL" clId="{117326D3-AF45-4F3A-90DF-5DF91D5329F6}" dt="2021-11-30T23:42:52.863" v="1107" actId="122"/>
          <ac:spMkLst>
            <pc:docMk/>
            <pc:sldMk cId="833919879" sldId="262"/>
            <ac:spMk id="5" creationId="{979273C2-6FEA-404D-A5A1-3C0C73C1E3B0}"/>
          </ac:spMkLst>
        </pc:spChg>
        <pc:spChg chg="mod">
          <ac:chgData name="David Babayan" userId="0719cc2d-bcbc-4a13-9d44-dd68dba555bc" providerId="ADAL" clId="{117326D3-AF45-4F3A-90DF-5DF91D5329F6}" dt="2021-11-30T23:45:09.527" v="1437" actId="20577"/>
          <ac:spMkLst>
            <pc:docMk/>
            <pc:sldMk cId="833919879" sldId="262"/>
            <ac:spMk id="6" creationId="{C208C188-D879-40EC-8B0A-5A64AF627B0F}"/>
          </ac:spMkLst>
        </pc:spChg>
      </pc:sldChg>
      <pc:sldChg chg="modSp add mod ord">
        <pc:chgData name="David Babayan" userId="0719cc2d-bcbc-4a13-9d44-dd68dba555bc" providerId="ADAL" clId="{117326D3-AF45-4F3A-90DF-5DF91D5329F6}" dt="2021-11-30T23:47:48.529" v="1481" actId="404"/>
        <pc:sldMkLst>
          <pc:docMk/>
          <pc:sldMk cId="830539953" sldId="263"/>
        </pc:sldMkLst>
        <pc:spChg chg="mod">
          <ac:chgData name="David Babayan" userId="0719cc2d-bcbc-4a13-9d44-dd68dba555bc" providerId="ADAL" clId="{117326D3-AF45-4F3A-90DF-5DF91D5329F6}" dt="2021-11-30T23:47:48.529" v="1481" actId="404"/>
          <ac:spMkLst>
            <pc:docMk/>
            <pc:sldMk cId="830539953" sldId="263"/>
            <ac:spMk id="3" creationId="{9BD6A764-F44A-49B7-84E9-4E0BD169450B}"/>
          </ac:spMkLst>
        </pc:spChg>
      </pc:sldChg>
      <pc:sldChg chg="modSp add mod">
        <pc:chgData name="David Babayan" userId="0719cc2d-bcbc-4a13-9d44-dd68dba555bc" providerId="ADAL" clId="{117326D3-AF45-4F3A-90DF-5DF91D5329F6}" dt="2021-12-01T00:57:16.578" v="1509" actId="20577"/>
        <pc:sldMkLst>
          <pc:docMk/>
          <pc:sldMk cId="3453038298" sldId="264"/>
        </pc:sldMkLst>
        <pc:spChg chg="mod">
          <ac:chgData name="David Babayan" userId="0719cc2d-bcbc-4a13-9d44-dd68dba555bc" providerId="ADAL" clId="{117326D3-AF45-4F3A-90DF-5DF91D5329F6}" dt="2021-12-01T00:57:16.578" v="1509" actId="20577"/>
          <ac:spMkLst>
            <pc:docMk/>
            <pc:sldMk cId="3453038298" sldId="264"/>
            <ac:spMk id="3" creationId="{9BD6A764-F44A-49B7-84E9-4E0BD169450B}"/>
          </ac:spMkLst>
        </pc:spChg>
      </pc:sldChg>
      <pc:sldChg chg="addSp modSp new mod">
        <pc:chgData name="David Babayan" userId="0719cc2d-bcbc-4a13-9d44-dd68dba555bc" providerId="ADAL" clId="{117326D3-AF45-4F3A-90DF-5DF91D5329F6}" dt="2021-12-01T01:00:39.210" v="1634" actId="113"/>
        <pc:sldMkLst>
          <pc:docMk/>
          <pc:sldMk cId="573318753" sldId="265"/>
        </pc:sldMkLst>
        <pc:spChg chg="mod">
          <ac:chgData name="David Babayan" userId="0719cc2d-bcbc-4a13-9d44-dd68dba555bc" providerId="ADAL" clId="{117326D3-AF45-4F3A-90DF-5DF91D5329F6}" dt="2021-12-01T00:58:29.129" v="1529" actId="20577"/>
          <ac:spMkLst>
            <pc:docMk/>
            <pc:sldMk cId="573318753" sldId="265"/>
            <ac:spMk id="2" creationId="{EE53DA06-19A6-472E-9497-972BA37DD675}"/>
          </ac:spMkLst>
        </pc:spChg>
        <pc:spChg chg="add mod">
          <ac:chgData name="David Babayan" userId="0719cc2d-bcbc-4a13-9d44-dd68dba555bc" providerId="ADAL" clId="{117326D3-AF45-4F3A-90DF-5DF91D5329F6}" dt="2021-12-01T01:00:39.210" v="1634" actId="113"/>
          <ac:spMkLst>
            <pc:docMk/>
            <pc:sldMk cId="573318753" sldId="265"/>
            <ac:spMk id="3" creationId="{98AC378A-DB97-4163-BAAE-DC3DF105A0AD}"/>
          </ac:spMkLst>
        </pc:spChg>
      </pc:sldChg>
      <pc:sldChg chg="modSp new mod">
        <pc:chgData name="David Babayan" userId="0719cc2d-bcbc-4a13-9d44-dd68dba555bc" providerId="ADAL" clId="{117326D3-AF45-4F3A-90DF-5DF91D5329F6}" dt="2021-12-01T01:06:08.867" v="1924" actId="20577"/>
        <pc:sldMkLst>
          <pc:docMk/>
          <pc:sldMk cId="2441616240" sldId="266"/>
        </pc:sldMkLst>
        <pc:spChg chg="mod">
          <ac:chgData name="David Babayan" userId="0719cc2d-bcbc-4a13-9d44-dd68dba555bc" providerId="ADAL" clId="{117326D3-AF45-4F3A-90DF-5DF91D5329F6}" dt="2021-12-01T01:06:08.867" v="1924" actId="20577"/>
          <ac:spMkLst>
            <pc:docMk/>
            <pc:sldMk cId="2441616240" sldId="266"/>
            <ac:spMk id="2" creationId="{F016B280-7DF3-4D97-8020-1C474A94B4F9}"/>
          </ac:spMkLst>
        </pc:spChg>
        <pc:spChg chg="mod">
          <ac:chgData name="David Babayan" userId="0719cc2d-bcbc-4a13-9d44-dd68dba555bc" providerId="ADAL" clId="{117326D3-AF45-4F3A-90DF-5DF91D5329F6}" dt="2021-12-01T01:05:44.338" v="1902" actId="403"/>
          <ac:spMkLst>
            <pc:docMk/>
            <pc:sldMk cId="2441616240" sldId="266"/>
            <ac:spMk id="3" creationId="{82589234-F546-4610-8DB4-52FF0E9C0A06}"/>
          </ac:spMkLst>
        </pc:spChg>
      </pc:sldChg>
      <pc:sldChg chg="modSp add mod ord">
        <pc:chgData name="David Babayan" userId="0719cc2d-bcbc-4a13-9d44-dd68dba555bc" providerId="ADAL" clId="{117326D3-AF45-4F3A-90DF-5DF91D5329F6}" dt="2021-12-01T01:08:04.056" v="2076" actId="1076"/>
        <pc:sldMkLst>
          <pc:docMk/>
          <pc:sldMk cId="160354999" sldId="267"/>
        </pc:sldMkLst>
        <pc:spChg chg="mod">
          <ac:chgData name="David Babayan" userId="0719cc2d-bcbc-4a13-9d44-dd68dba555bc" providerId="ADAL" clId="{117326D3-AF45-4F3A-90DF-5DF91D5329F6}" dt="2021-12-01T01:06:25.605" v="1945" actId="20577"/>
          <ac:spMkLst>
            <pc:docMk/>
            <pc:sldMk cId="160354999" sldId="267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08:04.056" v="2076" actId="1076"/>
          <ac:spMkLst>
            <pc:docMk/>
            <pc:sldMk cId="160354999" sldId="267"/>
            <ac:spMk id="3" creationId="{98AC378A-DB97-4163-BAAE-DC3DF105A0AD}"/>
          </ac:spMkLst>
        </pc:spChg>
      </pc:sldChg>
      <pc:sldChg chg="modSp add mod">
        <pc:chgData name="David Babayan" userId="0719cc2d-bcbc-4a13-9d44-dd68dba555bc" providerId="ADAL" clId="{117326D3-AF45-4F3A-90DF-5DF91D5329F6}" dt="2021-12-01T01:12:36.930" v="2449" actId="1076"/>
        <pc:sldMkLst>
          <pc:docMk/>
          <pc:sldMk cId="936587396" sldId="268"/>
        </pc:sldMkLst>
        <pc:spChg chg="mod">
          <ac:chgData name="David Babayan" userId="0719cc2d-bcbc-4a13-9d44-dd68dba555bc" providerId="ADAL" clId="{117326D3-AF45-4F3A-90DF-5DF91D5329F6}" dt="2021-12-01T01:08:44.027" v="2086" actId="20577"/>
          <ac:spMkLst>
            <pc:docMk/>
            <pc:sldMk cId="936587396" sldId="268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12:36.930" v="2449" actId="1076"/>
          <ac:spMkLst>
            <pc:docMk/>
            <pc:sldMk cId="936587396" sldId="268"/>
            <ac:spMk id="3" creationId="{98AC378A-DB97-4163-BAAE-DC3DF105A0AD}"/>
          </ac:spMkLst>
        </pc:spChg>
      </pc:sldChg>
      <pc:sldChg chg="modSp add mod">
        <pc:chgData name="David Babayan" userId="0719cc2d-bcbc-4a13-9d44-dd68dba555bc" providerId="ADAL" clId="{117326D3-AF45-4F3A-90DF-5DF91D5329F6}" dt="2021-12-01T01:19:06.339" v="3199" actId="20577"/>
        <pc:sldMkLst>
          <pc:docMk/>
          <pc:sldMk cId="2037885076" sldId="269"/>
        </pc:sldMkLst>
        <pc:spChg chg="mod">
          <ac:chgData name="David Babayan" userId="0719cc2d-bcbc-4a13-9d44-dd68dba555bc" providerId="ADAL" clId="{117326D3-AF45-4F3A-90DF-5DF91D5329F6}" dt="2021-12-01T01:13:06.364" v="2486" actId="20577"/>
          <ac:spMkLst>
            <pc:docMk/>
            <pc:sldMk cId="2037885076" sldId="269"/>
            <ac:spMk id="2" creationId="{EE53DA06-19A6-472E-9497-972BA37DD675}"/>
          </ac:spMkLst>
        </pc:spChg>
        <pc:spChg chg="mod">
          <ac:chgData name="David Babayan" userId="0719cc2d-bcbc-4a13-9d44-dd68dba555bc" providerId="ADAL" clId="{117326D3-AF45-4F3A-90DF-5DF91D5329F6}" dt="2021-12-01T01:19:06.339" v="3199" actId="20577"/>
          <ac:spMkLst>
            <pc:docMk/>
            <pc:sldMk cId="2037885076" sldId="269"/>
            <ac:spMk id="3" creationId="{98AC378A-DB97-4163-BAAE-DC3DF105A0AD}"/>
          </ac:spMkLst>
        </pc:spChg>
      </pc:sldChg>
      <pc:sldChg chg="add ord">
        <pc:chgData name="David Babayan" userId="0719cc2d-bcbc-4a13-9d44-dd68dba555bc" providerId="ADAL" clId="{117326D3-AF45-4F3A-90DF-5DF91D5329F6}" dt="2021-12-01T01:21:36.940" v="3202"/>
        <pc:sldMkLst>
          <pc:docMk/>
          <pc:sldMk cId="2127896230" sldId="270"/>
        </pc:sldMkLst>
      </pc:sldChg>
      <pc:sldChg chg="modSp add mod">
        <pc:chgData name="David Babayan" userId="0719cc2d-bcbc-4a13-9d44-dd68dba555bc" providerId="ADAL" clId="{117326D3-AF45-4F3A-90DF-5DF91D5329F6}" dt="2021-12-03T23:40:58.751" v="3228" actId="113"/>
        <pc:sldMkLst>
          <pc:docMk/>
          <pc:sldMk cId="3248455276" sldId="271"/>
        </pc:sldMkLst>
        <pc:spChg chg="mod">
          <ac:chgData name="David Babayan" userId="0719cc2d-bcbc-4a13-9d44-dd68dba555bc" providerId="ADAL" clId="{117326D3-AF45-4F3A-90DF-5DF91D5329F6}" dt="2021-12-03T23:40:58.751" v="3228" actId="113"/>
          <ac:spMkLst>
            <pc:docMk/>
            <pc:sldMk cId="3248455276" sldId="271"/>
            <ac:spMk id="3" creationId="{9BD6A764-F44A-49B7-84E9-4E0BD169450B}"/>
          </ac:spMkLst>
        </pc:spChg>
      </pc:sldChg>
      <pc:sldChg chg="addSp delSp modSp add mod delAnim">
        <pc:chgData name="David Babayan" userId="0719cc2d-bcbc-4a13-9d44-dd68dba555bc" providerId="ADAL" clId="{117326D3-AF45-4F3A-90DF-5DF91D5329F6}" dt="2021-12-03T23:43:59.879" v="3356" actId="1076"/>
        <pc:sldMkLst>
          <pc:docMk/>
          <pc:sldMk cId="2548427899" sldId="272"/>
        </pc:sldMkLst>
        <pc:spChg chg="del">
          <ac:chgData name="David Babayan" userId="0719cc2d-bcbc-4a13-9d44-dd68dba555bc" providerId="ADAL" clId="{117326D3-AF45-4F3A-90DF-5DF91D5329F6}" dt="2021-12-03T23:41:09.606" v="3230" actId="478"/>
          <ac:spMkLst>
            <pc:docMk/>
            <pc:sldMk cId="2548427899" sldId="272"/>
            <ac:spMk id="2" creationId="{DA73BBBD-E954-425F-BA2D-DADC0BB5F1C7}"/>
          </ac:spMkLst>
        </pc:spChg>
        <pc:spChg chg="del">
          <ac:chgData name="David Babayan" userId="0719cc2d-bcbc-4a13-9d44-dd68dba555bc" providerId="ADAL" clId="{117326D3-AF45-4F3A-90DF-5DF91D5329F6}" dt="2021-12-03T23:41:13.422" v="3232" actId="478"/>
          <ac:spMkLst>
            <pc:docMk/>
            <pc:sldMk cId="2548427899" sldId="272"/>
            <ac:spMk id="3" creationId="{9BD6A764-F44A-49B7-84E9-4E0BD169450B}"/>
          </ac:spMkLst>
        </pc:spChg>
        <pc:spChg chg="add del mod">
          <ac:chgData name="David Babayan" userId="0719cc2d-bcbc-4a13-9d44-dd68dba555bc" providerId="ADAL" clId="{117326D3-AF45-4F3A-90DF-5DF91D5329F6}" dt="2021-12-03T23:41:11.763" v="3231" actId="478"/>
          <ac:spMkLst>
            <pc:docMk/>
            <pc:sldMk cId="2548427899" sldId="272"/>
            <ac:spMk id="5" creationId="{7A23870E-D525-4EA9-AD2B-B479B8927AAD}"/>
          </ac:spMkLst>
        </pc:spChg>
        <pc:spChg chg="add del mod">
          <ac:chgData name="David Babayan" userId="0719cc2d-bcbc-4a13-9d44-dd68dba555bc" providerId="ADAL" clId="{117326D3-AF45-4F3A-90DF-5DF91D5329F6}" dt="2021-12-03T23:41:17.539" v="3233" actId="22"/>
          <ac:spMkLst>
            <pc:docMk/>
            <pc:sldMk cId="2548427899" sldId="272"/>
            <ac:spMk id="7" creationId="{A2EB1A84-F260-428F-BE49-9B87D0B89267}"/>
          </ac:spMkLst>
        </pc:spChg>
        <pc:spChg chg="add mod">
          <ac:chgData name="David Babayan" userId="0719cc2d-bcbc-4a13-9d44-dd68dba555bc" providerId="ADAL" clId="{117326D3-AF45-4F3A-90DF-5DF91D5329F6}" dt="2021-12-03T23:43:59.879" v="3356" actId="1076"/>
          <ac:spMkLst>
            <pc:docMk/>
            <pc:sldMk cId="2548427899" sldId="272"/>
            <ac:spMk id="10" creationId="{2007EFDD-429D-4864-821E-2DAD94A135FD}"/>
          </ac:spMkLst>
        </pc:spChg>
        <pc:picChg chg="add mod ord modCrop">
          <ac:chgData name="David Babayan" userId="0719cc2d-bcbc-4a13-9d44-dd68dba555bc" providerId="ADAL" clId="{117326D3-AF45-4F3A-90DF-5DF91D5329F6}" dt="2021-12-03T23:41:47.238" v="3241" actId="1076"/>
          <ac:picMkLst>
            <pc:docMk/>
            <pc:sldMk cId="2548427899" sldId="272"/>
            <ac:picMk id="9" creationId="{07457A5F-8409-461A-9604-06403B901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B648-3ACC-470F-ADFC-A4C2E6C48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EA45-4D23-4D1B-9629-F155809E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0107-9BC6-4BEA-A001-F7450CD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7083-3BBF-41B4-8EAE-4F855A2F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6C38-9124-4D17-B298-1546618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B15D-C92E-4109-9686-17F96CC6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9A0E-1447-4D8A-A755-40298D19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222E-5A25-4B9C-A10E-CC0FFC5E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12C5-41C1-4DF6-BD52-7B43D8F2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73A9-BB55-407C-BE63-A1A658F6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78F32-EF6F-4FE8-8C55-C9A2C5EDE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F9A5-AA8D-4E11-9E97-6F50BF2F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59EF-A20F-4B39-9262-6C5134D0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06B4-F04F-436F-B85E-6225147B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366E-F892-4002-A09B-F10BB59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5EB6-0F4D-44B1-B1B8-693234BD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1F70-6A0A-4937-99E3-3F5755DD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7FA2-1162-4DE5-8C09-05A96FB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D175-18B8-436B-AC76-D6E377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CA76-C1CA-48B6-A675-CC289B5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F69F-B8B2-482E-9B0B-8EC5AE71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0FEC-DB58-4673-933B-2AE68A14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D36B-73BE-4BDD-93BC-C1950F8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437E-CFDE-4D88-8307-88315AAF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DF7A-ECDF-4B9E-8489-3128C0B4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76A5-C263-4FC8-B0A4-7DDAF542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5E8C-5C6F-4C65-A5FC-26CC17E4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6397-2BC4-49C0-B39E-FD6C7644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2DA6-6FFA-4A53-A068-BE841B4B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0481-F4BB-4178-84DE-82DD3A4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F41-DB83-44C3-A745-9D4AE013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CBE4-5BF5-42AD-9BF1-44A4567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6DD5-1E8D-433C-897D-DF5CCDF4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7927D-6248-4BDD-9D4A-7350BFD5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392AB-AF0B-4C99-802D-7E9496C1C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2C643-B085-46FF-ADB9-3BF5016FC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86A2D-1753-451E-8024-2C3CB222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038B3-B9D2-4E80-9C66-0D370FD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80E3B-E683-4B45-9D12-3FBD86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0E54-6807-45A9-8614-14E1039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21E8A-A120-499E-B6FE-90188A67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85BD-6514-4534-9753-EEA2E673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0987-95D1-4B4B-89A3-BDD43BC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F1681-E4C8-4C3C-9203-0AA8B719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46FFA-304C-412D-8F64-7DB39DAC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08DE-9BC1-4C18-A543-7899389C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CECD-847E-4AD2-8D80-02C829DE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D997-2F5E-499A-B4D4-E6792CCB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3015-FEFC-48A1-A5D4-73FE2A33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6DA8E-06A5-4131-8084-3B7F9F50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7E91-A98D-4D28-B6F6-A5ECDED2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9A43-0B9F-406C-B16F-EC0F9DEB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2AF-AECB-47AE-A215-056D07D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396D-6827-4B49-872E-D6C0D1B0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DE32E-A044-46BF-9AE1-537C34E3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10766-EA7A-466F-9758-1141BE8E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D059-DA0E-4E94-AB25-B105017A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BECC-A737-41E6-987E-0E2171C4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44DD-E03C-48BC-801E-E93ECF23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7D751-385E-48B8-A8E6-653C34B7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721D-E4FE-40A6-B773-2E2445BD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BE5-E836-4261-9F31-3735319BA2B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615D-2DA5-44F6-A357-9CF20ABA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0C6C-8F83-443C-AAF5-30928F47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F92A-B732-43B5-BF0C-7F0553EC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D8DF4-5F23-4114-B6FB-5425C9ED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hy-AM" sz="8000" dirty="0">
                <a:solidFill>
                  <a:srgbClr val="FFFFFF"/>
                </a:solidFill>
              </a:rPr>
              <a:t>Բարի գալուստ </a:t>
            </a:r>
            <a:r>
              <a:rPr lang="en-US" sz="8000" dirty="0">
                <a:solidFill>
                  <a:srgbClr val="FFFFFF"/>
                </a:solidFill>
              </a:rPr>
              <a:t>.NET/C#</a:t>
            </a:r>
            <a:r>
              <a:rPr lang="hy-AM" sz="8000" dirty="0">
                <a:solidFill>
                  <a:srgbClr val="FFFFFF"/>
                </a:solidFill>
              </a:rPr>
              <a:t> դասընթացին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7C49-C139-4B24-8807-49914CFB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Դաս </a:t>
            </a:r>
            <a:r>
              <a:rPr lang="en-US" sz="2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։ ․</a:t>
            </a:r>
            <a:r>
              <a:rPr lang="en-US" sz="2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 </a:t>
            </a:r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և ծանոթություն </a:t>
            </a:r>
            <a:r>
              <a:rPr lang="en-US" sz="20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C#-</a:t>
            </a:r>
            <a:r>
              <a:rPr lang="hy-AM" sz="2000" dirty="0">
                <a:solidFill>
                  <a:srgbClr val="FFFFFF"/>
                </a:solidFill>
                <a:cs typeface="Cascadia Code" panose="020B0609020000020004" pitchFamily="49" charset="0"/>
              </a:rPr>
              <a:t>ին</a:t>
            </a:r>
            <a:endParaRPr lang="en-US" sz="20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3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</a:t>
            </a:r>
            <a:r>
              <a:rPr lang="hy-AM" b="1" dirty="0">
                <a:cs typeface="Cascadia Code SemiBold" panose="020B0609020000020004" pitchFamily="49" charset="0"/>
              </a:rPr>
              <a:t> Հրահանգներ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2108200"/>
            <a:ext cx="10078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[</a:t>
            </a:r>
            <a:r>
              <a:rPr lang="hy-AM" sz="3600" b="1" dirty="0">
                <a:solidFill>
                  <a:schemeClr val="accent1"/>
                </a:solidFill>
              </a:rPr>
              <a:t>փոփոխական</a:t>
            </a:r>
            <a:r>
              <a:rPr lang="en-US" sz="3600" b="1" dirty="0">
                <a:solidFill>
                  <a:schemeClr val="accent1"/>
                </a:solidFill>
              </a:rPr>
              <a:t>]</a:t>
            </a:r>
            <a:r>
              <a:rPr lang="hy-AM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=</a:t>
            </a:r>
            <a:r>
              <a:rPr lang="hy-AM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[ </a:t>
            </a:r>
            <a:r>
              <a:rPr lang="hy-AM" sz="3600" b="1" dirty="0">
                <a:solidFill>
                  <a:schemeClr val="accent1"/>
                </a:solidFill>
              </a:rPr>
              <a:t>արժեք / ֆունկցիա</a:t>
            </a:r>
            <a:r>
              <a:rPr lang="en-US" sz="3600" b="1" dirty="0">
                <a:solidFill>
                  <a:schemeClr val="accent1"/>
                </a:solidFill>
              </a:rPr>
              <a:t> ]</a:t>
            </a:r>
            <a:r>
              <a:rPr lang="hy-AM" sz="3600" b="1" dirty="0">
                <a:solidFill>
                  <a:schemeClr val="accent1"/>
                </a:solidFill>
              </a:rPr>
              <a:t> ;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hy-AM" sz="3600" b="1" dirty="0">
              <a:solidFill>
                <a:schemeClr val="accent1"/>
              </a:solidFill>
            </a:endParaRPr>
          </a:p>
          <a:p>
            <a:r>
              <a:rPr lang="hy-AM" sz="3600" b="1" dirty="0">
                <a:solidFill>
                  <a:schemeClr val="accent1"/>
                </a:solidFill>
              </a:rPr>
              <a:t>կամ</a:t>
            </a:r>
          </a:p>
          <a:p>
            <a:endParaRPr lang="hy-AM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[ </a:t>
            </a:r>
            <a:r>
              <a:rPr lang="hy-AM" sz="3600" b="1" dirty="0">
                <a:solidFill>
                  <a:schemeClr val="accent1"/>
                </a:solidFill>
              </a:rPr>
              <a:t>ֆունկցիա </a:t>
            </a:r>
            <a:r>
              <a:rPr lang="en-US" sz="3600" b="1" dirty="0">
                <a:solidFill>
                  <a:schemeClr val="accent1"/>
                </a:solidFill>
              </a:rPr>
              <a:t>] </a:t>
            </a:r>
            <a:r>
              <a:rPr lang="hy-AM" sz="3600" b="1" dirty="0">
                <a:solidFill>
                  <a:schemeClr val="accent1"/>
                </a:solidFill>
              </a:rPr>
              <a:t>;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B280-7DF3-4D97-8020-1C474A94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</a:t>
            </a:r>
            <a:r>
              <a:rPr lang="hy-AM" b="1" dirty="0"/>
              <a:t> կոդի բլոկ</a:t>
            </a:r>
            <a:r>
              <a:rPr lang="en-US" b="1" dirty="0"/>
              <a:t> </a:t>
            </a:r>
            <a:r>
              <a:rPr lang="hy-AM" b="1" dirty="0"/>
              <a:t>կամ </a:t>
            </a:r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9234-F546-4610-8DB4-52FF0E9C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 b="1" dirty="0">
                <a:solidFill>
                  <a:schemeClr val="accent1"/>
                </a:solidFill>
              </a:rPr>
              <a:t>Ցանկացած կոդ, որը վերցված է </a:t>
            </a:r>
            <a:r>
              <a:rPr lang="hy-AM" b="1" dirty="0" err="1">
                <a:solidFill>
                  <a:schemeClr val="accent1"/>
                </a:solidFill>
              </a:rPr>
              <a:t>ձևավոր</a:t>
            </a:r>
            <a:r>
              <a:rPr lang="hy-AM" b="1" dirty="0">
                <a:solidFill>
                  <a:schemeClr val="accent1"/>
                </a:solidFill>
              </a:rPr>
              <a:t> փակագծերի մեջ՝</a:t>
            </a:r>
          </a:p>
          <a:p>
            <a:pPr marL="0" indent="0" algn="ctr">
              <a:buNone/>
            </a:pPr>
            <a:r>
              <a:rPr lang="en-US" sz="19900" b="1" dirty="0">
                <a:solidFill>
                  <a:schemeClr val="accent1"/>
                </a:solidFill>
              </a:rPr>
              <a:t>{}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</a:t>
            </a:r>
            <a:r>
              <a:rPr lang="hy-AM" b="1" dirty="0">
                <a:cs typeface="Cascadia Code SemiBold" panose="020B0609020000020004" pitchFamily="49" charset="0"/>
              </a:rPr>
              <a:t> Մեկնաբանություններ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1968560"/>
            <a:ext cx="85459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/</a:t>
            </a:r>
            <a:r>
              <a:rPr lang="hy-AM" sz="3200" b="1" dirty="0">
                <a:solidFill>
                  <a:schemeClr val="accent1"/>
                </a:solidFill>
              </a:rPr>
              <a:t>/ նշանից հետո ամբողջ տողը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// մեկնաբանություն դարձնելու համար</a:t>
            </a:r>
            <a:endParaRPr lang="en-US" sz="3200" b="1" dirty="0">
              <a:solidFill>
                <a:schemeClr val="accent1"/>
              </a:solidFill>
            </a:endParaRPr>
          </a:p>
          <a:p>
            <a:endParaRPr lang="hy-AM" sz="3200" b="1" dirty="0">
              <a:solidFill>
                <a:schemeClr val="accent1"/>
              </a:solidFill>
            </a:endParaRPr>
          </a:p>
          <a:p>
            <a:r>
              <a:rPr lang="hy-AM" sz="3200" b="1" dirty="0">
                <a:solidFill>
                  <a:schemeClr val="accent1"/>
                </a:solidFill>
              </a:rPr>
              <a:t>կամ</a:t>
            </a:r>
          </a:p>
          <a:p>
            <a:endParaRPr lang="hy-AM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/*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Մի քանի տող մեկնաբանություն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դարձնելու համար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6035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XML</a:t>
            </a:r>
            <a:r>
              <a:rPr lang="hy-AM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կոդ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1690688"/>
            <a:ext cx="1115882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hy-AM" sz="3200" b="1" dirty="0">
                <a:solidFill>
                  <a:schemeClr val="accent1"/>
                </a:solidFill>
              </a:rPr>
              <a:t>վերնագիր&gt;</a:t>
            </a:r>
            <a:r>
              <a:rPr lang="en-US" sz="3200" b="1" dirty="0">
                <a:solidFill>
                  <a:schemeClr val="accent1"/>
                </a:solidFill>
              </a:rPr>
              <a:t>XML</a:t>
            </a:r>
            <a:r>
              <a:rPr lang="hy-AM" sz="3200" b="1" dirty="0">
                <a:solidFill>
                  <a:schemeClr val="accent1"/>
                </a:solidFill>
              </a:rPr>
              <a:t> կոդ</a:t>
            </a:r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hy-AM" sz="3200" b="1" dirty="0">
                <a:solidFill>
                  <a:schemeClr val="accent1"/>
                </a:solidFill>
              </a:rPr>
              <a:t>/վերնագիր&gt;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&lt;դասընթաց&gt;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&lt;վերնագիր&gt;․</a:t>
            </a:r>
            <a:r>
              <a:rPr lang="en-US" sz="3200" b="1" dirty="0">
                <a:solidFill>
                  <a:schemeClr val="accent1"/>
                </a:solidFill>
              </a:rPr>
              <a:t>NET/C# </a:t>
            </a:r>
            <a:r>
              <a:rPr lang="hy-AM" sz="3200" b="1" dirty="0">
                <a:solidFill>
                  <a:schemeClr val="accent1"/>
                </a:solidFill>
              </a:rPr>
              <a:t>Դասընթաց&lt;/վերնագիր&gt;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&lt;դաս&gt;Դաս 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hy-AM" sz="3200" b="1" dirty="0">
                <a:solidFill>
                  <a:schemeClr val="accent1"/>
                </a:solidFill>
              </a:rPr>
              <a:t>։ Ծանոթություն ․</a:t>
            </a:r>
            <a:r>
              <a:rPr lang="en-US" sz="3200" b="1" dirty="0">
                <a:solidFill>
                  <a:schemeClr val="accent1"/>
                </a:solidFill>
              </a:rPr>
              <a:t>NET/C#</a:t>
            </a:r>
            <a:r>
              <a:rPr lang="hy-AM" sz="3200" b="1" dirty="0">
                <a:solidFill>
                  <a:schemeClr val="accent1"/>
                </a:solidFill>
              </a:rPr>
              <a:t>&lt;/դաս&gt;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&lt;/դասընթաց&gt;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hy-AM" sz="3200" b="1" dirty="0">
                <a:solidFill>
                  <a:schemeClr val="accent1"/>
                </a:solidFill>
              </a:rPr>
              <a:t>տեքստ տեսակ</a:t>
            </a:r>
            <a:r>
              <a:rPr lang="en-US" sz="3200" b="1" dirty="0">
                <a:solidFill>
                  <a:schemeClr val="accent1"/>
                </a:solidFill>
              </a:rPr>
              <a:t>=“</a:t>
            </a:r>
            <a:r>
              <a:rPr lang="hy-AM" sz="3200" b="1" dirty="0">
                <a:solidFill>
                  <a:schemeClr val="accent1"/>
                </a:solidFill>
              </a:rPr>
              <a:t>պարբերություն</a:t>
            </a:r>
            <a:r>
              <a:rPr lang="en-US" sz="3200" b="1" dirty="0">
                <a:solidFill>
                  <a:schemeClr val="accent1"/>
                </a:solidFill>
              </a:rPr>
              <a:t>”</a:t>
            </a:r>
            <a:r>
              <a:rPr lang="hy-AM" sz="3200" b="1" dirty="0">
                <a:solidFill>
                  <a:schemeClr val="accent1"/>
                </a:solidFill>
              </a:rPr>
              <a:t>&gt;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</a:t>
            </a:r>
            <a:r>
              <a:rPr lang="en-US" sz="3200" b="1" dirty="0">
                <a:solidFill>
                  <a:schemeClr val="accent1"/>
                </a:solidFill>
              </a:rPr>
              <a:t>XML</a:t>
            </a:r>
            <a:r>
              <a:rPr lang="hy-AM" sz="3200" b="1" dirty="0">
                <a:solidFill>
                  <a:schemeClr val="accent1"/>
                </a:solidFill>
              </a:rPr>
              <a:t> տեքստը իսկապես օգտակար է, քանի որ այն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ունի շատ փոքր ծավալ բայց պարունակում է 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	կարգավորված տվյալներ։</a:t>
            </a:r>
          </a:p>
          <a:p>
            <a:r>
              <a:rPr lang="hy-AM" sz="3200" b="1" dirty="0">
                <a:solidFill>
                  <a:schemeClr val="accent1"/>
                </a:solidFill>
              </a:rPr>
              <a:t>&lt;/տեքստ&gt;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8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A06-19A6-472E-9497-972BA37D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Հաճախ օգտագործվող տերմիններ</a:t>
            </a:r>
            <a:endParaRPr lang="en-US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C378A-DB97-4163-BAAE-DC3DF105A0AD}"/>
              </a:ext>
            </a:extLst>
          </p:cNvPr>
          <p:cNvSpPr txBox="1"/>
          <p:nvPr/>
        </p:nvSpPr>
        <p:spPr>
          <a:xfrm>
            <a:off x="838200" y="1462088"/>
            <a:ext cx="99004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namespace </a:t>
            </a:r>
            <a:r>
              <a:rPr lang="hy-AM" sz="2400" b="1" dirty="0">
                <a:solidFill>
                  <a:schemeClr val="accent1"/>
                </a:solidFill>
              </a:rPr>
              <a:t>– եթե նախագիծը տուն է, ապա </a:t>
            </a:r>
            <a:r>
              <a:rPr lang="hy-AM" sz="2400" b="1" dirty="0" err="1">
                <a:solidFill>
                  <a:schemeClr val="accent1"/>
                </a:solidFill>
              </a:rPr>
              <a:t>նեյմսփեյսերը</a:t>
            </a:r>
            <a:endParaRPr lang="hy-AM" sz="2400" b="1" dirty="0">
              <a:solidFill>
                <a:schemeClr val="accent1"/>
              </a:solidFill>
            </a:endParaRPr>
          </a:p>
          <a:p>
            <a:r>
              <a:rPr lang="hy-AM" sz="2400" b="1" dirty="0">
                <a:solidFill>
                  <a:schemeClr val="accent1"/>
                </a:solidFill>
              </a:rPr>
              <a:t>	սենյակներ են, որտեղ կարելի է պահել կոդի տարբեր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	հատվածներ։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OOP – Object Oriented Programming /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hy-AM" sz="2400" b="1" dirty="0" err="1">
                <a:solidFill>
                  <a:schemeClr val="accent1"/>
                </a:solidFill>
              </a:rPr>
              <a:t>Օբյեկտակողմնորոշմամբ</a:t>
            </a:r>
            <a:r>
              <a:rPr lang="hy-AM" sz="2400" b="1" dirty="0">
                <a:solidFill>
                  <a:schemeClr val="accent1"/>
                </a:solidFill>
              </a:rPr>
              <a:t> ծրագրավորում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endParaRPr lang="hy-AM" sz="2400" b="1" dirty="0">
              <a:solidFill>
                <a:schemeClr val="accent1"/>
              </a:solidFill>
            </a:endParaRPr>
          </a:p>
          <a:p>
            <a:r>
              <a:rPr lang="hy-AM" sz="2400" b="1" dirty="0">
                <a:solidFill>
                  <a:schemeClr val="accent1"/>
                </a:solidFill>
              </a:rPr>
              <a:t>Տիպ/</a:t>
            </a:r>
            <a:r>
              <a:rPr lang="en-US" sz="2400" b="1" dirty="0">
                <a:solidFill>
                  <a:schemeClr val="accent1"/>
                </a:solidFill>
              </a:rPr>
              <a:t>class</a:t>
            </a:r>
            <a:r>
              <a:rPr lang="hy-AM" sz="2400" b="1" dirty="0">
                <a:solidFill>
                  <a:schemeClr val="accent1"/>
                </a:solidFill>
              </a:rPr>
              <a:t> – Նախագիծ, </a:t>
            </a:r>
            <a:r>
              <a:rPr lang="hy-AM" sz="2400" b="1" dirty="0" err="1">
                <a:solidFill>
                  <a:schemeClr val="accent1"/>
                </a:solidFill>
              </a:rPr>
              <a:t>չկիրառված</a:t>
            </a:r>
            <a:r>
              <a:rPr lang="hy-AM" sz="2400" b="1" dirty="0">
                <a:solidFill>
                  <a:schemeClr val="accent1"/>
                </a:solidFill>
              </a:rPr>
              <a:t> օրինակ, որի հիման վրա 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	կարելի է ստեղծել իրական օրինակներ։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hy-AM" sz="2400" b="1" dirty="0">
                <a:solidFill>
                  <a:schemeClr val="accent1"/>
                </a:solidFill>
              </a:rPr>
              <a:t>Օբյեկտ – </a:t>
            </a:r>
            <a:r>
              <a:rPr lang="hy-AM" sz="2400" b="1" dirty="0" err="1">
                <a:solidFill>
                  <a:schemeClr val="accent1"/>
                </a:solidFill>
              </a:rPr>
              <a:t>Որևէ</a:t>
            </a:r>
            <a:r>
              <a:rPr lang="hy-AM" sz="2400" b="1" dirty="0">
                <a:solidFill>
                  <a:schemeClr val="accent1"/>
                </a:solidFill>
              </a:rPr>
              <a:t> տիպի հիման վրա ստեղծված օրինակ, որը 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	պարունակում իրական օբյեկտի տվյալներ իր մեջ։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Մեթոդ – Ֆունկցիա, որը կատարում է որոշակի 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	գործողություն։ Կարող է ինչպես ստանալ պարամետրեր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	այնպես էլ վերադարձնել </a:t>
            </a:r>
            <a:r>
              <a:rPr lang="hy-AM" sz="2400" b="1" dirty="0" err="1">
                <a:solidFill>
                  <a:schemeClr val="accent1"/>
                </a:solidFill>
              </a:rPr>
              <a:t>որևէ</a:t>
            </a:r>
            <a:r>
              <a:rPr lang="hy-AM" sz="2400" b="1" dirty="0">
                <a:solidFill>
                  <a:schemeClr val="accent1"/>
                </a:solidFill>
              </a:rPr>
              <a:t> արժեք։</a:t>
            </a:r>
          </a:p>
          <a:p>
            <a:r>
              <a:rPr lang="hy-AM" sz="2400" b="1" dirty="0">
                <a:solidFill>
                  <a:schemeClr val="accent1"/>
                </a:solidFill>
              </a:rPr>
              <a:t>Պարամետր – </a:t>
            </a:r>
            <a:r>
              <a:rPr lang="hy-AM" sz="2400" b="1" dirty="0" err="1">
                <a:solidFill>
                  <a:schemeClr val="accent1"/>
                </a:solidFill>
              </a:rPr>
              <a:t>Որևէ</a:t>
            </a:r>
            <a:r>
              <a:rPr lang="hy-AM" sz="2400" b="1" dirty="0">
                <a:solidFill>
                  <a:schemeClr val="accent1"/>
                </a:solidFill>
              </a:rPr>
              <a:t> օբյեկտի մեջ եղող, տվյալ օբյեկտի </a:t>
            </a:r>
            <a:r>
              <a:rPr lang="hy-AM" sz="2400" b="1" dirty="0" err="1">
                <a:solidFill>
                  <a:schemeClr val="accent1"/>
                </a:solidFill>
              </a:rPr>
              <a:t>որևէ</a:t>
            </a:r>
            <a:endParaRPr lang="hy-AM" sz="2400" b="1" dirty="0">
              <a:solidFill>
                <a:schemeClr val="accent1"/>
              </a:solidFill>
            </a:endParaRPr>
          </a:p>
          <a:p>
            <a:r>
              <a:rPr lang="hy-AM" sz="2400" b="1" dirty="0">
                <a:solidFill>
                  <a:schemeClr val="accent1"/>
                </a:solidFill>
              </a:rPr>
              <a:t>	հատկություն նկարագրող փոփոխական։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8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PS: &gt; </a:t>
            </a:r>
            <a:r>
              <a:rPr lang="hy-AM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Սկսենք կոդ գրել</a:t>
            </a:r>
            <a:r>
              <a:rPr lang="en-US" sz="5400" kern="12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278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y-AM" sz="5400" b="1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Տնային Աշխատանք</a:t>
            </a:r>
            <a:endParaRPr lang="en-US" sz="5400" b="1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457A5F-8409-461A-9604-06403B901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57" t="4143" r="5908" b="4904"/>
          <a:stretch/>
        </p:blipFill>
        <p:spPr>
          <a:xfrm>
            <a:off x="7609114" y="310243"/>
            <a:ext cx="4098471" cy="62375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07EFDD-429D-4864-821E-2DAD94A135FD}"/>
              </a:ext>
            </a:extLst>
          </p:cNvPr>
          <p:cNvSpPr txBox="1"/>
          <p:nvPr/>
        </p:nvSpPr>
        <p:spPr>
          <a:xfrm>
            <a:off x="-81641" y="2551837"/>
            <a:ext cx="7690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1. </a:t>
            </a:r>
            <a:r>
              <a:rPr lang="hy-AM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«Ողջույն»</a:t>
            </a:r>
          </a:p>
          <a:p>
            <a:pPr algn="ctr"/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Լրացրու կոդը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hy-AM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հետևելով</a:t>
            </a:r>
            <a:r>
              <a:rPr lang="hy-AM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մեկնաբանություններին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453C-97BB-4351-AC3B-688B96E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  <a:r>
              <a:rPr lang="hy-AM" dirty="0">
                <a:cs typeface="Cascadia Mono SemiBold" panose="020B0609020000020004" pitchFamily="49" charset="0"/>
              </a:rPr>
              <a:t>—ի պատմությունը</a:t>
            </a:r>
            <a:endParaRPr 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8C8F96-6527-4A64-A17B-FE18B0933585}"/>
              </a:ext>
            </a:extLst>
          </p:cNvPr>
          <p:cNvCxnSpPr>
            <a:cxnSpLocks/>
          </p:cNvCxnSpPr>
          <p:nvPr/>
        </p:nvCxnSpPr>
        <p:spPr>
          <a:xfrm>
            <a:off x="939800" y="4025900"/>
            <a:ext cx="103124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6752A30-E6A9-46FE-A8DB-F7D3EFC830A1}"/>
              </a:ext>
            </a:extLst>
          </p:cNvPr>
          <p:cNvSpPr/>
          <p:nvPr/>
        </p:nvSpPr>
        <p:spPr>
          <a:xfrm>
            <a:off x="820928" y="3905250"/>
            <a:ext cx="237744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B72375-E533-4AEB-9B7C-548526BE2212}"/>
              </a:ext>
            </a:extLst>
          </p:cNvPr>
          <p:cNvSpPr/>
          <p:nvPr/>
        </p:nvSpPr>
        <p:spPr>
          <a:xfrm>
            <a:off x="2539662" y="3905250"/>
            <a:ext cx="237744" cy="2413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81C6E-2CEF-44C8-8BD8-73DF0DE2070E}"/>
              </a:ext>
            </a:extLst>
          </p:cNvPr>
          <p:cNvSpPr/>
          <p:nvPr/>
        </p:nvSpPr>
        <p:spPr>
          <a:xfrm>
            <a:off x="1680295" y="3905250"/>
            <a:ext cx="237744" cy="2413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67EE60-7EB0-44D9-999E-464C0E043519}"/>
              </a:ext>
            </a:extLst>
          </p:cNvPr>
          <p:cNvSpPr/>
          <p:nvPr/>
        </p:nvSpPr>
        <p:spPr>
          <a:xfrm>
            <a:off x="3399029" y="3905250"/>
            <a:ext cx="237744" cy="2413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5D953B-298D-4B44-9C90-1628C637543D}"/>
              </a:ext>
            </a:extLst>
          </p:cNvPr>
          <p:cNvSpPr/>
          <p:nvPr/>
        </p:nvSpPr>
        <p:spPr>
          <a:xfrm>
            <a:off x="4258396" y="3905250"/>
            <a:ext cx="237744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4B2556-E436-4EDC-AB1D-C6FBC704FC67}"/>
              </a:ext>
            </a:extLst>
          </p:cNvPr>
          <p:cNvSpPr/>
          <p:nvPr/>
        </p:nvSpPr>
        <p:spPr>
          <a:xfrm>
            <a:off x="5117763" y="3905250"/>
            <a:ext cx="237744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1E0A5-341E-48DB-AEEA-7D2964BAB33F}"/>
              </a:ext>
            </a:extLst>
          </p:cNvPr>
          <p:cNvSpPr/>
          <p:nvPr/>
        </p:nvSpPr>
        <p:spPr>
          <a:xfrm>
            <a:off x="6836497" y="3905250"/>
            <a:ext cx="237744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556B47-CB08-40F1-84F7-277659165380}"/>
              </a:ext>
            </a:extLst>
          </p:cNvPr>
          <p:cNvSpPr/>
          <p:nvPr/>
        </p:nvSpPr>
        <p:spPr>
          <a:xfrm>
            <a:off x="5977130" y="3905250"/>
            <a:ext cx="237744" cy="2413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EF3DE9-C07C-4ABA-AFDD-9EA4E1EA1D30}"/>
              </a:ext>
            </a:extLst>
          </p:cNvPr>
          <p:cNvSpPr/>
          <p:nvPr/>
        </p:nvSpPr>
        <p:spPr>
          <a:xfrm>
            <a:off x="7695864" y="3905250"/>
            <a:ext cx="237744" cy="2413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2AF7F4-54F4-4971-8002-421B819E0D78}"/>
              </a:ext>
            </a:extLst>
          </p:cNvPr>
          <p:cNvSpPr/>
          <p:nvPr/>
        </p:nvSpPr>
        <p:spPr>
          <a:xfrm>
            <a:off x="9414598" y="3905250"/>
            <a:ext cx="237744" cy="2413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4EE87D-1A39-4C2A-88BC-D4CC022FC97F}"/>
              </a:ext>
            </a:extLst>
          </p:cNvPr>
          <p:cNvSpPr/>
          <p:nvPr/>
        </p:nvSpPr>
        <p:spPr>
          <a:xfrm>
            <a:off x="8555231" y="3905250"/>
            <a:ext cx="237744" cy="24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49B786-62BD-4D81-A7B0-2B48FFAACA54}"/>
              </a:ext>
            </a:extLst>
          </p:cNvPr>
          <p:cNvSpPr/>
          <p:nvPr/>
        </p:nvSpPr>
        <p:spPr>
          <a:xfrm>
            <a:off x="10273965" y="3905250"/>
            <a:ext cx="237744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0422F4-D5B7-46BE-9811-9D35F79F3B87}"/>
              </a:ext>
            </a:extLst>
          </p:cNvPr>
          <p:cNvSpPr/>
          <p:nvPr/>
        </p:nvSpPr>
        <p:spPr>
          <a:xfrm>
            <a:off x="11133328" y="3905250"/>
            <a:ext cx="237744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1D3BF-49D5-4628-982C-368D5A42734C}"/>
              </a:ext>
            </a:extLst>
          </p:cNvPr>
          <p:cNvSpPr txBox="1"/>
          <p:nvPr/>
        </p:nvSpPr>
        <p:spPr>
          <a:xfrm>
            <a:off x="248227" y="4388703"/>
            <a:ext cx="135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2002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1 / C#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C6C0-1051-4C70-A75E-6ECD4446CD2B}"/>
              </a:ext>
            </a:extLst>
          </p:cNvPr>
          <p:cNvSpPr txBox="1"/>
          <p:nvPr/>
        </p:nvSpPr>
        <p:spPr>
          <a:xfrm>
            <a:off x="1033573" y="3103929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2005</a:t>
            </a:r>
          </a:p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2.0 / C#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281E3-01F5-4710-B8D1-9C06AE73FBCB}"/>
              </a:ext>
            </a:extLst>
          </p:cNvPr>
          <p:cNvSpPr txBox="1"/>
          <p:nvPr/>
        </p:nvSpPr>
        <p:spPr>
          <a:xfrm>
            <a:off x="1892940" y="438870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2007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3.5 / C#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76BC3A-8AA7-4F51-8AF5-731313D3E406}"/>
              </a:ext>
            </a:extLst>
          </p:cNvPr>
          <p:cNvSpPr txBox="1"/>
          <p:nvPr/>
        </p:nvSpPr>
        <p:spPr>
          <a:xfrm>
            <a:off x="2842075" y="3103929"/>
            <a:ext cx="135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2010</a:t>
            </a:r>
          </a:p>
          <a:p>
            <a:pPr algn="ctr"/>
            <a:r>
              <a:rPr lang="en-US" sz="12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4 / C#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8551C1-D1E9-4EAC-935A-74E222373FAF}"/>
              </a:ext>
            </a:extLst>
          </p:cNvPr>
          <p:cNvSpPr txBox="1"/>
          <p:nvPr/>
        </p:nvSpPr>
        <p:spPr>
          <a:xfrm>
            <a:off x="3611674" y="438870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2012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4.5 / C# 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332BFD-44BD-4AE7-B979-2508CA85651F}"/>
              </a:ext>
            </a:extLst>
          </p:cNvPr>
          <p:cNvSpPr txBox="1"/>
          <p:nvPr/>
        </p:nvSpPr>
        <p:spPr>
          <a:xfrm>
            <a:off x="4471041" y="3103929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2015</a:t>
            </a:r>
          </a:p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4.6 / C#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259855-63F5-4D3F-B8EA-9B2EECE9B3EF}"/>
              </a:ext>
            </a:extLst>
          </p:cNvPr>
          <p:cNvSpPr txBox="1"/>
          <p:nvPr/>
        </p:nvSpPr>
        <p:spPr>
          <a:xfrm>
            <a:off x="5107827" y="4387849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2016</a:t>
            </a:r>
          </a:p>
          <a:p>
            <a:pPr algn="ctr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Core 1.0 / C#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A81E5-0883-45AD-AFF8-F1BE67D151D6}"/>
              </a:ext>
            </a:extLst>
          </p:cNvPr>
          <p:cNvSpPr txBox="1"/>
          <p:nvPr/>
        </p:nvSpPr>
        <p:spPr>
          <a:xfrm>
            <a:off x="7052637" y="4386995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2017</a:t>
            </a:r>
          </a:p>
          <a:p>
            <a:pPr algn="ctr"/>
            <a:r>
              <a:rPr lang="en-US" sz="1200" b="1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4.7 / C# 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083A35-8431-4178-AE7C-B43438DE908A}"/>
              </a:ext>
            </a:extLst>
          </p:cNvPr>
          <p:cNvSpPr txBox="1"/>
          <p:nvPr/>
        </p:nvSpPr>
        <p:spPr>
          <a:xfrm>
            <a:off x="5920122" y="3109100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2017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Core 2.0 / C#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D43A23-244B-4F9D-9F23-E04FFC74964F}"/>
              </a:ext>
            </a:extLst>
          </p:cNvPr>
          <p:cNvSpPr txBox="1"/>
          <p:nvPr/>
        </p:nvSpPr>
        <p:spPr>
          <a:xfrm>
            <a:off x="7884628" y="3098878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2019</a:t>
            </a:r>
          </a:p>
          <a:p>
            <a:pPr algn="ctr"/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4.8 / C#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AAEF5-1AF3-4828-B060-90820A54A4CB}"/>
              </a:ext>
            </a:extLst>
          </p:cNvPr>
          <p:cNvSpPr txBox="1"/>
          <p:nvPr/>
        </p:nvSpPr>
        <p:spPr>
          <a:xfrm>
            <a:off x="8538788" y="4386141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2019</a:t>
            </a:r>
          </a:p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Core 3.0 / C# 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9EC30-13B6-41C1-8C88-6BB48C995779}"/>
              </a:ext>
            </a:extLst>
          </p:cNvPr>
          <p:cNvSpPr txBox="1"/>
          <p:nvPr/>
        </p:nvSpPr>
        <p:spPr>
          <a:xfrm>
            <a:off x="9717011" y="3109100"/>
            <a:ext cx="135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2020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5 / C#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70E137-1EC6-4F74-AE6E-91604F21E038}"/>
              </a:ext>
            </a:extLst>
          </p:cNvPr>
          <p:cNvSpPr txBox="1"/>
          <p:nvPr/>
        </p:nvSpPr>
        <p:spPr>
          <a:xfrm>
            <a:off x="10528329" y="4386141"/>
            <a:ext cx="1441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2021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 6 / C# 10</a:t>
            </a:r>
          </a:p>
        </p:txBody>
      </p:sp>
    </p:spTree>
    <p:extLst>
      <p:ext uri="{BB962C8B-B14F-4D97-AF65-F5344CB8AC3E}">
        <p14:creationId xmlns:p14="http://schemas.microsoft.com/office/powerpoint/2010/main" val="73585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6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Framework vs Core</a:t>
            </a:r>
          </a:p>
        </p:txBody>
      </p:sp>
    </p:spTree>
    <p:extLst>
      <p:ext uri="{BB962C8B-B14F-4D97-AF65-F5344CB8AC3E}">
        <p14:creationId xmlns:p14="http://schemas.microsoft.com/office/powerpoint/2010/main" val="4991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4B9-D383-4A58-9A8A-E47839AE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 </a:t>
            </a:r>
            <a:r>
              <a:rPr lang="hy-AM" b="1" u="sng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Տեխնոլոգիա</a:t>
            </a:r>
            <a:endParaRPr lang="en-US" b="1" u="sng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D8DAB7-9A36-44C0-B0F6-BC8C293E0F0A}"/>
              </a:ext>
            </a:extLst>
          </p:cNvPr>
          <p:cNvSpPr/>
          <p:nvPr/>
        </p:nvSpPr>
        <p:spPr>
          <a:xfrm>
            <a:off x="821852" y="2841076"/>
            <a:ext cx="10515600" cy="3499944"/>
          </a:xfrm>
          <a:prstGeom prst="roundRect">
            <a:avLst>
              <a:gd name="adj" fmla="val 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0F5-947F-415B-9655-0DA7B412C43A}"/>
              </a:ext>
            </a:extLst>
          </p:cNvPr>
          <p:cNvSpPr txBox="1"/>
          <p:nvPr/>
        </p:nvSpPr>
        <p:spPr>
          <a:xfrm>
            <a:off x="1261240" y="214037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.NET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EF6FD-09C9-4308-861F-FFB981A62849}"/>
              </a:ext>
            </a:extLst>
          </p:cNvPr>
          <p:cNvGrpSpPr/>
          <p:nvPr/>
        </p:nvGrpSpPr>
        <p:grpSpPr>
          <a:xfrm>
            <a:off x="1110071" y="3113276"/>
            <a:ext cx="9971858" cy="2907505"/>
            <a:chOff x="1466072" y="3029770"/>
            <a:chExt cx="9179493" cy="26717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440510-CD38-433E-AEBE-FD2137652DD0}"/>
                </a:ext>
              </a:extLst>
            </p:cNvPr>
            <p:cNvSpPr/>
            <p:nvPr/>
          </p:nvSpPr>
          <p:spPr>
            <a:xfrm>
              <a:off x="1466072" y="3090041"/>
              <a:ext cx="1324304" cy="6779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C#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3E74B5-EF97-4661-8259-BC7C06C053DD}"/>
                </a:ext>
              </a:extLst>
            </p:cNvPr>
            <p:cNvSpPr/>
            <p:nvPr/>
          </p:nvSpPr>
          <p:spPr>
            <a:xfrm>
              <a:off x="1466072" y="4056333"/>
              <a:ext cx="1324304" cy="6779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VB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4709B8-66DF-4A6E-B065-75822A9655A1}"/>
                </a:ext>
              </a:extLst>
            </p:cNvPr>
            <p:cNvSpPr/>
            <p:nvPr/>
          </p:nvSpPr>
          <p:spPr>
            <a:xfrm>
              <a:off x="1466072" y="5023615"/>
              <a:ext cx="1324304" cy="6779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F#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308C79-2A45-4DF1-BD29-F83844660172}"/>
                </a:ext>
              </a:extLst>
            </p:cNvPr>
            <p:cNvSpPr/>
            <p:nvPr/>
          </p:nvSpPr>
          <p:spPr>
            <a:xfrm>
              <a:off x="3118703" y="3090040"/>
              <a:ext cx="1324304" cy="26114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CIL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5084A8-66A2-4794-BAE3-7CA69B2126D0}"/>
                </a:ext>
              </a:extLst>
            </p:cNvPr>
            <p:cNvSpPr/>
            <p:nvPr/>
          </p:nvSpPr>
          <p:spPr>
            <a:xfrm>
              <a:off x="4771696" y="3061302"/>
              <a:ext cx="1324304" cy="26114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CTR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1E9021-A4FA-4FBA-903B-11D4E0A979FD}"/>
                </a:ext>
              </a:extLst>
            </p:cNvPr>
            <p:cNvSpPr/>
            <p:nvPr/>
          </p:nvSpPr>
          <p:spPr>
            <a:xfrm>
              <a:off x="6424327" y="3029770"/>
              <a:ext cx="1324304" cy="26114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CLR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FA141F-F0D1-4A45-AA82-247BC1597F8A}"/>
                </a:ext>
              </a:extLst>
            </p:cNvPr>
            <p:cNvSpPr/>
            <p:nvPr/>
          </p:nvSpPr>
          <p:spPr>
            <a:xfrm>
              <a:off x="8076958" y="3029770"/>
              <a:ext cx="11430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Console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507ACA0-8729-4FAC-AF06-6DFBB673A62D}"/>
                </a:ext>
              </a:extLst>
            </p:cNvPr>
            <p:cNvSpPr/>
            <p:nvPr/>
          </p:nvSpPr>
          <p:spPr>
            <a:xfrm>
              <a:off x="9502565" y="3029770"/>
              <a:ext cx="11430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WPF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99FEE33-145E-46FE-A320-7E4C60E9CA41}"/>
                </a:ext>
              </a:extLst>
            </p:cNvPr>
            <p:cNvSpPr/>
            <p:nvPr/>
          </p:nvSpPr>
          <p:spPr>
            <a:xfrm>
              <a:off x="8048178" y="4498262"/>
              <a:ext cx="11430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MAUI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14E77E-F0F4-48A4-955E-473354729732}"/>
                </a:ext>
              </a:extLst>
            </p:cNvPr>
            <p:cNvSpPr/>
            <p:nvPr/>
          </p:nvSpPr>
          <p:spPr>
            <a:xfrm>
              <a:off x="9502565" y="4498262"/>
              <a:ext cx="11430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Web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319691-B828-4DC7-B07C-516AA65EC32F}"/>
              </a:ext>
            </a:extLst>
          </p:cNvPr>
          <p:cNvCxnSpPr>
            <a:cxnSpLocks/>
          </p:cNvCxnSpPr>
          <p:nvPr/>
        </p:nvCxnSpPr>
        <p:spPr>
          <a:xfrm>
            <a:off x="2729478" y="3178864"/>
            <a:ext cx="0" cy="284191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F54954-A25E-4EC3-9259-31313D940C32}"/>
              </a:ext>
            </a:extLst>
          </p:cNvPr>
          <p:cNvCxnSpPr>
            <a:cxnSpLocks/>
          </p:cNvCxnSpPr>
          <p:nvPr/>
        </p:nvCxnSpPr>
        <p:spPr>
          <a:xfrm>
            <a:off x="6302995" y="3159207"/>
            <a:ext cx="0" cy="284191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535100-6CAD-44C4-B2E4-793112B720EE}"/>
              </a:ext>
            </a:extLst>
          </p:cNvPr>
          <p:cNvCxnSpPr>
            <a:cxnSpLocks/>
          </p:cNvCxnSpPr>
          <p:nvPr/>
        </p:nvCxnSpPr>
        <p:spPr>
          <a:xfrm>
            <a:off x="8097636" y="3113276"/>
            <a:ext cx="0" cy="284191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6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52F-962F-4AAC-A670-392167A9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EF0E8-3B5D-415C-A233-1E3E7FF5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728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47D18A-9967-43C6-BBEF-02E0E354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7728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gn up for the Codespaces beta · GitHub">
            <a:extLst>
              <a:ext uri="{FF2B5EF4-FFF2-40B4-BE49-F238E27FC236}">
                <a16:creationId xmlns:a16="http://schemas.microsoft.com/office/drawing/2014/main" id="{4CB16B60-B9E4-464B-B920-C530557F7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" t="-1139" r="6302" b="24052"/>
          <a:stretch/>
        </p:blipFill>
        <p:spPr bwMode="auto">
          <a:xfrm>
            <a:off x="8610600" y="227728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B0F5A-21F3-4330-A4FC-A5924347C712}"/>
              </a:ext>
            </a:extLst>
          </p:cNvPr>
          <p:cNvSpPr txBox="1"/>
          <p:nvPr/>
        </p:nvSpPr>
        <p:spPr>
          <a:xfrm>
            <a:off x="761326" y="5407027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83E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Visual Studio 2o22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B2DB-6A78-4C5A-B7DD-6E2C2C71308E}"/>
              </a:ext>
            </a:extLst>
          </p:cNvPr>
          <p:cNvSpPr txBox="1"/>
          <p:nvPr/>
        </p:nvSpPr>
        <p:spPr>
          <a:xfrm>
            <a:off x="4647526" y="5407027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B72AC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Visual Studio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244DF-DDB6-44D4-82B1-B267E7CCF60E}"/>
              </a:ext>
            </a:extLst>
          </p:cNvPr>
          <p:cNvSpPr txBox="1"/>
          <p:nvPr/>
        </p:nvSpPr>
        <p:spPr>
          <a:xfrm>
            <a:off x="8610600" y="5422247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GitHub Codespaces</a:t>
            </a:r>
          </a:p>
        </p:txBody>
      </p:sp>
    </p:spTree>
    <p:extLst>
      <p:ext uri="{BB962C8B-B14F-4D97-AF65-F5344CB8AC3E}">
        <p14:creationId xmlns:p14="http://schemas.microsoft.com/office/powerpoint/2010/main" val="5950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43A-C2D0-4DA2-AE55-546CA7CE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cs typeface="Cascadia Mono SemiBold" panose="020B0609020000020004" pitchFamily="49" charset="0"/>
              </a:rPr>
              <a:t>Ֆայլերի տեսակներ</a:t>
            </a:r>
            <a:endParaRPr lang="en-US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3BFDA-0D26-46B7-9378-4A00FAD9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67" y="2043021"/>
            <a:ext cx="1828800" cy="182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A456E-9233-49C9-92B5-63AB9AFA8F33}"/>
              </a:ext>
            </a:extLst>
          </p:cNvPr>
          <p:cNvSpPr txBox="1"/>
          <p:nvPr/>
        </p:nvSpPr>
        <p:spPr>
          <a:xfrm>
            <a:off x="925477" y="4224155"/>
            <a:ext cx="29145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4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sln</a:t>
            </a:r>
            <a:endParaRPr lang="en-US" sz="44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 Studio</a:t>
            </a:r>
            <a:endParaRPr lang="hy-AM" sz="2800" b="1" dirty="0">
              <a:cs typeface="Cascadia Code" panose="020B0609020000020004" pitchFamily="49" charset="0"/>
            </a:endParaRPr>
          </a:p>
          <a:p>
            <a:pPr algn="ctr"/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Solution</a:t>
            </a:r>
            <a:endParaRPr lang="hy-AM" sz="2800" b="1" dirty="0">
              <a:cs typeface="Cascadia Code" panose="020B0609020000020004" pitchFamily="49" charset="0"/>
            </a:endParaRPr>
          </a:p>
        </p:txBody>
      </p:sp>
      <p:pic>
        <p:nvPicPr>
          <p:cNvPr id="2050" name="Picture 2" descr="File, type, csproj Free Icon of vscode">
            <a:extLst>
              <a:ext uri="{FF2B5EF4-FFF2-40B4-BE49-F238E27FC236}">
                <a16:creationId xmlns:a16="http://schemas.microsoft.com/office/drawing/2014/main" id="{4ED0D8F3-9F7A-4B4C-B608-9C6AAC5E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4302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FABC8-D652-4835-984A-DFF2F3D17B0E}"/>
              </a:ext>
            </a:extLst>
          </p:cNvPr>
          <p:cNvSpPr txBox="1"/>
          <p:nvPr/>
        </p:nvSpPr>
        <p:spPr>
          <a:xfrm>
            <a:off x="4743706" y="4224155"/>
            <a:ext cx="27045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4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csproj</a:t>
            </a:r>
            <a:endParaRPr lang="en-US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.NET Project</a:t>
            </a:r>
          </a:p>
          <a:p>
            <a:pPr algn="ctr"/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File for C#</a:t>
            </a:r>
            <a:endParaRPr lang="hy-AM" sz="2800" b="1" dirty="0">
              <a:cs typeface="Cascadia Code" panose="020B0609020000020004" pitchFamily="49" charset="0"/>
            </a:endParaRPr>
          </a:p>
        </p:txBody>
      </p:sp>
      <p:pic>
        <p:nvPicPr>
          <p:cNvPr id="2052" name="Picture 4" descr="Cs, visual c# source code file icon - Download on Iconfinder">
            <a:extLst>
              <a:ext uri="{FF2B5EF4-FFF2-40B4-BE49-F238E27FC236}">
                <a16:creationId xmlns:a16="http://schemas.microsoft.com/office/drawing/2014/main" id="{2655FED5-5AC0-4CC8-BCA2-9543B15B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833" y="204302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71327-AFB4-4ED5-89AD-85CEE28B5CA4}"/>
              </a:ext>
            </a:extLst>
          </p:cNvPr>
          <p:cNvSpPr txBox="1"/>
          <p:nvPr/>
        </p:nvSpPr>
        <p:spPr>
          <a:xfrm>
            <a:off x="8456939" y="4224154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.cs</a:t>
            </a:r>
          </a:p>
          <a:p>
            <a:pPr algn="ctr"/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C# Code File</a:t>
            </a:r>
            <a:endParaRPr lang="hy-AM" sz="2800" b="1" dirty="0"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4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416-6CC8-45ED-AA61-14A96BE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cs typeface="Cascadia Code" panose="020B0609020000020004" pitchFamily="49" charset="0"/>
              </a:rPr>
              <a:t>Տվյալների տեսակներ</a:t>
            </a:r>
            <a:endParaRPr 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E3CD-A6B5-4773-8E18-413DDF871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115D-FDCD-4050-9618-823228072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y-AM" dirty="0"/>
              <a:t>Առաջին </a:t>
            </a:r>
            <a:r>
              <a:rPr lang="en-US" dirty="0"/>
              <a:t>Markup</a:t>
            </a:r>
            <a:r>
              <a:rPr lang="hy-AM" dirty="0"/>
              <a:t> լեզուներից մեկը,</a:t>
            </a:r>
          </a:p>
          <a:p>
            <a:r>
              <a:rPr lang="hy-AM" dirty="0"/>
              <a:t>Աշխատում է </a:t>
            </a:r>
            <a:r>
              <a:rPr lang="hy-AM" dirty="0" err="1"/>
              <a:t>թեգերով</a:t>
            </a:r>
            <a:r>
              <a:rPr lang="hy-AM" dirty="0"/>
              <a:t>,</a:t>
            </a:r>
          </a:p>
          <a:p>
            <a:r>
              <a:rPr lang="hy-AM" dirty="0" err="1"/>
              <a:t>Թեգերի</a:t>
            </a:r>
            <a:r>
              <a:rPr lang="hy-AM" dirty="0"/>
              <a:t> անունները պայմանական են,</a:t>
            </a:r>
          </a:p>
          <a:p>
            <a:r>
              <a:rPr lang="hy-AM" dirty="0"/>
              <a:t>Ցանկացած </a:t>
            </a:r>
            <a:r>
              <a:rPr lang="hy-AM" dirty="0" err="1"/>
              <a:t>թեգ</a:t>
            </a:r>
            <a:r>
              <a:rPr lang="hy-AM" dirty="0"/>
              <a:t> ունի բացող և փակող </a:t>
            </a:r>
            <a:r>
              <a:rPr lang="hy-AM" dirty="0" err="1"/>
              <a:t>թեգ</a:t>
            </a:r>
            <a:r>
              <a:rPr lang="hy-AM" dirty="0"/>
              <a:t> և նրանց </a:t>
            </a:r>
            <a:r>
              <a:rPr lang="hy-AM" dirty="0" err="1"/>
              <a:t>միջև</a:t>
            </a:r>
            <a:r>
              <a:rPr lang="hy-AM" dirty="0"/>
              <a:t> </a:t>
            </a:r>
            <a:r>
              <a:rPr lang="hy-AM" dirty="0" err="1"/>
              <a:t>եղով</a:t>
            </a:r>
            <a:r>
              <a:rPr lang="hy-AM" dirty="0"/>
              <a:t> </a:t>
            </a:r>
            <a:r>
              <a:rPr lang="hy-AM" dirty="0" err="1"/>
              <a:t>կոնտենտ</a:t>
            </a:r>
            <a:r>
              <a:rPr lang="hy-AM" dirty="0"/>
              <a:t>։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73C2-6FEA-404D-A5A1-3C0C73C1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8C188-D879-40EC-8B0A-5A64AF627B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y-AM" dirty="0"/>
              <a:t>Առաջացել է </a:t>
            </a:r>
            <a:r>
              <a:rPr lang="en-US" dirty="0"/>
              <a:t>JavaScript</a:t>
            </a:r>
            <a:r>
              <a:rPr lang="hy-AM" dirty="0"/>
              <a:t> լեզվից,</a:t>
            </a:r>
          </a:p>
          <a:p>
            <a:r>
              <a:rPr lang="hy-AM" dirty="0"/>
              <a:t>Տվյալները պահպանում է օբյեկտի պարամետրերի տեսքով,</a:t>
            </a:r>
          </a:p>
          <a:p>
            <a:r>
              <a:rPr lang="hy-AM" dirty="0"/>
              <a:t>Տվյալները իրարից առանձնանում են </a:t>
            </a:r>
            <a:r>
              <a:rPr lang="en-US" dirty="0"/>
              <a:t>{}</a:t>
            </a:r>
            <a:r>
              <a:rPr lang="hy-AM" dirty="0"/>
              <a:t>-ի միջոցով։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PS: &gt; </a:t>
            </a:r>
            <a:r>
              <a:rPr lang="hy-AM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Սկսենք կոդ գրել</a:t>
            </a:r>
            <a:r>
              <a:rPr lang="en-US" sz="5400" kern="1200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30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BBBD-E954-425F-BA2D-DADC0BB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764-F44A-49B7-84E9-4E0BD169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42" y="2137542"/>
            <a:ext cx="9606917" cy="2582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C#</a:t>
            </a:r>
            <a:r>
              <a:rPr lang="hy-AM" sz="5400" kern="1200" dirty="0">
                <a:solidFill>
                  <a:srgbClr val="FFFFFF"/>
                </a:solidFill>
                <a:cs typeface="Cascadia Code" panose="020B0609020000020004" pitchFamily="49" charset="0"/>
              </a:rPr>
              <a:t>-ի քերականություն</a:t>
            </a:r>
            <a:endParaRPr lang="en-US" sz="5400" kern="1200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scadia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517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Cascadia Code</vt:lpstr>
      <vt:lpstr>Cascadia Code SemiBold</vt:lpstr>
      <vt:lpstr>Cascadia Mono SemiBold</vt:lpstr>
      <vt:lpstr>Office Theme</vt:lpstr>
      <vt:lpstr>Բարի գալուստ .NET/C# դասընթացին</vt:lpstr>
      <vt:lpstr>.NET—ի պատմությունը</vt:lpstr>
      <vt:lpstr>.NET</vt:lpstr>
      <vt:lpstr>.NET Տեխնոլոգիա</vt:lpstr>
      <vt:lpstr>IDEs</vt:lpstr>
      <vt:lpstr>Ֆայլերի տեսակներ</vt:lpstr>
      <vt:lpstr>Տվյալների տեսակներ</vt:lpstr>
      <vt:lpstr>.NET</vt:lpstr>
      <vt:lpstr>.NET</vt:lpstr>
      <vt:lpstr>C# Հրահանգներ</vt:lpstr>
      <vt:lpstr>C# կոդի բլոկ կամ scope</vt:lpstr>
      <vt:lpstr>C# Մեկնաբանություններ</vt:lpstr>
      <vt:lpstr>XML կոդ</vt:lpstr>
      <vt:lpstr>Հաճախ օգտագործվող տերմիններ</vt:lpstr>
      <vt:lpstr>.NET</vt:lpstr>
      <vt:lpstr>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Babayan</dc:creator>
  <cp:lastModifiedBy>David Babayan</cp:lastModifiedBy>
  <cp:revision>1</cp:revision>
  <dcterms:created xsi:type="dcterms:W3CDTF">2021-11-30T22:10:42Z</dcterms:created>
  <dcterms:modified xsi:type="dcterms:W3CDTF">2021-12-03T23:44:22Z</dcterms:modified>
</cp:coreProperties>
</file>