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2" r:id="rId3"/>
    <p:sldId id="257" r:id="rId4"/>
    <p:sldId id="258" r:id="rId5"/>
    <p:sldId id="259" r:id="rId6"/>
    <p:sldId id="260" r:id="rId7"/>
    <p:sldId id="264" r:id="rId8"/>
    <p:sldId id="263" r:id="rId9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09E090-BD63-444D-9AA5-4AFDE127A7EF}" v="6" dt="2022-11-27T15:49:10.1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8647" autoAdjust="0"/>
  </p:normalViewPr>
  <p:slideViewPr>
    <p:cSldViewPr snapToGrid="0">
      <p:cViewPr varScale="1">
        <p:scale>
          <a:sx n="72" d="100"/>
          <a:sy n="72" d="100"/>
        </p:scale>
        <p:origin x="207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ek Babiš" userId="0c4f9d9975d1ca32" providerId="LiveId" clId="{238A6300-9036-46BD-A63A-9C06A0094073}"/>
    <pc:docChg chg="undo custSel addSld modSld modMainMaster">
      <pc:chgData name="Marek Babiš" userId="0c4f9d9975d1ca32" providerId="LiveId" clId="{238A6300-9036-46BD-A63A-9C06A0094073}" dt="2022-11-02T08:08:54.064" v="164" actId="680"/>
      <pc:docMkLst>
        <pc:docMk/>
      </pc:docMkLst>
      <pc:sldChg chg="modSp new mod">
        <pc:chgData name="Marek Babiš" userId="0c4f9d9975d1ca32" providerId="LiveId" clId="{238A6300-9036-46BD-A63A-9C06A0094073}" dt="2022-11-02T08:01:09.612" v="84" actId="20577"/>
        <pc:sldMkLst>
          <pc:docMk/>
          <pc:sldMk cId="2265382702" sldId="257"/>
        </pc:sldMkLst>
        <pc:spChg chg="mod">
          <ac:chgData name="Marek Babiš" userId="0c4f9d9975d1ca32" providerId="LiveId" clId="{238A6300-9036-46BD-A63A-9C06A0094073}" dt="2022-11-02T08:01:09.612" v="84" actId="20577"/>
          <ac:spMkLst>
            <pc:docMk/>
            <pc:sldMk cId="2265382702" sldId="257"/>
            <ac:spMk id="3" creationId="{61E0CFFE-F32E-E249-C283-DD62C7FC3DBD}"/>
          </ac:spMkLst>
        </pc:spChg>
      </pc:sldChg>
      <pc:sldChg chg="modSp new mod">
        <pc:chgData name="Marek Babiš" userId="0c4f9d9975d1ca32" providerId="LiveId" clId="{238A6300-9036-46BD-A63A-9C06A0094073}" dt="2022-11-02T08:01:46.469" v="152" actId="12"/>
        <pc:sldMkLst>
          <pc:docMk/>
          <pc:sldMk cId="1373113338" sldId="258"/>
        </pc:sldMkLst>
        <pc:spChg chg="mod">
          <ac:chgData name="Marek Babiš" userId="0c4f9d9975d1ca32" providerId="LiveId" clId="{238A6300-9036-46BD-A63A-9C06A0094073}" dt="2022-11-02T08:01:46.469" v="152" actId="12"/>
          <ac:spMkLst>
            <pc:docMk/>
            <pc:sldMk cId="1373113338" sldId="258"/>
            <ac:spMk id="3" creationId="{89ED87CA-BBC1-FA7F-56B2-E0C47C6F62F9}"/>
          </ac:spMkLst>
        </pc:spChg>
      </pc:sldChg>
      <pc:sldChg chg="addSp delSp modSp new mod">
        <pc:chgData name="Marek Babiš" userId="0c4f9d9975d1ca32" providerId="LiveId" clId="{238A6300-9036-46BD-A63A-9C06A0094073}" dt="2022-11-02T08:04:15.243" v="159" actId="1076"/>
        <pc:sldMkLst>
          <pc:docMk/>
          <pc:sldMk cId="3700226312" sldId="259"/>
        </pc:sldMkLst>
        <pc:spChg chg="del">
          <ac:chgData name="Marek Babiš" userId="0c4f9d9975d1ca32" providerId="LiveId" clId="{238A6300-9036-46BD-A63A-9C06A0094073}" dt="2022-11-02T08:04:07.790" v="155" actId="931"/>
          <ac:spMkLst>
            <pc:docMk/>
            <pc:sldMk cId="3700226312" sldId="259"/>
            <ac:spMk id="3" creationId="{A4AE6A9B-80E6-77C1-614F-8C09C0F24873}"/>
          </ac:spMkLst>
        </pc:spChg>
        <pc:picChg chg="add mod">
          <ac:chgData name="Marek Babiš" userId="0c4f9d9975d1ca32" providerId="LiveId" clId="{238A6300-9036-46BD-A63A-9C06A0094073}" dt="2022-11-02T08:04:15.243" v="159" actId="1076"/>
          <ac:picMkLst>
            <pc:docMk/>
            <pc:sldMk cId="3700226312" sldId="259"/>
            <ac:picMk id="5" creationId="{B710A74B-A698-B88F-DBE2-48EAE3665290}"/>
          </ac:picMkLst>
        </pc:picChg>
      </pc:sldChg>
      <pc:sldChg chg="addSp delSp modSp new mod">
        <pc:chgData name="Marek Babiš" userId="0c4f9d9975d1ca32" providerId="LiveId" clId="{238A6300-9036-46BD-A63A-9C06A0094073}" dt="2022-11-02T08:08:46.148" v="163" actId="1076"/>
        <pc:sldMkLst>
          <pc:docMk/>
          <pc:sldMk cId="2761229835" sldId="260"/>
        </pc:sldMkLst>
        <pc:spChg chg="del">
          <ac:chgData name="Marek Babiš" userId="0c4f9d9975d1ca32" providerId="LiveId" clId="{238A6300-9036-46BD-A63A-9C06A0094073}" dt="2022-11-02T08:08:39.573" v="160" actId="931"/>
          <ac:spMkLst>
            <pc:docMk/>
            <pc:sldMk cId="2761229835" sldId="260"/>
            <ac:spMk id="3" creationId="{9745ECFA-647C-45ED-5D80-8942532A1E22}"/>
          </ac:spMkLst>
        </pc:spChg>
        <pc:picChg chg="add mod">
          <ac:chgData name="Marek Babiš" userId="0c4f9d9975d1ca32" providerId="LiveId" clId="{238A6300-9036-46BD-A63A-9C06A0094073}" dt="2022-11-02T08:08:46.148" v="163" actId="1076"/>
          <ac:picMkLst>
            <pc:docMk/>
            <pc:sldMk cId="2761229835" sldId="260"/>
            <ac:picMk id="5" creationId="{A4DD96E6-63CD-34E9-A9EA-A189D4FF609C}"/>
          </ac:picMkLst>
        </pc:picChg>
      </pc:sldChg>
      <pc:sldChg chg="new">
        <pc:chgData name="Marek Babiš" userId="0c4f9d9975d1ca32" providerId="LiveId" clId="{238A6300-9036-46BD-A63A-9C06A0094073}" dt="2022-11-02T08:08:54.064" v="164" actId="680"/>
        <pc:sldMkLst>
          <pc:docMk/>
          <pc:sldMk cId="2984553540" sldId="261"/>
        </pc:sldMkLst>
      </pc:sldChg>
      <pc:sldMasterChg chg="addSp delSp modSp mod modSldLayout">
        <pc:chgData name="Marek Babiš" userId="0c4f9d9975d1ca32" providerId="LiveId" clId="{238A6300-9036-46BD-A63A-9C06A0094073}" dt="2022-11-02T07:43:58.357" v="24" actId="339"/>
        <pc:sldMasterMkLst>
          <pc:docMk/>
          <pc:sldMasterMk cId="43882188" sldId="2147483660"/>
        </pc:sldMasterMkLst>
        <pc:spChg chg="add del mod">
          <ac:chgData name="Marek Babiš" userId="0c4f9d9975d1ca32" providerId="LiveId" clId="{238A6300-9036-46BD-A63A-9C06A0094073}" dt="2022-11-02T07:37:26.195" v="14"/>
          <ac:spMkLst>
            <pc:docMk/>
            <pc:sldMasterMk cId="43882188" sldId="2147483660"/>
            <ac:spMk id="7" creationId="{0A80F7B0-D79A-8155-51CD-934F977447BD}"/>
          </ac:spMkLst>
        </pc:spChg>
        <pc:spChg chg="add mod">
          <ac:chgData name="Marek Babiš" userId="0c4f9d9975d1ca32" providerId="LiveId" clId="{238A6300-9036-46BD-A63A-9C06A0094073}" dt="2022-11-02T07:37:24.665" v="12" actId="20577"/>
          <ac:spMkLst>
            <pc:docMk/>
            <pc:sldMasterMk cId="43882188" sldId="2147483660"/>
            <ac:spMk id="8" creationId="{9B498521-64B3-CAE8-A382-CDA5E562EAF0}"/>
          </ac:spMkLst>
        </pc:spChg>
        <pc:sldLayoutChg chg="modSp">
          <pc:chgData name="Marek Babiš" userId="0c4f9d9975d1ca32" providerId="LiveId" clId="{238A6300-9036-46BD-A63A-9C06A0094073}" dt="2022-11-02T07:43:58.357" v="24" actId="339"/>
          <pc:sldLayoutMkLst>
            <pc:docMk/>
            <pc:sldMasterMk cId="43882188" sldId="2147483660"/>
            <pc:sldLayoutMk cId="3482972677" sldId="2147483670"/>
          </pc:sldLayoutMkLst>
          <pc:spChg chg="mod">
            <ac:chgData name="Marek Babiš" userId="0c4f9d9975d1ca32" providerId="LiveId" clId="{238A6300-9036-46BD-A63A-9C06A0094073}" dt="2022-11-02T07:43:58.357" v="24" actId="339"/>
            <ac:spMkLst>
              <pc:docMk/>
              <pc:sldMasterMk cId="43882188" sldId="2147483660"/>
              <pc:sldLayoutMk cId="3482972677" sldId="2147483670"/>
              <ac:spMk id="3" creationId="{3492F85E-0893-4D8C-816A-5193CC6DC9C0}"/>
            </ac:spMkLst>
          </pc:spChg>
        </pc:sldLayoutChg>
        <pc:sldLayoutChg chg="delSp mod">
          <pc:chgData name="Marek Babiš" userId="0c4f9d9975d1ca32" providerId="LiveId" clId="{238A6300-9036-46BD-A63A-9C06A0094073}" dt="2022-11-02T07:37:34.453" v="15" actId="478"/>
          <pc:sldLayoutMkLst>
            <pc:docMk/>
            <pc:sldMasterMk cId="43882188" sldId="2147483660"/>
            <pc:sldLayoutMk cId="3777418471" sldId="2147483671"/>
          </pc:sldLayoutMkLst>
          <pc:spChg chg="del">
            <ac:chgData name="Marek Babiš" userId="0c4f9d9975d1ca32" providerId="LiveId" clId="{238A6300-9036-46BD-A63A-9C06A0094073}" dt="2022-11-02T07:37:34.453" v="15" actId="478"/>
            <ac:spMkLst>
              <pc:docMk/>
              <pc:sldMasterMk cId="43882188" sldId="2147483660"/>
              <pc:sldLayoutMk cId="3777418471" sldId="2147483671"/>
              <ac:spMk id="7" creationId="{98836B3B-0D9D-23FD-37D1-95BD49AA2DED}"/>
            </ac:spMkLst>
          </pc:spChg>
        </pc:sldLayoutChg>
      </pc:sldMasterChg>
    </pc:docChg>
  </pc:docChgLst>
  <pc:docChgLst>
    <pc:chgData name="Marek Babiš" userId="0c4f9d9975d1ca32" providerId="LiveId" clId="{FD09E090-BD63-444D-9AA5-4AFDE127A7EF}"/>
    <pc:docChg chg="undo custSel addSld delSld modSld">
      <pc:chgData name="Marek Babiš" userId="0c4f9d9975d1ca32" providerId="LiveId" clId="{FD09E090-BD63-444D-9AA5-4AFDE127A7EF}" dt="2022-11-30T07:09:41.579" v="1944" actId="2696"/>
      <pc:docMkLst>
        <pc:docMk/>
      </pc:docMkLst>
      <pc:sldChg chg="modSp mod">
        <pc:chgData name="Marek Babiš" userId="0c4f9d9975d1ca32" providerId="LiveId" clId="{FD09E090-BD63-444D-9AA5-4AFDE127A7EF}" dt="2022-11-26T17:05:39.258" v="48" actId="20577"/>
        <pc:sldMkLst>
          <pc:docMk/>
          <pc:sldMk cId="2102407887" sldId="256"/>
        </pc:sldMkLst>
        <pc:spChg chg="mod">
          <ac:chgData name="Marek Babiš" userId="0c4f9d9975d1ca32" providerId="LiveId" clId="{FD09E090-BD63-444D-9AA5-4AFDE127A7EF}" dt="2022-11-26T17:05:39.258" v="48" actId="20577"/>
          <ac:spMkLst>
            <pc:docMk/>
            <pc:sldMk cId="2102407887" sldId="256"/>
            <ac:spMk id="3" creationId="{6B38DAB9-D308-E1C1-A097-9557B5CE0F30}"/>
          </ac:spMkLst>
        </pc:spChg>
      </pc:sldChg>
      <pc:sldChg chg="addSp delSp modSp mod setBg modNotesTx">
        <pc:chgData name="Marek Babiš" userId="0c4f9d9975d1ca32" providerId="LiveId" clId="{FD09E090-BD63-444D-9AA5-4AFDE127A7EF}" dt="2022-11-27T16:09:26.300" v="1935" actId="20577"/>
        <pc:sldMkLst>
          <pc:docMk/>
          <pc:sldMk cId="2265382702" sldId="257"/>
        </pc:sldMkLst>
        <pc:spChg chg="mod">
          <ac:chgData name="Marek Babiš" userId="0c4f9d9975d1ca32" providerId="LiveId" clId="{FD09E090-BD63-444D-9AA5-4AFDE127A7EF}" dt="2022-11-27T15:10:00.041" v="1230" actId="26606"/>
          <ac:spMkLst>
            <pc:docMk/>
            <pc:sldMk cId="2265382702" sldId="257"/>
            <ac:spMk id="2" creationId="{4E37EBEF-C69B-976B-0F7C-D0B7D1812F5D}"/>
          </ac:spMkLst>
        </pc:spChg>
        <pc:spChg chg="mod ord">
          <ac:chgData name="Marek Babiš" userId="0c4f9d9975d1ca32" providerId="LiveId" clId="{FD09E090-BD63-444D-9AA5-4AFDE127A7EF}" dt="2022-11-27T15:10:20.268" v="1235" actId="1076"/>
          <ac:spMkLst>
            <pc:docMk/>
            <pc:sldMk cId="2265382702" sldId="257"/>
            <ac:spMk id="3" creationId="{61E0CFFE-F32E-E249-C283-DD62C7FC3DBD}"/>
          </ac:spMkLst>
        </pc:spChg>
        <pc:spChg chg="add del">
          <ac:chgData name="Marek Babiš" userId="0c4f9d9975d1ca32" providerId="LiveId" clId="{FD09E090-BD63-444D-9AA5-4AFDE127A7EF}" dt="2022-11-27T15:10:00.041" v="1230" actId="26606"/>
          <ac:spMkLst>
            <pc:docMk/>
            <pc:sldMk cId="2265382702" sldId="257"/>
            <ac:spMk id="8" creationId="{7BA10581-08F2-4D9E-8CB4-07ECFEE95EE6}"/>
          </ac:spMkLst>
        </pc:spChg>
        <pc:spChg chg="add del">
          <ac:chgData name="Marek Babiš" userId="0c4f9d9975d1ca32" providerId="LiveId" clId="{FD09E090-BD63-444D-9AA5-4AFDE127A7EF}" dt="2022-11-27T15:10:00.041" v="1230" actId="26606"/>
          <ac:spMkLst>
            <pc:docMk/>
            <pc:sldMk cId="2265382702" sldId="257"/>
            <ac:spMk id="19" creationId="{7D2FD795-8DF5-44F0-8664-4D8F626DD85A}"/>
          </ac:spMkLst>
        </pc:spChg>
        <pc:spChg chg="add del">
          <ac:chgData name="Marek Babiš" userId="0c4f9d9975d1ca32" providerId="LiveId" clId="{FD09E090-BD63-444D-9AA5-4AFDE127A7EF}" dt="2022-11-27T15:10:00.041" v="1230" actId="26606"/>
          <ac:spMkLst>
            <pc:docMk/>
            <pc:sldMk cId="2265382702" sldId="257"/>
            <ac:spMk id="33" creationId="{9D8267F7-1115-4F9A-BEF5-BB6664BCF0DB}"/>
          </ac:spMkLst>
        </pc:spChg>
        <pc:grpChg chg="add del">
          <ac:chgData name="Marek Babiš" userId="0c4f9d9975d1ca32" providerId="LiveId" clId="{FD09E090-BD63-444D-9AA5-4AFDE127A7EF}" dt="2022-11-27T15:10:00.041" v="1230" actId="26606"/>
          <ac:grpSpMkLst>
            <pc:docMk/>
            <pc:sldMk cId="2265382702" sldId="257"/>
            <ac:grpSpMk id="10" creationId="{59E2092A-4250-4BDD-AC6C-CA57E30DDD57}"/>
          </ac:grpSpMkLst>
        </pc:grpChg>
        <pc:grpChg chg="add del">
          <ac:chgData name="Marek Babiš" userId="0c4f9d9975d1ca32" providerId="LiveId" clId="{FD09E090-BD63-444D-9AA5-4AFDE127A7EF}" dt="2022-11-27T15:10:00.041" v="1230" actId="26606"/>
          <ac:grpSpMkLst>
            <pc:docMk/>
            <pc:sldMk cId="2265382702" sldId="257"/>
            <ac:grpSpMk id="21" creationId="{7C6B683D-13FA-4605-8648-01FC9C82FEC8}"/>
          </ac:grpSpMkLst>
        </pc:grpChg>
        <pc:picChg chg="add mod">
          <ac:chgData name="Marek Babiš" userId="0c4f9d9975d1ca32" providerId="LiveId" clId="{FD09E090-BD63-444D-9AA5-4AFDE127A7EF}" dt="2022-11-27T15:11:40.127" v="1243" actId="1076"/>
          <ac:picMkLst>
            <pc:docMk/>
            <pc:sldMk cId="2265382702" sldId="257"/>
            <ac:picMk id="5" creationId="{1E49D947-BE8C-4936-C57A-CAF1D09823AD}"/>
          </ac:picMkLst>
        </pc:picChg>
      </pc:sldChg>
      <pc:sldChg chg="addSp modSp mod setBg modNotesTx">
        <pc:chgData name="Marek Babiš" userId="0c4f9d9975d1ca32" providerId="LiveId" clId="{FD09E090-BD63-444D-9AA5-4AFDE127A7EF}" dt="2022-11-27T15:11:53.599" v="1244" actId="1076"/>
        <pc:sldMkLst>
          <pc:docMk/>
          <pc:sldMk cId="1373113338" sldId="258"/>
        </pc:sldMkLst>
        <pc:spChg chg="mod">
          <ac:chgData name="Marek Babiš" userId="0c4f9d9975d1ca32" providerId="LiveId" clId="{FD09E090-BD63-444D-9AA5-4AFDE127A7EF}" dt="2022-11-27T15:09:01.422" v="1226" actId="27636"/>
          <ac:spMkLst>
            <pc:docMk/>
            <pc:sldMk cId="1373113338" sldId="258"/>
            <ac:spMk id="2" creationId="{75BF4A5A-DF76-FEBE-63A6-3096BF32EF3C}"/>
          </ac:spMkLst>
        </pc:spChg>
        <pc:spChg chg="mod">
          <ac:chgData name="Marek Babiš" userId="0c4f9d9975d1ca32" providerId="LiveId" clId="{FD09E090-BD63-444D-9AA5-4AFDE127A7EF}" dt="2022-11-27T15:08:23.353" v="1218" actId="26606"/>
          <ac:spMkLst>
            <pc:docMk/>
            <pc:sldMk cId="1373113338" sldId="258"/>
            <ac:spMk id="3" creationId="{89ED87CA-BBC1-FA7F-56B2-E0C47C6F62F9}"/>
          </ac:spMkLst>
        </pc:spChg>
        <pc:spChg chg="add">
          <ac:chgData name="Marek Babiš" userId="0c4f9d9975d1ca32" providerId="LiveId" clId="{FD09E090-BD63-444D-9AA5-4AFDE127A7EF}" dt="2022-11-27T15:08:23.353" v="1218" actId="26606"/>
          <ac:spMkLst>
            <pc:docMk/>
            <pc:sldMk cId="1373113338" sldId="258"/>
            <ac:spMk id="10" creationId="{81C8C0F4-5C44-4C3F-B321-5CB3E2BABC2C}"/>
          </ac:spMkLst>
        </pc:spChg>
        <pc:spChg chg="add">
          <ac:chgData name="Marek Babiš" userId="0c4f9d9975d1ca32" providerId="LiveId" clId="{FD09E090-BD63-444D-9AA5-4AFDE127A7EF}" dt="2022-11-27T15:08:23.353" v="1218" actId="26606"/>
          <ac:spMkLst>
            <pc:docMk/>
            <pc:sldMk cId="1373113338" sldId="258"/>
            <ac:spMk id="17" creationId="{837F2C8F-CC11-4A18-AA7E-AE8C022CDCC8}"/>
          </ac:spMkLst>
        </pc:spChg>
        <pc:grpChg chg="add">
          <ac:chgData name="Marek Babiš" userId="0c4f9d9975d1ca32" providerId="LiveId" clId="{FD09E090-BD63-444D-9AA5-4AFDE127A7EF}" dt="2022-11-27T15:08:23.353" v="1218" actId="26606"/>
          <ac:grpSpMkLst>
            <pc:docMk/>
            <pc:sldMk cId="1373113338" sldId="258"/>
            <ac:grpSpMk id="12" creationId="{987A62DB-71D7-497D-BE1C-933ECB515A68}"/>
          </ac:grpSpMkLst>
        </pc:grpChg>
        <pc:picChg chg="add mod">
          <ac:chgData name="Marek Babiš" userId="0c4f9d9975d1ca32" providerId="LiveId" clId="{FD09E090-BD63-444D-9AA5-4AFDE127A7EF}" dt="2022-11-27T15:11:53.599" v="1244" actId="1076"/>
          <ac:picMkLst>
            <pc:docMk/>
            <pc:sldMk cId="1373113338" sldId="258"/>
            <ac:picMk id="5" creationId="{3D2E166A-0D6F-D406-5951-7EEF3EB1F8E6}"/>
          </ac:picMkLst>
        </pc:picChg>
      </pc:sldChg>
      <pc:sldChg chg="addSp delSp modSp mod setBg modNotesTx">
        <pc:chgData name="Marek Babiš" userId="0c4f9d9975d1ca32" providerId="LiveId" clId="{FD09E090-BD63-444D-9AA5-4AFDE127A7EF}" dt="2022-11-27T15:51:38.954" v="1530" actId="20577"/>
        <pc:sldMkLst>
          <pc:docMk/>
          <pc:sldMk cId="3700226312" sldId="259"/>
        </pc:sldMkLst>
        <pc:spChg chg="mod">
          <ac:chgData name="Marek Babiš" userId="0c4f9d9975d1ca32" providerId="LiveId" clId="{FD09E090-BD63-444D-9AA5-4AFDE127A7EF}" dt="2022-11-27T15:18:46.089" v="1333" actId="1076"/>
          <ac:spMkLst>
            <pc:docMk/>
            <pc:sldMk cId="3700226312" sldId="259"/>
            <ac:spMk id="2" creationId="{55B17C0B-23ED-BEDD-F7D5-24A88A896717}"/>
          </ac:spMkLst>
        </pc:spChg>
        <pc:spChg chg="add del mod ord">
          <ac:chgData name="Marek Babiš" userId="0c4f9d9975d1ca32" providerId="LiveId" clId="{FD09E090-BD63-444D-9AA5-4AFDE127A7EF}" dt="2022-11-27T15:50:16.734" v="1428" actId="478"/>
          <ac:spMkLst>
            <pc:docMk/>
            <pc:sldMk cId="3700226312" sldId="259"/>
            <ac:spMk id="4" creationId="{EE1DA3B0-26D9-724C-7A62-2C9F15888029}"/>
          </ac:spMkLst>
        </pc:spChg>
        <pc:spChg chg="add del">
          <ac:chgData name="Marek Babiš" userId="0c4f9d9975d1ca32" providerId="LiveId" clId="{FD09E090-BD63-444D-9AA5-4AFDE127A7EF}" dt="2022-11-27T15:18:16.514" v="1326" actId="26606"/>
          <ac:spMkLst>
            <pc:docMk/>
            <pc:sldMk cId="3700226312" sldId="259"/>
            <ac:spMk id="9" creationId="{853E39E6-2A74-404E-B4BC-EEC89C01B766}"/>
          </ac:spMkLst>
        </pc:spChg>
        <pc:spChg chg="add del">
          <ac:chgData name="Marek Babiš" userId="0c4f9d9975d1ca32" providerId="LiveId" clId="{FD09E090-BD63-444D-9AA5-4AFDE127A7EF}" dt="2022-11-27T15:18:16.514" v="1326" actId="26606"/>
          <ac:spMkLst>
            <pc:docMk/>
            <pc:sldMk cId="3700226312" sldId="259"/>
            <ac:spMk id="23" creationId="{DC05F582-AA63-4A8C-915E-66057E4BEEA9}"/>
          </ac:spMkLst>
        </pc:spChg>
        <pc:spChg chg="add del">
          <ac:chgData name="Marek Babiš" userId="0c4f9d9975d1ca32" providerId="LiveId" clId="{FD09E090-BD63-444D-9AA5-4AFDE127A7EF}" dt="2022-11-27T15:18:16.514" v="1326" actId="26606"/>
          <ac:spMkLst>
            <pc:docMk/>
            <pc:sldMk cId="3700226312" sldId="259"/>
            <ac:spMk id="25" creationId="{2D253D93-3319-4E06-B75F-009AE70FCBCA}"/>
          </ac:spMkLst>
        </pc:spChg>
        <pc:spChg chg="add del">
          <ac:chgData name="Marek Babiš" userId="0c4f9d9975d1ca32" providerId="LiveId" clId="{FD09E090-BD63-444D-9AA5-4AFDE127A7EF}" dt="2022-11-27T15:18:11.921" v="1317" actId="26606"/>
          <ac:spMkLst>
            <pc:docMk/>
            <pc:sldMk cId="3700226312" sldId="259"/>
            <ac:spMk id="30" creationId="{A37F6730-8F76-4239-8CBA-B914B02A75AB}"/>
          </ac:spMkLst>
        </pc:spChg>
        <pc:spChg chg="add del">
          <ac:chgData name="Marek Babiš" userId="0c4f9d9975d1ca32" providerId="LiveId" clId="{FD09E090-BD63-444D-9AA5-4AFDE127A7EF}" dt="2022-11-27T15:18:11.921" v="1317" actId="26606"/>
          <ac:spMkLst>
            <pc:docMk/>
            <pc:sldMk cId="3700226312" sldId="259"/>
            <ac:spMk id="44" creationId="{71967F12-B0C4-4D31-8D63-89945DCD29D0}"/>
          </ac:spMkLst>
        </pc:spChg>
        <pc:grpChg chg="add del">
          <ac:chgData name="Marek Babiš" userId="0c4f9d9975d1ca32" providerId="LiveId" clId="{FD09E090-BD63-444D-9AA5-4AFDE127A7EF}" dt="2022-11-27T15:18:16.514" v="1326" actId="26606"/>
          <ac:grpSpMkLst>
            <pc:docMk/>
            <pc:sldMk cId="3700226312" sldId="259"/>
            <ac:grpSpMk id="11" creationId="{30D050C3-946A-4155-B469-3FE5492E6E91}"/>
          </ac:grpSpMkLst>
        </pc:grpChg>
        <pc:grpChg chg="add del">
          <ac:chgData name="Marek Babiš" userId="0c4f9d9975d1ca32" providerId="LiveId" clId="{FD09E090-BD63-444D-9AA5-4AFDE127A7EF}" dt="2022-11-27T15:18:11.921" v="1317" actId="26606"/>
          <ac:grpSpMkLst>
            <pc:docMk/>
            <pc:sldMk cId="3700226312" sldId="259"/>
            <ac:grpSpMk id="32" creationId="{DE11E5CC-3C1F-4093-97B6-6433FBF9A9C4}"/>
          </ac:grpSpMkLst>
        </pc:grpChg>
        <pc:picChg chg="add mod ord modCrop">
          <ac:chgData name="Marek Babiš" userId="0c4f9d9975d1ca32" providerId="LiveId" clId="{FD09E090-BD63-444D-9AA5-4AFDE127A7EF}" dt="2022-11-27T15:18:57.289" v="1335" actId="1076"/>
          <ac:picMkLst>
            <pc:docMk/>
            <pc:sldMk cId="3700226312" sldId="259"/>
            <ac:picMk id="3" creationId="{D3A192E8-E2DB-7965-7CC4-5D8B5AD57DAD}"/>
          </ac:picMkLst>
        </pc:picChg>
        <pc:picChg chg="del">
          <ac:chgData name="Marek Babiš" userId="0c4f9d9975d1ca32" providerId="LiveId" clId="{FD09E090-BD63-444D-9AA5-4AFDE127A7EF}" dt="2022-11-26T19:13:06.966" v="330" actId="478"/>
          <ac:picMkLst>
            <pc:docMk/>
            <pc:sldMk cId="3700226312" sldId="259"/>
            <ac:picMk id="5" creationId="{B710A74B-A698-B88F-DBE2-48EAE3665290}"/>
          </ac:picMkLst>
        </pc:picChg>
      </pc:sldChg>
      <pc:sldChg chg="addSp delSp modSp mod setBg">
        <pc:chgData name="Marek Babiš" userId="0c4f9d9975d1ca32" providerId="LiveId" clId="{FD09E090-BD63-444D-9AA5-4AFDE127A7EF}" dt="2022-11-27T15:49:29.930" v="1425" actId="1076"/>
        <pc:sldMkLst>
          <pc:docMk/>
          <pc:sldMk cId="2761229835" sldId="260"/>
        </pc:sldMkLst>
        <pc:spChg chg="add del mod">
          <ac:chgData name="Marek Babiš" userId="0c4f9d9975d1ca32" providerId="LiveId" clId="{FD09E090-BD63-444D-9AA5-4AFDE127A7EF}" dt="2022-11-27T15:49:02.257" v="1418" actId="20577"/>
          <ac:spMkLst>
            <pc:docMk/>
            <pc:sldMk cId="2761229835" sldId="260"/>
            <ac:spMk id="2" creationId="{DB58BCED-AD0A-E1AB-BE78-BC335CBA2CC0}"/>
          </ac:spMkLst>
        </pc:spChg>
        <pc:spChg chg="add del mod">
          <ac:chgData name="Marek Babiš" userId="0c4f9d9975d1ca32" providerId="LiveId" clId="{FD09E090-BD63-444D-9AA5-4AFDE127A7EF}" dt="2022-11-26T19:13:21.439" v="332" actId="931"/>
          <ac:spMkLst>
            <pc:docMk/>
            <pc:sldMk cId="2761229835" sldId="260"/>
            <ac:spMk id="4" creationId="{18CAEBDC-3C78-8D51-55D8-0EDBB77C1EB9}"/>
          </ac:spMkLst>
        </pc:spChg>
        <pc:spChg chg="add del mod">
          <ac:chgData name="Marek Babiš" userId="0c4f9d9975d1ca32" providerId="LiveId" clId="{FD09E090-BD63-444D-9AA5-4AFDE127A7EF}" dt="2022-11-27T15:49:10.102" v="1419" actId="931"/>
          <ac:spMkLst>
            <pc:docMk/>
            <pc:sldMk cId="2761229835" sldId="260"/>
            <ac:spMk id="4" creationId="{48E37DD6-FAF2-29FC-034D-0DF48114D117}"/>
          </ac:spMkLst>
        </pc:spChg>
        <pc:spChg chg="add del mod">
          <ac:chgData name="Marek Babiš" userId="0c4f9d9975d1ca32" providerId="LiveId" clId="{FD09E090-BD63-444D-9AA5-4AFDE127A7EF}" dt="2022-11-26T19:13:56.703" v="342" actId="21"/>
          <ac:spMkLst>
            <pc:docMk/>
            <pc:sldMk cId="2761229835" sldId="260"/>
            <ac:spMk id="9" creationId="{C733C825-1528-96DB-1D66-B21558E58EB9}"/>
          </ac:spMkLst>
        </pc:spChg>
        <pc:spChg chg="add del">
          <ac:chgData name="Marek Babiš" userId="0c4f9d9975d1ca32" providerId="LiveId" clId="{FD09E090-BD63-444D-9AA5-4AFDE127A7EF}" dt="2022-11-26T19:14:30.016" v="350" actId="26606"/>
          <ac:spMkLst>
            <pc:docMk/>
            <pc:sldMk cId="2761229835" sldId="260"/>
            <ac:spMk id="11" creationId="{E841E027-8E53-4FEB-8605-2124D85731CA}"/>
          </ac:spMkLst>
        </pc:spChg>
        <pc:spChg chg="add del">
          <ac:chgData name="Marek Babiš" userId="0c4f9d9975d1ca32" providerId="LiveId" clId="{FD09E090-BD63-444D-9AA5-4AFDE127A7EF}" dt="2022-11-26T19:13:45.901" v="338" actId="26606"/>
          <ac:spMkLst>
            <pc:docMk/>
            <pc:sldMk cId="2761229835" sldId="260"/>
            <ac:spMk id="24" creationId="{E841E027-8E53-4FEB-8605-2124D85731CA}"/>
          </ac:spMkLst>
        </pc:spChg>
        <pc:spChg chg="add del">
          <ac:chgData name="Marek Babiš" userId="0c4f9d9975d1ca32" providerId="LiveId" clId="{FD09E090-BD63-444D-9AA5-4AFDE127A7EF}" dt="2022-11-27T15:18:13.142" v="1319" actId="26606"/>
          <ac:spMkLst>
            <pc:docMk/>
            <pc:sldMk cId="2761229835" sldId="260"/>
            <ac:spMk id="25" creationId="{E841E027-8E53-4FEB-8605-2124D85731CA}"/>
          </ac:spMkLst>
        </pc:spChg>
        <pc:spChg chg="add del">
          <ac:chgData name="Marek Babiš" userId="0c4f9d9975d1ca32" providerId="LiveId" clId="{FD09E090-BD63-444D-9AA5-4AFDE127A7EF}" dt="2022-11-26T19:14:30.016" v="350" actId="26606"/>
          <ac:spMkLst>
            <pc:docMk/>
            <pc:sldMk cId="2761229835" sldId="260"/>
            <ac:spMk id="34" creationId="{8F6A6582-12A7-41EA-B8C1-773D6FD7A88C}"/>
          </ac:spMkLst>
        </pc:spChg>
        <pc:spChg chg="add del">
          <ac:chgData name="Marek Babiš" userId="0c4f9d9975d1ca32" providerId="LiveId" clId="{FD09E090-BD63-444D-9AA5-4AFDE127A7EF}" dt="2022-11-26T19:14:30.016" v="350" actId="26606"/>
          <ac:spMkLst>
            <pc:docMk/>
            <pc:sldMk cId="2761229835" sldId="260"/>
            <ac:spMk id="36" creationId="{B1644656-49B1-42A3-A31E-92E99A60F1AB}"/>
          </ac:spMkLst>
        </pc:spChg>
        <pc:grpChg chg="add del">
          <ac:chgData name="Marek Babiš" userId="0c4f9d9975d1ca32" providerId="LiveId" clId="{FD09E090-BD63-444D-9AA5-4AFDE127A7EF}" dt="2022-11-26T19:14:30.016" v="350" actId="26606"/>
          <ac:grpSpMkLst>
            <pc:docMk/>
            <pc:sldMk cId="2761229835" sldId="260"/>
            <ac:grpSpMk id="10" creationId="{5ED88E92-14F3-4B58-9E48-1D79E139A89E}"/>
          </ac:grpSpMkLst>
        </pc:grpChg>
        <pc:grpChg chg="add del">
          <ac:chgData name="Marek Babiš" userId="0c4f9d9975d1ca32" providerId="LiveId" clId="{FD09E090-BD63-444D-9AA5-4AFDE127A7EF}" dt="2022-11-26T19:13:45.901" v="338" actId="26606"/>
          <ac:grpSpMkLst>
            <pc:docMk/>
            <pc:sldMk cId="2761229835" sldId="260"/>
            <ac:grpSpMk id="12" creationId="{5ED88E92-14F3-4B58-9E48-1D79E139A89E}"/>
          </ac:grpSpMkLst>
        </pc:grpChg>
        <pc:grpChg chg="add del">
          <ac:chgData name="Marek Babiš" userId="0c4f9d9975d1ca32" providerId="LiveId" clId="{FD09E090-BD63-444D-9AA5-4AFDE127A7EF}" dt="2022-11-27T15:18:13.142" v="1319" actId="26606"/>
          <ac:grpSpMkLst>
            <pc:docMk/>
            <pc:sldMk cId="2761229835" sldId="260"/>
            <ac:grpSpMk id="23" creationId="{5ED88E92-14F3-4B58-9E48-1D79E139A89E}"/>
          </ac:grpSpMkLst>
        </pc:grpChg>
        <pc:grpChg chg="add del">
          <ac:chgData name="Marek Babiš" userId="0c4f9d9975d1ca32" providerId="LiveId" clId="{FD09E090-BD63-444D-9AA5-4AFDE127A7EF}" dt="2022-11-26T19:14:30.016" v="350" actId="26606"/>
          <ac:grpSpMkLst>
            <pc:docMk/>
            <pc:sldMk cId="2761229835" sldId="260"/>
            <ac:grpSpMk id="26" creationId="{A25B55F8-1605-4B43-A2C2-F6A89E99FE77}"/>
          </ac:grpSpMkLst>
        </pc:grpChg>
        <pc:grpChg chg="add del">
          <ac:chgData name="Marek Babiš" userId="0c4f9d9975d1ca32" providerId="LiveId" clId="{FD09E090-BD63-444D-9AA5-4AFDE127A7EF}" dt="2022-11-26T19:14:30.016" v="350" actId="26606"/>
          <ac:grpSpMkLst>
            <pc:docMk/>
            <pc:sldMk cId="2761229835" sldId="260"/>
            <ac:grpSpMk id="30" creationId="{2CC34A8A-40BB-4525-83DA-504D63B13B95}"/>
          </ac:grpSpMkLst>
        </pc:grpChg>
        <pc:picChg chg="del">
          <ac:chgData name="Marek Babiš" userId="0c4f9d9975d1ca32" providerId="LiveId" clId="{FD09E090-BD63-444D-9AA5-4AFDE127A7EF}" dt="2022-11-26T19:13:09.616" v="331" actId="478"/>
          <ac:picMkLst>
            <pc:docMk/>
            <pc:sldMk cId="2761229835" sldId="260"/>
            <ac:picMk id="5" creationId="{A4DD96E6-63CD-34E9-A9EA-A189D4FF609C}"/>
          </ac:picMkLst>
        </pc:picChg>
        <pc:picChg chg="add mod">
          <ac:chgData name="Marek Babiš" userId="0c4f9d9975d1ca32" providerId="LiveId" clId="{FD09E090-BD63-444D-9AA5-4AFDE127A7EF}" dt="2022-11-27T15:49:29.930" v="1425" actId="1076"/>
          <ac:picMkLst>
            <pc:docMk/>
            <pc:sldMk cId="2761229835" sldId="260"/>
            <ac:picMk id="6" creationId="{E26B59DE-BEE0-F81A-A5AB-A750D41DDC78}"/>
          </ac:picMkLst>
        </pc:picChg>
        <pc:picChg chg="add del mod modCrop">
          <ac:chgData name="Marek Babiš" userId="0c4f9d9975d1ca32" providerId="LiveId" clId="{FD09E090-BD63-444D-9AA5-4AFDE127A7EF}" dt="2022-11-27T15:20:11.671" v="1336" actId="478"/>
          <ac:picMkLst>
            <pc:docMk/>
            <pc:sldMk cId="2761229835" sldId="260"/>
            <ac:picMk id="7" creationId="{BD65875F-094B-2B17-7D2E-7DCED3562CB2}"/>
          </ac:picMkLst>
        </pc:picChg>
      </pc:sldChg>
      <pc:sldChg chg="del">
        <pc:chgData name="Marek Babiš" userId="0c4f9d9975d1ca32" providerId="LiveId" clId="{FD09E090-BD63-444D-9AA5-4AFDE127A7EF}" dt="2022-11-27T15:49:41.876" v="1426" actId="47"/>
        <pc:sldMkLst>
          <pc:docMk/>
          <pc:sldMk cId="2984553540" sldId="261"/>
        </pc:sldMkLst>
      </pc:sldChg>
      <pc:sldChg chg="addSp delSp modSp new mod setBg modNotesTx">
        <pc:chgData name="Marek Babiš" userId="0c4f9d9975d1ca32" providerId="LiveId" clId="{FD09E090-BD63-444D-9AA5-4AFDE127A7EF}" dt="2022-11-27T15:51:19.173" v="1529" actId="20577"/>
        <pc:sldMkLst>
          <pc:docMk/>
          <pc:sldMk cId="1461313281" sldId="262"/>
        </pc:sldMkLst>
        <pc:spChg chg="mod">
          <ac:chgData name="Marek Babiš" userId="0c4f9d9975d1ca32" providerId="LiveId" clId="{FD09E090-BD63-444D-9AA5-4AFDE127A7EF}" dt="2022-11-27T14:53:32.357" v="788" actId="26606"/>
          <ac:spMkLst>
            <pc:docMk/>
            <pc:sldMk cId="1461313281" sldId="262"/>
            <ac:spMk id="2" creationId="{F03417BE-295E-9D20-54D3-67876CC89971}"/>
          </ac:spMkLst>
        </pc:spChg>
        <pc:spChg chg="del mod">
          <ac:chgData name="Marek Babiš" userId="0c4f9d9975d1ca32" providerId="LiveId" clId="{FD09E090-BD63-444D-9AA5-4AFDE127A7EF}" dt="2022-11-27T14:53:32.357" v="788" actId="26606"/>
          <ac:spMkLst>
            <pc:docMk/>
            <pc:sldMk cId="1461313281" sldId="262"/>
            <ac:spMk id="3" creationId="{86D6973B-CDB7-037F-7FB2-1A7489286A01}"/>
          </ac:spMkLst>
        </pc:spChg>
        <pc:spChg chg="add">
          <ac:chgData name="Marek Babiš" userId="0c4f9d9975d1ca32" providerId="LiveId" clId="{FD09E090-BD63-444D-9AA5-4AFDE127A7EF}" dt="2022-11-27T14:53:32.357" v="788" actId="26606"/>
          <ac:spMkLst>
            <pc:docMk/>
            <pc:sldMk cId="1461313281" sldId="262"/>
            <ac:spMk id="9" creationId="{A37F6730-8F76-4239-8CBA-B914B02A75AB}"/>
          </ac:spMkLst>
        </pc:spChg>
        <pc:spChg chg="add">
          <ac:chgData name="Marek Babiš" userId="0c4f9d9975d1ca32" providerId="LiveId" clId="{FD09E090-BD63-444D-9AA5-4AFDE127A7EF}" dt="2022-11-27T14:53:32.357" v="788" actId="26606"/>
          <ac:spMkLst>
            <pc:docMk/>
            <pc:sldMk cId="1461313281" sldId="262"/>
            <ac:spMk id="23" creationId="{71967F12-B0C4-4D31-8D63-89945DCD29D0}"/>
          </ac:spMkLst>
        </pc:spChg>
        <pc:grpChg chg="add">
          <ac:chgData name="Marek Babiš" userId="0c4f9d9975d1ca32" providerId="LiveId" clId="{FD09E090-BD63-444D-9AA5-4AFDE127A7EF}" dt="2022-11-27T14:53:32.357" v="788" actId="26606"/>
          <ac:grpSpMkLst>
            <pc:docMk/>
            <pc:sldMk cId="1461313281" sldId="262"/>
            <ac:grpSpMk id="11" creationId="{DE11E5CC-3C1F-4093-97B6-6433FBF9A9C4}"/>
          </ac:grpSpMkLst>
        </pc:grpChg>
        <pc:graphicFrameChg chg="add">
          <ac:chgData name="Marek Babiš" userId="0c4f9d9975d1ca32" providerId="LiveId" clId="{FD09E090-BD63-444D-9AA5-4AFDE127A7EF}" dt="2022-11-27T14:53:32.357" v="788" actId="26606"/>
          <ac:graphicFrameMkLst>
            <pc:docMk/>
            <pc:sldMk cId="1461313281" sldId="262"/>
            <ac:graphicFrameMk id="5" creationId="{12C167B5-E248-D9FD-D341-80EC8A6457AB}"/>
          </ac:graphicFrameMkLst>
        </pc:graphicFrameChg>
      </pc:sldChg>
      <pc:sldChg chg="modSp new mod">
        <pc:chgData name="Marek Babiš" userId="0c4f9d9975d1ca32" providerId="LiveId" clId="{FD09E090-BD63-444D-9AA5-4AFDE127A7EF}" dt="2022-11-27T15:49:48.986" v="1427" actId="122"/>
        <pc:sldMkLst>
          <pc:docMk/>
          <pc:sldMk cId="596328891" sldId="263"/>
        </pc:sldMkLst>
        <pc:spChg chg="mod">
          <ac:chgData name="Marek Babiš" userId="0c4f9d9975d1ca32" providerId="LiveId" clId="{FD09E090-BD63-444D-9AA5-4AFDE127A7EF}" dt="2022-11-27T15:49:48.986" v="1427" actId="122"/>
          <ac:spMkLst>
            <pc:docMk/>
            <pc:sldMk cId="596328891" sldId="263"/>
            <ac:spMk id="2" creationId="{CC11AC91-80D4-ABAA-1028-3B0F04A4BDC3}"/>
          </ac:spMkLst>
        </pc:spChg>
      </pc:sldChg>
      <pc:sldChg chg="addSp delSp modSp new mod">
        <pc:chgData name="Marek Babiš" userId="0c4f9d9975d1ca32" providerId="LiveId" clId="{FD09E090-BD63-444D-9AA5-4AFDE127A7EF}" dt="2022-11-27T15:48:36.632" v="1392" actId="1076"/>
        <pc:sldMkLst>
          <pc:docMk/>
          <pc:sldMk cId="3184804521" sldId="264"/>
        </pc:sldMkLst>
        <pc:spChg chg="del mod">
          <ac:chgData name="Marek Babiš" userId="0c4f9d9975d1ca32" providerId="LiveId" clId="{FD09E090-BD63-444D-9AA5-4AFDE127A7EF}" dt="2022-11-27T15:47:36.660" v="1377" actId="21"/>
          <ac:spMkLst>
            <pc:docMk/>
            <pc:sldMk cId="3184804521" sldId="264"/>
            <ac:spMk id="2" creationId="{12A05C7F-60EE-81B9-3E82-7AEDE8DCB52D}"/>
          </ac:spMkLst>
        </pc:spChg>
        <pc:spChg chg="add mod">
          <ac:chgData name="Marek Babiš" userId="0c4f9d9975d1ca32" providerId="LiveId" clId="{FD09E090-BD63-444D-9AA5-4AFDE127A7EF}" dt="2022-11-27T15:48:36.632" v="1392" actId="1076"/>
          <ac:spMkLst>
            <pc:docMk/>
            <pc:sldMk cId="3184804521" sldId="264"/>
            <ac:spMk id="4" creationId="{53621D79-9115-C171-2864-AFDF07528C98}"/>
          </ac:spMkLst>
        </pc:spChg>
      </pc:sldChg>
      <pc:sldChg chg="modSp new del mod">
        <pc:chgData name="Marek Babiš" userId="0c4f9d9975d1ca32" providerId="LiveId" clId="{FD09E090-BD63-444D-9AA5-4AFDE127A7EF}" dt="2022-11-30T07:09:41.579" v="1944" actId="2696"/>
        <pc:sldMkLst>
          <pc:docMk/>
          <pc:sldMk cId="630490367" sldId="265"/>
        </pc:sldMkLst>
        <pc:spChg chg="mod">
          <ac:chgData name="Marek Babiš" userId="0c4f9d9975d1ca32" providerId="LiveId" clId="{FD09E090-BD63-444D-9AA5-4AFDE127A7EF}" dt="2022-11-30T07:08:44.646" v="1943" actId="20577"/>
          <ac:spMkLst>
            <pc:docMk/>
            <pc:sldMk cId="630490367" sldId="265"/>
            <ac:spMk id="2" creationId="{F06956C5-5E4D-E203-3326-73F62104B0D7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368B36-7DF5-4BE0-AD90-5EF767241693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B72E111-E488-41D0-B86B-E0027994EF16}">
      <dgm:prSet/>
      <dgm:spPr/>
      <dgm:t>
        <a:bodyPr/>
        <a:lstStyle/>
        <a:p>
          <a:r>
            <a:rPr lang="sk-SK" b="1" baseline="0" dirty="0"/>
            <a:t>História počítačových hier</a:t>
          </a:r>
          <a:endParaRPr lang="en-US" dirty="0"/>
        </a:p>
      </dgm:t>
    </dgm:pt>
    <dgm:pt modelId="{AC2DEC2B-C8CC-43BB-975B-5CE6DD8677D1}" type="parTrans" cxnId="{5581EAF5-C463-4274-9450-A3BD12CE8C56}">
      <dgm:prSet/>
      <dgm:spPr/>
      <dgm:t>
        <a:bodyPr/>
        <a:lstStyle/>
        <a:p>
          <a:endParaRPr lang="en-US"/>
        </a:p>
      </dgm:t>
    </dgm:pt>
    <dgm:pt modelId="{8F214723-EE5A-4442-A82F-56F1E32AA3DF}" type="sibTrans" cxnId="{5581EAF5-C463-4274-9450-A3BD12CE8C56}">
      <dgm:prSet/>
      <dgm:spPr/>
      <dgm:t>
        <a:bodyPr/>
        <a:lstStyle/>
        <a:p>
          <a:endParaRPr lang="en-US"/>
        </a:p>
      </dgm:t>
    </dgm:pt>
    <dgm:pt modelId="{3A32000F-EFB3-4E34-93C2-5829BA34FBC2}">
      <dgm:prSet/>
      <dgm:spPr/>
      <dgm:t>
        <a:bodyPr/>
        <a:lstStyle/>
        <a:p>
          <a:r>
            <a:rPr lang="sk-SK" b="1" baseline="0" dirty="0"/>
            <a:t>Porovnanie CS 1.6 a CS:GO</a:t>
          </a:r>
          <a:endParaRPr lang="en-US" dirty="0"/>
        </a:p>
      </dgm:t>
    </dgm:pt>
    <dgm:pt modelId="{A63502C3-5BA4-4764-A599-EB4022131C05}" type="parTrans" cxnId="{15B9D474-BE94-4DEA-A0C7-D4FBEDBC302E}">
      <dgm:prSet/>
      <dgm:spPr/>
      <dgm:t>
        <a:bodyPr/>
        <a:lstStyle/>
        <a:p>
          <a:endParaRPr lang="en-US"/>
        </a:p>
      </dgm:t>
    </dgm:pt>
    <dgm:pt modelId="{883FD793-9051-4029-961D-EC28EEF11D06}" type="sibTrans" cxnId="{15B9D474-BE94-4DEA-A0C7-D4FBEDBC302E}">
      <dgm:prSet/>
      <dgm:spPr/>
      <dgm:t>
        <a:bodyPr/>
        <a:lstStyle/>
        <a:p>
          <a:endParaRPr lang="en-US"/>
        </a:p>
      </dgm:t>
    </dgm:pt>
    <dgm:pt modelId="{F1D4920F-8794-405D-A7E4-5A9F68B2F611}">
      <dgm:prSet/>
      <dgm:spPr/>
      <dgm:t>
        <a:bodyPr/>
        <a:lstStyle/>
        <a:p>
          <a:r>
            <a:rPr lang="sk-SK" b="1" baseline="0"/>
            <a:t>Žánre počítačových hier</a:t>
          </a:r>
          <a:endParaRPr lang="en-US"/>
        </a:p>
      </dgm:t>
    </dgm:pt>
    <dgm:pt modelId="{6D36BDEF-5C58-4BC9-9BC2-E20721CB8229}" type="parTrans" cxnId="{334FD38A-E6A8-4868-90A7-050721384AAE}">
      <dgm:prSet/>
      <dgm:spPr/>
      <dgm:t>
        <a:bodyPr/>
        <a:lstStyle/>
        <a:p>
          <a:endParaRPr lang="en-US"/>
        </a:p>
      </dgm:t>
    </dgm:pt>
    <dgm:pt modelId="{27EF1BE6-4179-4F07-91DC-FA017971E9E0}" type="sibTrans" cxnId="{334FD38A-E6A8-4868-90A7-050721384AAE}">
      <dgm:prSet/>
      <dgm:spPr/>
      <dgm:t>
        <a:bodyPr/>
        <a:lstStyle/>
        <a:p>
          <a:endParaRPr lang="en-US"/>
        </a:p>
      </dgm:t>
    </dgm:pt>
    <dgm:pt modelId="{A9A4FA62-B9E6-49B6-8761-43ACDCCC5BFE}" type="pres">
      <dgm:prSet presAssocID="{45368B36-7DF5-4BE0-AD90-5EF767241693}" presName="vert0" presStyleCnt="0">
        <dgm:presLayoutVars>
          <dgm:dir/>
          <dgm:animOne val="branch"/>
          <dgm:animLvl val="lvl"/>
        </dgm:presLayoutVars>
      </dgm:prSet>
      <dgm:spPr/>
    </dgm:pt>
    <dgm:pt modelId="{36759016-97BF-4FD1-9D4F-7B21A0EF7505}" type="pres">
      <dgm:prSet presAssocID="{8B72E111-E488-41D0-B86B-E0027994EF16}" presName="thickLine" presStyleLbl="alignNode1" presStyleIdx="0" presStyleCnt="3"/>
      <dgm:spPr/>
    </dgm:pt>
    <dgm:pt modelId="{0F407725-116F-4662-AB86-7D3CE33037E9}" type="pres">
      <dgm:prSet presAssocID="{8B72E111-E488-41D0-B86B-E0027994EF16}" presName="horz1" presStyleCnt="0"/>
      <dgm:spPr/>
    </dgm:pt>
    <dgm:pt modelId="{63173E85-07FF-4DA5-9166-80DC48D25E81}" type="pres">
      <dgm:prSet presAssocID="{8B72E111-E488-41D0-B86B-E0027994EF16}" presName="tx1" presStyleLbl="revTx" presStyleIdx="0" presStyleCnt="3"/>
      <dgm:spPr/>
    </dgm:pt>
    <dgm:pt modelId="{A52F6816-EB08-4BB7-8F64-8D39B78CA0D7}" type="pres">
      <dgm:prSet presAssocID="{8B72E111-E488-41D0-B86B-E0027994EF16}" presName="vert1" presStyleCnt="0"/>
      <dgm:spPr/>
    </dgm:pt>
    <dgm:pt modelId="{0F029BD7-476F-426C-8234-C0BE48A0E7F9}" type="pres">
      <dgm:prSet presAssocID="{3A32000F-EFB3-4E34-93C2-5829BA34FBC2}" presName="thickLine" presStyleLbl="alignNode1" presStyleIdx="1" presStyleCnt="3"/>
      <dgm:spPr/>
    </dgm:pt>
    <dgm:pt modelId="{9C11586C-4F8C-44E3-8064-A0F4DC1EBCDF}" type="pres">
      <dgm:prSet presAssocID="{3A32000F-EFB3-4E34-93C2-5829BA34FBC2}" presName="horz1" presStyleCnt="0"/>
      <dgm:spPr/>
    </dgm:pt>
    <dgm:pt modelId="{55E47092-58E9-43CD-BE34-A34EA13DB2CE}" type="pres">
      <dgm:prSet presAssocID="{3A32000F-EFB3-4E34-93C2-5829BA34FBC2}" presName="tx1" presStyleLbl="revTx" presStyleIdx="1" presStyleCnt="3"/>
      <dgm:spPr/>
    </dgm:pt>
    <dgm:pt modelId="{39FF3CF7-20CC-4D47-B2CF-B283668189D5}" type="pres">
      <dgm:prSet presAssocID="{3A32000F-EFB3-4E34-93C2-5829BA34FBC2}" presName="vert1" presStyleCnt="0"/>
      <dgm:spPr/>
    </dgm:pt>
    <dgm:pt modelId="{98F584A5-2849-4481-8E57-126802691C11}" type="pres">
      <dgm:prSet presAssocID="{F1D4920F-8794-405D-A7E4-5A9F68B2F611}" presName="thickLine" presStyleLbl="alignNode1" presStyleIdx="2" presStyleCnt="3"/>
      <dgm:spPr/>
    </dgm:pt>
    <dgm:pt modelId="{AF301723-9432-4AF0-AE12-39C8918704D8}" type="pres">
      <dgm:prSet presAssocID="{F1D4920F-8794-405D-A7E4-5A9F68B2F611}" presName="horz1" presStyleCnt="0"/>
      <dgm:spPr/>
    </dgm:pt>
    <dgm:pt modelId="{532BD87C-637B-4226-B377-81298207AACE}" type="pres">
      <dgm:prSet presAssocID="{F1D4920F-8794-405D-A7E4-5A9F68B2F611}" presName="tx1" presStyleLbl="revTx" presStyleIdx="2" presStyleCnt="3"/>
      <dgm:spPr/>
    </dgm:pt>
    <dgm:pt modelId="{89EB206A-D01B-4697-8B02-21990FE16FD1}" type="pres">
      <dgm:prSet presAssocID="{F1D4920F-8794-405D-A7E4-5A9F68B2F611}" presName="vert1" presStyleCnt="0"/>
      <dgm:spPr/>
    </dgm:pt>
  </dgm:ptLst>
  <dgm:cxnLst>
    <dgm:cxn modelId="{0EFCEA2E-B7C0-4F9C-995E-4A96C263F11A}" type="presOf" srcId="{3A32000F-EFB3-4E34-93C2-5829BA34FBC2}" destId="{55E47092-58E9-43CD-BE34-A34EA13DB2CE}" srcOrd="0" destOrd="0" presId="urn:microsoft.com/office/officeart/2008/layout/LinedList"/>
    <dgm:cxn modelId="{3947DC4C-7BCE-45A6-8D63-96DD950764C8}" type="presOf" srcId="{45368B36-7DF5-4BE0-AD90-5EF767241693}" destId="{A9A4FA62-B9E6-49B6-8761-43ACDCCC5BFE}" srcOrd="0" destOrd="0" presId="urn:microsoft.com/office/officeart/2008/layout/LinedList"/>
    <dgm:cxn modelId="{59C5BA71-A301-4C48-8168-39DBBF1DDDC6}" type="presOf" srcId="{F1D4920F-8794-405D-A7E4-5A9F68B2F611}" destId="{532BD87C-637B-4226-B377-81298207AACE}" srcOrd="0" destOrd="0" presId="urn:microsoft.com/office/officeart/2008/layout/LinedList"/>
    <dgm:cxn modelId="{15B9D474-BE94-4DEA-A0C7-D4FBEDBC302E}" srcId="{45368B36-7DF5-4BE0-AD90-5EF767241693}" destId="{3A32000F-EFB3-4E34-93C2-5829BA34FBC2}" srcOrd="1" destOrd="0" parTransId="{A63502C3-5BA4-4764-A599-EB4022131C05}" sibTransId="{883FD793-9051-4029-961D-EC28EEF11D06}"/>
    <dgm:cxn modelId="{334FD38A-E6A8-4868-90A7-050721384AAE}" srcId="{45368B36-7DF5-4BE0-AD90-5EF767241693}" destId="{F1D4920F-8794-405D-A7E4-5A9F68B2F611}" srcOrd="2" destOrd="0" parTransId="{6D36BDEF-5C58-4BC9-9BC2-E20721CB8229}" sibTransId="{27EF1BE6-4179-4F07-91DC-FA017971E9E0}"/>
    <dgm:cxn modelId="{5C7EBFE9-3F37-4941-A06D-2FCC49EF9300}" type="presOf" srcId="{8B72E111-E488-41D0-B86B-E0027994EF16}" destId="{63173E85-07FF-4DA5-9166-80DC48D25E81}" srcOrd="0" destOrd="0" presId="urn:microsoft.com/office/officeart/2008/layout/LinedList"/>
    <dgm:cxn modelId="{5581EAF5-C463-4274-9450-A3BD12CE8C56}" srcId="{45368B36-7DF5-4BE0-AD90-5EF767241693}" destId="{8B72E111-E488-41D0-B86B-E0027994EF16}" srcOrd="0" destOrd="0" parTransId="{AC2DEC2B-C8CC-43BB-975B-5CE6DD8677D1}" sibTransId="{8F214723-EE5A-4442-A82F-56F1E32AA3DF}"/>
    <dgm:cxn modelId="{72D07F4F-C850-4F52-977E-A808034EA830}" type="presParOf" srcId="{A9A4FA62-B9E6-49B6-8761-43ACDCCC5BFE}" destId="{36759016-97BF-4FD1-9D4F-7B21A0EF7505}" srcOrd="0" destOrd="0" presId="urn:microsoft.com/office/officeart/2008/layout/LinedList"/>
    <dgm:cxn modelId="{29E872F0-DCE4-4CA9-9200-68A75C155E5B}" type="presParOf" srcId="{A9A4FA62-B9E6-49B6-8761-43ACDCCC5BFE}" destId="{0F407725-116F-4662-AB86-7D3CE33037E9}" srcOrd="1" destOrd="0" presId="urn:microsoft.com/office/officeart/2008/layout/LinedList"/>
    <dgm:cxn modelId="{327C742F-686F-4CFA-AED4-D0B3E4CFFBFD}" type="presParOf" srcId="{0F407725-116F-4662-AB86-7D3CE33037E9}" destId="{63173E85-07FF-4DA5-9166-80DC48D25E81}" srcOrd="0" destOrd="0" presId="urn:microsoft.com/office/officeart/2008/layout/LinedList"/>
    <dgm:cxn modelId="{F4CE9AAD-9158-45AA-AB60-05A590CAEABE}" type="presParOf" srcId="{0F407725-116F-4662-AB86-7D3CE33037E9}" destId="{A52F6816-EB08-4BB7-8F64-8D39B78CA0D7}" srcOrd="1" destOrd="0" presId="urn:microsoft.com/office/officeart/2008/layout/LinedList"/>
    <dgm:cxn modelId="{1B7CB221-A8A1-498F-A742-0EA6848FA2D5}" type="presParOf" srcId="{A9A4FA62-B9E6-49B6-8761-43ACDCCC5BFE}" destId="{0F029BD7-476F-426C-8234-C0BE48A0E7F9}" srcOrd="2" destOrd="0" presId="urn:microsoft.com/office/officeart/2008/layout/LinedList"/>
    <dgm:cxn modelId="{7AF419A4-CD69-46E9-A0CD-9BE212C26B21}" type="presParOf" srcId="{A9A4FA62-B9E6-49B6-8761-43ACDCCC5BFE}" destId="{9C11586C-4F8C-44E3-8064-A0F4DC1EBCDF}" srcOrd="3" destOrd="0" presId="urn:microsoft.com/office/officeart/2008/layout/LinedList"/>
    <dgm:cxn modelId="{D4E4A3D6-6EB9-4B16-9C2D-A683CC76A144}" type="presParOf" srcId="{9C11586C-4F8C-44E3-8064-A0F4DC1EBCDF}" destId="{55E47092-58E9-43CD-BE34-A34EA13DB2CE}" srcOrd="0" destOrd="0" presId="urn:microsoft.com/office/officeart/2008/layout/LinedList"/>
    <dgm:cxn modelId="{8BF4CCB4-C097-4660-9871-DDDB18D75C16}" type="presParOf" srcId="{9C11586C-4F8C-44E3-8064-A0F4DC1EBCDF}" destId="{39FF3CF7-20CC-4D47-B2CF-B283668189D5}" srcOrd="1" destOrd="0" presId="urn:microsoft.com/office/officeart/2008/layout/LinedList"/>
    <dgm:cxn modelId="{E292D7DE-6F3F-4F2C-BF6B-F09B375EE1B7}" type="presParOf" srcId="{A9A4FA62-B9E6-49B6-8761-43ACDCCC5BFE}" destId="{98F584A5-2849-4481-8E57-126802691C11}" srcOrd="4" destOrd="0" presId="urn:microsoft.com/office/officeart/2008/layout/LinedList"/>
    <dgm:cxn modelId="{75B75A4B-2712-48A5-87BA-B276FDF900A3}" type="presParOf" srcId="{A9A4FA62-B9E6-49B6-8761-43ACDCCC5BFE}" destId="{AF301723-9432-4AF0-AE12-39C8918704D8}" srcOrd="5" destOrd="0" presId="urn:microsoft.com/office/officeart/2008/layout/LinedList"/>
    <dgm:cxn modelId="{64341A5E-5B49-4996-93DB-F031519F8068}" type="presParOf" srcId="{AF301723-9432-4AF0-AE12-39C8918704D8}" destId="{532BD87C-637B-4226-B377-81298207AACE}" srcOrd="0" destOrd="0" presId="urn:microsoft.com/office/officeart/2008/layout/LinedList"/>
    <dgm:cxn modelId="{338504D2-684F-45A3-8712-6FDBBBBBACB2}" type="presParOf" srcId="{AF301723-9432-4AF0-AE12-39C8918704D8}" destId="{89EB206A-D01B-4697-8B02-21990FE16FD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759016-97BF-4FD1-9D4F-7B21A0EF7505}">
      <dsp:nvSpPr>
        <dsp:cNvPr id="0" name=""/>
        <dsp:cNvSpPr/>
      </dsp:nvSpPr>
      <dsp:spPr>
        <a:xfrm>
          <a:off x="0" y="2812"/>
          <a:ext cx="640873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173E85-07FF-4DA5-9166-80DC48D25E81}">
      <dsp:nvSpPr>
        <dsp:cNvPr id="0" name=""/>
        <dsp:cNvSpPr/>
      </dsp:nvSpPr>
      <dsp:spPr>
        <a:xfrm>
          <a:off x="0" y="2812"/>
          <a:ext cx="6408738" cy="1917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t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5400" b="1" kern="1200" baseline="0" dirty="0"/>
            <a:t>História počítačových hier</a:t>
          </a:r>
          <a:endParaRPr lang="en-US" sz="5400" kern="1200" dirty="0"/>
        </a:p>
      </dsp:txBody>
      <dsp:txXfrm>
        <a:off x="0" y="2812"/>
        <a:ext cx="6408738" cy="1917941"/>
      </dsp:txXfrm>
    </dsp:sp>
    <dsp:sp modelId="{0F029BD7-476F-426C-8234-C0BE48A0E7F9}">
      <dsp:nvSpPr>
        <dsp:cNvPr id="0" name=""/>
        <dsp:cNvSpPr/>
      </dsp:nvSpPr>
      <dsp:spPr>
        <a:xfrm>
          <a:off x="0" y="1920754"/>
          <a:ext cx="6408738" cy="0"/>
        </a:xfrm>
        <a:prstGeom prst="line">
          <a:avLst/>
        </a:prstGeom>
        <a:solidFill>
          <a:schemeClr val="accent2">
            <a:hueOff val="-762499"/>
            <a:satOff val="-257"/>
            <a:lumOff val="3530"/>
            <a:alphaOff val="0"/>
          </a:schemeClr>
        </a:solidFill>
        <a:ln w="12700" cap="flat" cmpd="sng" algn="ctr">
          <a:solidFill>
            <a:schemeClr val="accent2">
              <a:hueOff val="-762499"/>
              <a:satOff val="-257"/>
              <a:lumOff val="35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E47092-58E9-43CD-BE34-A34EA13DB2CE}">
      <dsp:nvSpPr>
        <dsp:cNvPr id="0" name=""/>
        <dsp:cNvSpPr/>
      </dsp:nvSpPr>
      <dsp:spPr>
        <a:xfrm>
          <a:off x="0" y="1920754"/>
          <a:ext cx="6408738" cy="1917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t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5400" b="1" kern="1200" baseline="0" dirty="0"/>
            <a:t>Porovnanie CS 1.6 a CS:GO</a:t>
          </a:r>
          <a:endParaRPr lang="en-US" sz="5400" kern="1200" dirty="0"/>
        </a:p>
      </dsp:txBody>
      <dsp:txXfrm>
        <a:off x="0" y="1920754"/>
        <a:ext cx="6408738" cy="1917941"/>
      </dsp:txXfrm>
    </dsp:sp>
    <dsp:sp modelId="{98F584A5-2849-4481-8E57-126802691C11}">
      <dsp:nvSpPr>
        <dsp:cNvPr id="0" name=""/>
        <dsp:cNvSpPr/>
      </dsp:nvSpPr>
      <dsp:spPr>
        <a:xfrm>
          <a:off x="0" y="3838695"/>
          <a:ext cx="6408738" cy="0"/>
        </a:xfrm>
        <a:prstGeom prst="line">
          <a:avLst/>
        </a:prstGeom>
        <a:solidFill>
          <a:schemeClr val="accent2">
            <a:hueOff val="-1524998"/>
            <a:satOff val="-514"/>
            <a:lumOff val="7059"/>
            <a:alphaOff val="0"/>
          </a:schemeClr>
        </a:solidFill>
        <a:ln w="12700" cap="flat" cmpd="sng" algn="ctr">
          <a:solidFill>
            <a:schemeClr val="accent2">
              <a:hueOff val="-1524998"/>
              <a:satOff val="-514"/>
              <a:lumOff val="70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2BD87C-637B-4226-B377-81298207AACE}">
      <dsp:nvSpPr>
        <dsp:cNvPr id="0" name=""/>
        <dsp:cNvSpPr/>
      </dsp:nvSpPr>
      <dsp:spPr>
        <a:xfrm>
          <a:off x="0" y="3838695"/>
          <a:ext cx="6408738" cy="1917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t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5400" b="1" kern="1200" baseline="0"/>
            <a:t>Žánre počítačových hier</a:t>
          </a:r>
          <a:endParaRPr lang="en-US" sz="5400" kern="1200"/>
        </a:p>
      </dsp:txBody>
      <dsp:txXfrm>
        <a:off x="0" y="3838695"/>
        <a:ext cx="6408738" cy="19179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679B35-50AF-4731-AB63-D18C3E9529D1}" type="datetimeFigureOut">
              <a:rPr lang="sk-SK" smtClean="0"/>
              <a:pPr/>
              <a:t>30.11.2022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91B1F-1858-42F7-A418-FF35447D1CAC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68390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b="1" dirty="0">
                <a:effectLst/>
              </a:rPr>
              <a:t>Ak sa chcete dozvedieť viac o vývine počítačových hier alebo sa ešte zdokonaliť, ste tu na správnom mieste. V tejto prezentácii sa spoločne pozrieme na počítačové hry, ich históriu a rozdelenie podľa žánrov. Tiež si porovnáme starú a novú verziu jednej kultovej hry, a ukážeme si ako sa časom z hľadiska mechaniky a grafiky zmenila. Na záver si ukážeme pár počítačových hier v tabuľke.</a:t>
            </a:r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91B1F-1858-42F7-A418-FF35447D1CAC}" type="slidenum">
              <a:rPr lang="sk-SK" smtClean="0"/>
              <a:pPr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55324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Prvé videohry</a:t>
            </a:r>
          </a:p>
          <a:p>
            <a:r>
              <a:rPr lang="sk-SK" dirty="0"/>
              <a:t>NIMROD, OXO, </a:t>
            </a:r>
            <a:r>
              <a:rPr lang="sk-SK" dirty="0" err="1"/>
              <a:t>Tennis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Two</a:t>
            </a:r>
            <a:endParaRPr lang="sk-SK" dirty="0"/>
          </a:p>
          <a:p>
            <a:r>
              <a:rPr lang="sk-SK" dirty="0"/>
              <a:t>Šesťdesiate roky</a:t>
            </a:r>
          </a:p>
          <a:p>
            <a:r>
              <a:rPr lang="sk-SK" dirty="0" err="1"/>
              <a:t>Spacewar</a:t>
            </a:r>
            <a:r>
              <a:rPr lang="sk-SK" dirty="0"/>
              <a:t>!, Chase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dirty="0"/>
              <a:t>Sedemdesiate roky</a:t>
            </a:r>
          </a:p>
          <a:p>
            <a:r>
              <a:rPr lang="sk-SK" dirty="0" err="1"/>
              <a:t>Oddysey</a:t>
            </a:r>
            <a:r>
              <a:rPr lang="sk-SK" dirty="0"/>
              <a:t>, </a:t>
            </a:r>
            <a:r>
              <a:rPr lang="sk-SK" dirty="0" err="1"/>
              <a:t>Computer</a:t>
            </a:r>
            <a:r>
              <a:rPr lang="sk-SK" dirty="0"/>
              <a:t> </a:t>
            </a:r>
            <a:r>
              <a:rPr lang="sk-SK" dirty="0" err="1"/>
              <a:t>Space</a:t>
            </a:r>
            <a:r>
              <a:rPr lang="sk-SK" dirty="0"/>
              <a:t>, </a:t>
            </a:r>
            <a:r>
              <a:rPr lang="sk-SK" dirty="0" err="1"/>
              <a:t>Atari</a:t>
            </a:r>
            <a:r>
              <a:rPr lang="sk-SK" dirty="0"/>
              <a:t>, </a:t>
            </a:r>
            <a:r>
              <a:rPr lang="sk-SK" dirty="0" err="1"/>
              <a:t>Death</a:t>
            </a:r>
            <a:r>
              <a:rPr lang="sk-SK" dirty="0"/>
              <a:t> </a:t>
            </a:r>
            <a:r>
              <a:rPr lang="sk-SK" dirty="0" err="1"/>
              <a:t>Race</a:t>
            </a:r>
            <a:r>
              <a:rPr lang="sk-SK" dirty="0"/>
              <a:t>, </a:t>
            </a:r>
            <a:r>
              <a:rPr lang="sk-SK" dirty="0" err="1"/>
              <a:t>Space</a:t>
            </a:r>
            <a:r>
              <a:rPr lang="sk-SK" dirty="0"/>
              <a:t> </a:t>
            </a:r>
            <a:r>
              <a:rPr lang="sk-SK" dirty="0" err="1"/>
              <a:t>Invaders</a:t>
            </a:r>
            <a:r>
              <a:rPr lang="sk-SK" dirty="0"/>
              <a:t>, </a:t>
            </a:r>
            <a:r>
              <a:rPr lang="sk-SK" dirty="0" err="1"/>
              <a:t>Asteroids</a:t>
            </a:r>
            <a:r>
              <a:rPr lang="sk-SK" dirty="0"/>
              <a:t>, </a:t>
            </a:r>
            <a:r>
              <a:rPr lang="sk-SK" dirty="0" err="1"/>
              <a:t>Dungeon</a:t>
            </a:r>
            <a:endParaRPr lang="sk-SK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dirty="0"/>
              <a:t>Osemdesiate roky</a:t>
            </a:r>
          </a:p>
          <a:p>
            <a:r>
              <a:rPr lang="sk-SK" dirty="0"/>
              <a:t>Pac-Man, </a:t>
            </a:r>
            <a:r>
              <a:rPr lang="sk-SK" dirty="0" err="1"/>
              <a:t>Snipes</a:t>
            </a:r>
            <a:r>
              <a:rPr lang="sk-SK" dirty="0"/>
              <a:t>, </a:t>
            </a:r>
            <a:r>
              <a:rPr lang="sk-SK" dirty="0" err="1"/>
              <a:t>Kings</a:t>
            </a:r>
            <a:r>
              <a:rPr lang="sk-SK" dirty="0"/>
              <a:t> </a:t>
            </a:r>
            <a:r>
              <a:rPr lang="sk-SK" dirty="0" err="1"/>
              <a:t>Quest</a:t>
            </a:r>
            <a:r>
              <a:rPr lang="sk-SK" dirty="0"/>
              <a:t>, </a:t>
            </a:r>
            <a:r>
              <a:rPr lang="sk-SK" dirty="0" err="1"/>
              <a:t>Maniac</a:t>
            </a:r>
            <a:r>
              <a:rPr lang="sk-SK" dirty="0"/>
              <a:t> </a:t>
            </a:r>
            <a:r>
              <a:rPr lang="sk-SK" dirty="0" err="1"/>
              <a:t>Mansion</a:t>
            </a:r>
            <a:r>
              <a:rPr lang="sk-SK"/>
              <a:t>, ...</a:t>
            </a:r>
            <a:endParaRPr lang="sk-SK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dirty="0"/>
              <a:t>Deväťdesiate roky až súčasnosť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dirty="0" err="1"/>
              <a:t>Doom</a:t>
            </a:r>
            <a:r>
              <a:rPr lang="sk-SK" dirty="0"/>
              <a:t>, </a:t>
            </a:r>
            <a:r>
              <a:rPr lang="sk-SK" dirty="0" err="1"/>
              <a:t>Half-Life</a:t>
            </a:r>
            <a:r>
              <a:rPr lang="sk-SK" dirty="0"/>
              <a:t>, Metal </a:t>
            </a:r>
            <a:r>
              <a:rPr lang="sk-SK" dirty="0" err="1"/>
              <a:t>Gear</a:t>
            </a:r>
            <a:r>
              <a:rPr lang="sk-SK" dirty="0"/>
              <a:t> </a:t>
            </a:r>
            <a:r>
              <a:rPr lang="sk-SK" dirty="0" err="1"/>
              <a:t>Solid</a:t>
            </a:r>
            <a:r>
              <a:rPr lang="sk-SK" dirty="0"/>
              <a:t>, Grand </a:t>
            </a:r>
            <a:r>
              <a:rPr lang="sk-SK" dirty="0" err="1"/>
              <a:t>Turismo</a:t>
            </a:r>
            <a:r>
              <a:rPr lang="sk-SK" dirty="0"/>
              <a:t>, </a:t>
            </a:r>
            <a:r>
              <a:rPr lang="sk-SK" dirty="0" err="1"/>
              <a:t>Resident</a:t>
            </a:r>
            <a:r>
              <a:rPr lang="sk-SK" dirty="0"/>
              <a:t> </a:t>
            </a:r>
            <a:r>
              <a:rPr lang="sk-SK" dirty="0" err="1"/>
              <a:t>Evil</a:t>
            </a:r>
            <a:r>
              <a:rPr lang="sk-SK" dirty="0"/>
              <a:t>, Super </a:t>
            </a:r>
            <a:r>
              <a:rPr lang="sk-SK" dirty="0" err="1"/>
              <a:t>Mario</a:t>
            </a:r>
            <a:r>
              <a:rPr lang="sk-SK" dirty="0"/>
              <a:t> 64, </a:t>
            </a:r>
            <a:r>
              <a:rPr lang="sk-SK" dirty="0" err="1"/>
              <a:t>Mortal</a:t>
            </a:r>
            <a:r>
              <a:rPr lang="sk-SK" dirty="0"/>
              <a:t> </a:t>
            </a:r>
            <a:r>
              <a:rPr lang="sk-SK" dirty="0" err="1"/>
              <a:t>Kombat</a:t>
            </a:r>
            <a:r>
              <a:rPr lang="sk-SK" dirty="0"/>
              <a:t> 2, </a:t>
            </a:r>
            <a:r>
              <a:rPr lang="sk-SK" dirty="0" err="1"/>
              <a:t>Crash</a:t>
            </a:r>
            <a:r>
              <a:rPr lang="sk-SK" dirty="0"/>
              <a:t> </a:t>
            </a:r>
            <a:r>
              <a:rPr lang="sk-SK" dirty="0" err="1"/>
              <a:t>Bandicoot</a:t>
            </a:r>
            <a:r>
              <a:rPr lang="sk-SK" dirty="0"/>
              <a:t>, ...</a:t>
            </a:r>
          </a:p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91B1F-1858-42F7-A418-FF35447D1CAC}" type="slidenum">
              <a:rPr lang="sk-SK" smtClean="0"/>
              <a:pPr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89992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err="1"/>
              <a:t>Engine</a:t>
            </a:r>
            <a:endParaRPr lang="sk-SK" dirty="0"/>
          </a:p>
          <a:p>
            <a:r>
              <a:rPr lang="en-US" dirty="0" err="1"/>
              <a:t>Zatia</a:t>
            </a:r>
            <a:r>
              <a:rPr lang="sk-SK" dirty="0"/>
              <a:t>ľ</a:t>
            </a:r>
            <a:r>
              <a:rPr lang="en-US" dirty="0"/>
              <a:t> </a:t>
            </a:r>
            <a:r>
              <a:rPr lang="sk-SK" dirty="0"/>
              <a:t>č</a:t>
            </a:r>
            <a:r>
              <a:rPr lang="en-US" dirty="0"/>
              <a:t>o 1.6 be</a:t>
            </a:r>
            <a:r>
              <a:rPr lang="sk-SK" dirty="0"/>
              <a:t>ž</a:t>
            </a:r>
            <a:r>
              <a:rPr lang="en-US" dirty="0"/>
              <a:t>ala </a:t>
            </a:r>
            <a:r>
              <a:rPr lang="en-US" dirty="0" err="1"/>
              <a:t>na</a:t>
            </a:r>
            <a:r>
              <a:rPr lang="en-US" dirty="0"/>
              <a:t> engine </a:t>
            </a:r>
            <a:r>
              <a:rPr lang="en-US" dirty="0" err="1"/>
              <a:t>GoldSrc</a:t>
            </a:r>
            <a:r>
              <a:rPr lang="en-US" dirty="0"/>
              <a:t>, CS:GO be</a:t>
            </a:r>
            <a:r>
              <a:rPr lang="sk-SK" dirty="0"/>
              <a:t>ž</a:t>
            </a:r>
            <a:r>
              <a:rPr lang="en-US" dirty="0"/>
              <a:t>í </a:t>
            </a:r>
            <a:r>
              <a:rPr lang="en-US" dirty="0" err="1"/>
              <a:t>na</a:t>
            </a:r>
            <a:r>
              <a:rPr lang="en-US" dirty="0"/>
              <a:t> engine Source od Valve </a:t>
            </a:r>
            <a:r>
              <a:rPr lang="en-US" dirty="0" err="1"/>
              <a:t>Coproration</a:t>
            </a:r>
            <a:r>
              <a:rPr lang="sk-SK" dirty="0"/>
              <a:t>.</a:t>
            </a:r>
          </a:p>
          <a:p>
            <a:r>
              <a:rPr lang="sk-SK" dirty="0"/>
              <a:t>Grafika</a:t>
            </a:r>
          </a:p>
          <a:p>
            <a:r>
              <a:rPr lang="sk-SK" dirty="0"/>
              <a:t>Už na prvý pohľad vieme rozlíšiť CS 1.6 a CS:GO. Grafika 1.6 bola na svoju dobu veľmi pokroková. V dnešnej dobe je grafika CS:GO na vysokej úrovni a dokáže konkurovať aj ostatným kvalitným videohrám.</a:t>
            </a:r>
          </a:p>
          <a:p>
            <a:r>
              <a:rPr lang="sk-SK" dirty="0"/>
              <a:t>Skiny</a:t>
            </a:r>
          </a:p>
          <a:p>
            <a:r>
              <a:rPr lang="sk-SK" dirty="0"/>
              <a:t>Zatiaľ čo CS 1.6 nemala mnoho skinov na zbrane a boli väčšinou iba výsadou niektorých serverov, CS:GO ich má tisíce a stále pribúdajú. Ich hodnota sa vyjadruje v reálnych peniazoch, ale pritom ide o virtuálnu položku v počítači.</a:t>
            </a:r>
          </a:p>
          <a:p>
            <a:r>
              <a:rPr lang="sk-SK" dirty="0"/>
              <a:t>Mapy</a:t>
            </a:r>
          </a:p>
          <a:p>
            <a:r>
              <a:rPr lang="sk-SK" dirty="0"/>
              <a:t>CS 1.6 mala menej máp ako napríklad </a:t>
            </a:r>
            <a:r>
              <a:rPr lang="sk-SK" dirty="0" err="1"/>
              <a:t>Dust</a:t>
            </a:r>
            <a:r>
              <a:rPr lang="sk-SK" dirty="0"/>
              <a:t>, </a:t>
            </a:r>
            <a:r>
              <a:rPr lang="sk-SK" dirty="0" err="1"/>
              <a:t>Nuke</a:t>
            </a:r>
            <a:r>
              <a:rPr lang="sk-SK" dirty="0"/>
              <a:t> a Inferno. CS:GO ich má oveľa viac, ale nájdu sa tam aj pôvodné staré mapy z 1.6.</a:t>
            </a:r>
          </a:p>
          <a:p>
            <a:endParaRPr lang="sk-SK" dirty="0"/>
          </a:p>
          <a:p>
            <a:endParaRPr lang="sk-SK" dirty="0"/>
          </a:p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91B1F-1858-42F7-A418-FF35447D1CAC}" type="slidenum">
              <a:rPr lang="sk-SK" smtClean="0"/>
              <a:pPr/>
              <a:t>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12856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Problémom je že hry majú mnoho podôb a niekedy je ťažké ich rozlíšiť.</a:t>
            </a:r>
          </a:p>
          <a:p>
            <a:r>
              <a:rPr lang="sk-SK" dirty="0"/>
              <a:t>Preto má väčšina priradených viac žánrov zároveň.</a:t>
            </a:r>
          </a:p>
          <a:p>
            <a:endParaRPr lang="sk-SK" dirty="0"/>
          </a:p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91B1F-1858-42F7-A418-FF35447D1CAC}" type="slidenum">
              <a:rPr lang="sk-SK" smtClean="0"/>
              <a:pPr/>
              <a:t>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60187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sk-SK" dirty="0"/>
              <a:t>Evolúcia počítačových hier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18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492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60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scene3d>
              <a:camera prst="orthographicFront"/>
              <a:lightRig rig="threePt" dir="t"/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 marL="270000" indent="-270000">
              <a:buFont typeface="Wingdings" panose="05000000000000000000" pitchFamily="2" charset="2"/>
              <a:buChar char="q"/>
              <a:defRPr/>
            </a:lvl1pPr>
            <a:lvl2pPr marL="720000" indent="-270000">
              <a:buFont typeface="Wingdings" panose="05000000000000000000" pitchFamily="2" charset="2"/>
              <a:buChar char="q"/>
              <a:defRPr/>
            </a:lvl2pPr>
            <a:lvl3pPr marL="1080000" indent="-270000">
              <a:buFont typeface="Wingdings" panose="05000000000000000000" pitchFamily="2" charset="2"/>
              <a:buChar char="q"/>
              <a:defRPr/>
            </a:lvl3pPr>
            <a:lvl4pPr marL="1440000" indent="-270000">
              <a:buFont typeface="Wingdings" panose="05000000000000000000" pitchFamily="2" charset="2"/>
              <a:buChar char="q"/>
              <a:defRPr/>
            </a:lvl4pPr>
            <a:lvl5pPr marL="1800000" indent="-270000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72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pPr/>
              <a:t>11/30/2022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332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23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786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7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407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925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59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11/30/2022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9B498521-64B3-CAE8-A382-CDA5E562EAF0}"/>
              </a:ext>
            </a:extLst>
          </p:cNvPr>
          <p:cNvSpPr txBox="1"/>
          <p:nvPr userDrawn="1"/>
        </p:nvSpPr>
        <p:spPr>
          <a:xfrm>
            <a:off x="550864" y="0"/>
            <a:ext cx="1862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Dávid Babiš</a:t>
            </a:r>
          </a:p>
        </p:txBody>
      </p:sp>
    </p:spTree>
    <p:extLst>
      <p:ext uri="{BB962C8B-B14F-4D97-AF65-F5344CB8AC3E}">
        <p14:creationId xmlns:p14="http://schemas.microsoft.com/office/powerpoint/2010/main" val="438821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803BACC-5B26-7088-C9FB-F38A73ADC8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3200" y="540000"/>
            <a:ext cx="4500561" cy="4259814"/>
          </a:xfrm>
        </p:spPr>
        <p:txBody>
          <a:bodyPr>
            <a:normAutofit/>
          </a:bodyPr>
          <a:lstStyle/>
          <a:p>
            <a:r>
              <a:rPr lang="sk-SK" sz="6000" dirty="0"/>
              <a:t>Evolúcia počítačových hier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B38DAB9-D308-E1C1-A097-9557B5CE0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53200" y="4988476"/>
            <a:ext cx="4500561" cy="1320249"/>
          </a:xfrm>
        </p:spPr>
        <p:txBody>
          <a:bodyPr>
            <a:normAutofit/>
          </a:bodyPr>
          <a:lstStyle/>
          <a:p>
            <a:r>
              <a:rPr lang="sk-SK" dirty="0"/>
              <a:t>Dávid Babiš</a:t>
            </a:r>
          </a:p>
          <a:p>
            <a:r>
              <a:rPr lang="sk-SK" dirty="0"/>
              <a:t>Metódy inžinierskej práce 2022/2023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B7AF231-444C-44D0-B791-BAFE395E3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1" y="3600"/>
            <a:ext cx="7266875" cy="6854400"/>
            <a:chOff x="4925125" y="3600"/>
            <a:chExt cx="7266875" cy="68544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152793A-5125-41FA-AEF6-96C5463D0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3C1632F-098D-4A05-B248-04B7ABFE0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A85C0F5-DDEB-454E-A0E4-B6F0FB4CA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 descr="Neónovo laserový svetlá zarovnaný k tvaru trojuholník">
            <a:extLst>
              <a:ext uri="{FF2B5EF4-FFF2-40B4-BE49-F238E27FC236}">
                <a16:creationId xmlns:a16="http://schemas.microsoft.com/office/drawing/2014/main" id="{3AB7F3AD-3FB0-6DB0-3569-E9404F2C8F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56" r="18944"/>
          <a:stretch/>
        </p:blipFill>
        <p:spPr>
          <a:xfrm>
            <a:off x="20" y="-1"/>
            <a:ext cx="685798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</p:spTree>
    <p:extLst>
      <p:ext uri="{BB962C8B-B14F-4D97-AF65-F5344CB8AC3E}">
        <p14:creationId xmlns:p14="http://schemas.microsoft.com/office/powerpoint/2010/main" val="2102407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7F6730-8F76-4239-8CBA-B914B02A7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E11E5CC-3C1F-4093-97B6-6433FBF9A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8D720AE-B07F-482D-B526-4A9C632DA7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76F0BCA-E2AA-4AED-9091-1E820FF25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71D2B33-982E-4EC0-9252-B8A7383C96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250D86D-299E-4837-B82C-B97DACC975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74EFAF9-4DE5-4C1F-BF17-0A5930FFF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857D782-AB09-4CB1-A94A-54F935E709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4E95A3B-E29B-40AA-B9DD-FF0BA512FD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A71F79C-8170-4729-A592-753969B849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AE5C556-02CA-4512-9F5F-7088484CF7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75FD132-C2ED-4807-B2DA-D428F9C44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71967F12-B0C4-4D31-8D63-89945DCD2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03417BE-295E-9D20-54D3-67876CC89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5759450"/>
          </a:xfrm>
        </p:spPr>
        <p:txBody>
          <a:bodyPr anchor="t">
            <a:normAutofit/>
          </a:bodyPr>
          <a:lstStyle/>
          <a:p>
            <a:r>
              <a:rPr lang="sk-SK" sz="8800"/>
              <a:t>Úvod</a:t>
            </a:r>
          </a:p>
        </p:txBody>
      </p:sp>
      <p:graphicFrame>
        <p:nvGraphicFramePr>
          <p:cNvPr id="5" name="Zástupný objekt pre obsah 2">
            <a:extLst>
              <a:ext uri="{FF2B5EF4-FFF2-40B4-BE49-F238E27FC236}">
                <a16:creationId xmlns:a16="http://schemas.microsoft.com/office/drawing/2014/main" id="{12C167B5-E248-D9FD-D341-80EC8A6457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7434568"/>
              </p:ext>
            </p:extLst>
          </p:nvPr>
        </p:nvGraphicFramePr>
        <p:xfrm>
          <a:off x="5232400" y="540000"/>
          <a:ext cx="6408738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61313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BA10581-08F2-4D9E-8CB4-07ECFEE95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9E2092A-4250-4BDD-AC6C-CA57E30DD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7266875" cy="6858000"/>
            <a:chOff x="0" y="0"/>
            <a:chExt cx="7266875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A1EE7D2-EB27-4C6C-8E54-CBCDDCA17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600"/>
              <a:ext cx="7266875" cy="6854400"/>
            </a:xfrm>
            <a:custGeom>
              <a:avLst/>
              <a:gdLst>
                <a:gd name="connsiteX0" fmla="*/ 3839675 w 7266875"/>
                <a:gd name="connsiteY0" fmla="*/ 0 h 6854400"/>
                <a:gd name="connsiteX1" fmla="*/ 7266875 w 7266875"/>
                <a:gd name="connsiteY1" fmla="*/ 3427200 h 6854400"/>
                <a:gd name="connsiteX2" fmla="*/ 3839675 w 7266875"/>
                <a:gd name="connsiteY2" fmla="*/ 6854400 h 6854400"/>
                <a:gd name="connsiteX3" fmla="*/ 3489264 w 7266875"/>
                <a:gd name="connsiteY3" fmla="*/ 6836706 h 6854400"/>
                <a:gd name="connsiteX4" fmla="*/ 3327588 w 7266875"/>
                <a:gd name="connsiteY4" fmla="*/ 6816161 h 6854400"/>
                <a:gd name="connsiteX5" fmla="*/ 3174464 w 7266875"/>
                <a:gd name="connsiteY5" fmla="*/ 6839531 h 6854400"/>
                <a:gd name="connsiteX6" fmla="*/ 2880000 w 7266875"/>
                <a:gd name="connsiteY6" fmla="*/ 6854400 h 6854400"/>
                <a:gd name="connsiteX7" fmla="*/ 0 w 7266875"/>
                <a:gd name="connsiteY7" fmla="*/ 3974400 h 6854400"/>
                <a:gd name="connsiteX8" fmla="*/ 226325 w 7266875"/>
                <a:gd name="connsiteY8" fmla="*/ 2853374 h 6854400"/>
                <a:gd name="connsiteX9" fmla="*/ 258015 w 7266875"/>
                <a:gd name="connsiteY9" fmla="*/ 2787590 h 6854400"/>
                <a:gd name="connsiteX10" fmla="*/ 224445 w 7266875"/>
                <a:gd name="connsiteY10" fmla="*/ 2657030 h 6854400"/>
                <a:gd name="connsiteX11" fmla="*/ 180561 w 7266875"/>
                <a:gd name="connsiteY11" fmla="*/ 2221714 h 6854400"/>
                <a:gd name="connsiteX12" fmla="*/ 2340561 w 7266875"/>
                <a:gd name="connsiteY12" fmla="*/ 61714 h 6854400"/>
                <a:gd name="connsiteX13" fmla="*/ 2828370 w 7266875"/>
                <a:gd name="connsiteY13" fmla="*/ 117025 h 6854400"/>
                <a:gd name="connsiteX14" fmla="*/ 2891183 w 7266875"/>
                <a:gd name="connsiteY14" fmla="*/ 134017 h 6854400"/>
                <a:gd name="connsiteX15" fmla="*/ 2983165 w 7266875"/>
                <a:gd name="connsiteY15" fmla="*/ 107897 h 6854400"/>
                <a:gd name="connsiteX16" fmla="*/ 3839675 w 7266875"/>
                <a:gd name="connsiteY16" fmla="*/ 0 h 685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266875" h="6854400">
                  <a:moveTo>
                    <a:pt x="3839675" y="0"/>
                  </a:moveTo>
                  <a:cubicBezTo>
                    <a:pt x="5732465" y="0"/>
                    <a:pt x="7266875" y="1534410"/>
                    <a:pt x="7266875" y="3427200"/>
                  </a:cubicBezTo>
                  <a:cubicBezTo>
                    <a:pt x="7266875" y="5319990"/>
                    <a:pt x="5732465" y="6854400"/>
                    <a:pt x="3839675" y="6854400"/>
                  </a:cubicBezTo>
                  <a:cubicBezTo>
                    <a:pt x="3721376" y="6854400"/>
                    <a:pt x="3604476" y="6848406"/>
                    <a:pt x="3489264" y="6836706"/>
                  </a:cubicBezTo>
                  <a:lnTo>
                    <a:pt x="3327588" y="6816161"/>
                  </a:lnTo>
                  <a:lnTo>
                    <a:pt x="3174464" y="6839531"/>
                  </a:lnTo>
                  <a:cubicBezTo>
                    <a:pt x="3077646" y="6849363"/>
                    <a:pt x="2979412" y="6854400"/>
                    <a:pt x="2880000" y="6854400"/>
                  </a:cubicBezTo>
                  <a:cubicBezTo>
                    <a:pt x="1289420" y="6854400"/>
                    <a:pt x="0" y="5564980"/>
                    <a:pt x="0" y="3974400"/>
                  </a:cubicBezTo>
                  <a:cubicBezTo>
                    <a:pt x="0" y="3576755"/>
                    <a:pt x="80589" y="3197933"/>
                    <a:pt x="226325" y="2853374"/>
                  </a:cubicBezTo>
                  <a:lnTo>
                    <a:pt x="258015" y="2787590"/>
                  </a:lnTo>
                  <a:lnTo>
                    <a:pt x="224445" y="2657030"/>
                  </a:lnTo>
                  <a:cubicBezTo>
                    <a:pt x="195672" y="2516419"/>
                    <a:pt x="180561" y="2370831"/>
                    <a:pt x="180561" y="2221714"/>
                  </a:cubicBezTo>
                  <a:cubicBezTo>
                    <a:pt x="180561" y="1028779"/>
                    <a:pt x="1147626" y="61714"/>
                    <a:pt x="2340561" y="61714"/>
                  </a:cubicBezTo>
                  <a:cubicBezTo>
                    <a:pt x="2508318" y="61714"/>
                    <a:pt x="2671608" y="80838"/>
                    <a:pt x="2828370" y="117025"/>
                  </a:cubicBezTo>
                  <a:lnTo>
                    <a:pt x="2891183" y="134017"/>
                  </a:lnTo>
                  <a:lnTo>
                    <a:pt x="2983165" y="107897"/>
                  </a:lnTo>
                  <a:cubicBezTo>
                    <a:pt x="3256928" y="37461"/>
                    <a:pt x="3543927" y="0"/>
                    <a:pt x="3839675" y="0"/>
                  </a:cubicBezTo>
                  <a:close/>
                </a:path>
              </a:pathLst>
            </a:custGeom>
            <a:solidFill>
              <a:schemeClr val="bg2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73CF8FD-0917-4279-B6E7-120EE392F7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94400"/>
              <a:ext cx="5760000" cy="5760000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3A3FA15-CF3D-4F2B-BB5C-18E5DB3057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0561" y="61714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76AED5-83E6-4A3D-B609-7CCABAD440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2475" y="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4E37EBEF-C69B-976B-0F7C-D0B7D1812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020" y="833015"/>
            <a:ext cx="5193960" cy="5202026"/>
          </a:xfrm>
        </p:spPr>
        <p:txBody>
          <a:bodyPr anchor="ctr">
            <a:normAutofit/>
          </a:bodyPr>
          <a:lstStyle/>
          <a:p>
            <a:pPr algn="ctr"/>
            <a:r>
              <a:rPr lang="sk-SK"/>
              <a:t>História počítačových hier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1E0CFFE-F32E-E249-C283-DD62C7FC3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3734" y="264269"/>
            <a:ext cx="7058522" cy="3710131"/>
          </a:xfrm>
        </p:spPr>
        <p:txBody>
          <a:bodyPr anchor="ctr">
            <a:normAutofit/>
          </a:bodyPr>
          <a:lstStyle/>
          <a:p>
            <a:r>
              <a:rPr lang="sk-SK" sz="2400" b="1" dirty="0"/>
              <a:t>Rozdelenie: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sk-SK" sz="2400" b="1" dirty="0"/>
              <a:t>Prvé videohry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sk-SK" sz="2400" b="1" dirty="0"/>
              <a:t>Šesťdesiate roky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sk-SK" sz="2400" b="1" dirty="0"/>
              <a:t>Sedemdesiate roky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sk-SK" sz="2400" b="1" dirty="0"/>
              <a:t>Osemdesiate roky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sk-SK" sz="2400" b="1" dirty="0"/>
              <a:t>Deväťdesiate roky až súčasnosť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1E49D947-BE8C-4936-C57A-CAF1D09823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747" y="3971292"/>
            <a:ext cx="4229607" cy="262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382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1C8C0F4-5C44-4C3F-B321-5CB3E2BAB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87A62DB-71D7-497D-BE1C-933ECB515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25125" y="3600"/>
            <a:ext cx="7266875" cy="6854400"/>
            <a:chOff x="4925125" y="3600"/>
            <a:chExt cx="7266875" cy="68544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DAC2767-A7E3-4697-90F6-443A58314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B23E396-A746-411A-8709-32ABC4DDE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135C986-CB82-4211-A910-D232B9BCA1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837F2C8F-CC11-4A18-AA7E-AE8C022CDC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6000" y="1"/>
            <a:ext cx="6858000" cy="6857999"/>
          </a:xfrm>
          <a:custGeom>
            <a:avLst/>
            <a:gdLst>
              <a:gd name="connsiteX0" fmla="*/ 3428961 w 6858000"/>
              <a:gd name="connsiteY0" fmla="*/ 0 h 6857999"/>
              <a:gd name="connsiteX1" fmla="*/ 3429042 w 6858000"/>
              <a:gd name="connsiteY1" fmla="*/ 0 h 6857999"/>
              <a:gd name="connsiteX2" fmla="*/ 3605457 w 6858000"/>
              <a:gd name="connsiteY2" fmla="*/ 4461 h 6857999"/>
              <a:gd name="connsiteX3" fmla="*/ 6858000 w 6858000"/>
              <a:gd name="connsiteY3" fmla="*/ 3429000 h 6857999"/>
              <a:gd name="connsiteX4" fmla="*/ 3429001 w 6858000"/>
              <a:gd name="connsiteY4" fmla="*/ 6857999 h 6857999"/>
              <a:gd name="connsiteX5" fmla="*/ 0 w 6858000"/>
              <a:gd name="connsiteY5" fmla="*/ 3429000 h 6857999"/>
              <a:gd name="connsiteX6" fmla="*/ 3252545 w 6858000"/>
              <a:gd name="connsiteY6" fmla="*/ 44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6857999">
                <a:moveTo>
                  <a:pt x="3428961" y="0"/>
                </a:moveTo>
                <a:lnTo>
                  <a:pt x="3429042" y="0"/>
                </a:lnTo>
                <a:lnTo>
                  <a:pt x="3605457" y="4461"/>
                </a:lnTo>
                <a:cubicBezTo>
                  <a:pt x="5417236" y="96300"/>
                  <a:pt x="6858000" y="1594396"/>
                  <a:pt x="6858000" y="3429000"/>
                </a:cubicBezTo>
                <a:cubicBezTo>
                  <a:pt x="6858000" y="5322784"/>
                  <a:pt x="5322784" y="6857999"/>
                  <a:pt x="3429001" y="6857999"/>
                </a:cubicBezTo>
                <a:cubicBezTo>
                  <a:pt x="1535216" y="6857999"/>
                  <a:pt x="0" y="5322784"/>
                  <a:pt x="0" y="3429000"/>
                </a:cubicBezTo>
                <a:cubicBezTo>
                  <a:pt x="0" y="1594396"/>
                  <a:pt x="1440765" y="96300"/>
                  <a:pt x="3252545" y="4461"/>
                </a:cubicBezTo>
                <a:close/>
              </a:path>
            </a:pathLst>
          </a:custGeom>
          <a:effectLst>
            <a:softEdge rad="1016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5BF4A5A-DF76-FEBE-63A6-3096BF32E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48" y="371061"/>
            <a:ext cx="4950771" cy="2350885"/>
          </a:xfrm>
        </p:spPr>
        <p:txBody>
          <a:bodyPr anchor="t">
            <a:normAutofit/>
          </a:bodyPr>
          <a:lstStyle/>
          <a:p>
            <a:r>
              <a:rPr lang="sk-SK" sz="5600" dirty="0"/>
              <a:t>Porovnanie </a:t>
            </a:r>
            <a:br>
              <a:rPr lang="sk-SK" sz="5600" dirty="0"/>
            </a:br>
            <a:r>
              <a:rPr lang="sk-SK" sz="5600" dirty="0"/>
              <a:t>CS 1.6 a CS:GO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9ED87CA-BBC1-FA7F-56B2-E0C47C6F6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947121"/>
            <a:ext cx="4500562" cy="3361604"/>
          </a:xfrm>
        </p:spPr>
        <p:txBody>
          <a:bodyPr anchor="t">
            <a:normAutofit/>
          </a:bodyPr>
          <a:lstStyle/>
          <a:p>
            <a:r>
              <a:rPr lang="sk-SK" b="1" dirty="0"/>
              <a:t>CS 1.6 vyšla v roku 2003</a:t>
            </a:r>
          </a:p>
          <a:p>
            <a:r>
              <a:rPr lang="sk-SK" b="1" dirty="0"/>
              <a:t>CS:GO vyšla v roku 2012</a:t>
            </a:r>
          </a:p>
          <a:p>
            <a:r>
              <a:rPr lang="sk-SK" b="1" dirty="0"/>
              <a:t>Porovnáme si:</a:t>
            </a:r>
          </a:p>
          <a:p>
            <a:pPr marL="792900" lvl="1" indent="-342900">
              <a:buFont typeface="+mj-lt"/>
              <a:buAutoNum type="arabicPeriod"/>
            </a:pPr>
            <a:r>
              <a:rPr lang="sk-SK" b="1" dirty="0" err="1"/>
              <a:t>Engine</a:t>
            </a:r>
            <a:endParaRPr lang="sk-SK" b="1" dirty="0"/>
          </a:p>
          <a:p>
            <a:pPr marL="792900" lvl="1" indent="-342900">
              <a:buFont typeface="+mj-lt"/>
              <a:buAutoNum type="arabicPeriod"/>
            </a:pPr>
            <a:r>
              <a:rPr lang="sk-SK" b="1" dirty="0"/>
              <a:t>Grafika</a:t>
            </a:r>
          </a:p>
          <a:p>
            <a:pPr marL="792900" lvl="1" indent="-342900">
              <a:buFont typeface="+mj-lt"/>
              <a:buAutoNum type="arabicPeriod"/>
            </a:pPr>
            <a:r>
              <a:rPr lang="sk-SK" b="1" dirty="0"/>
              <a:t>Skiny</a:t>
            </a:r>
          </a:p>
          <a:p>
            <a:pPr marL="792900" lvl="1" indent="-342900">
              <a:buFont typeface="+mj-lt"/>
              <a:buAutoNum type="arabicPeriod"/>
            </a:pPr>
            <a:r>
              <a:rPr lang="sk-SK" b="1" dirty="0"/>
              <a:t>Mapy</a:t>
            </a:r>
          </a:p>
        </p:txBody>
      </p:sp>
      <p:pic>
        <p:nvPicPr>
          <p:cNvPr id="5" name="Obrázok 4" descr="Obrázok, na ktorom je text, zbraň, staré&#10;&#10;Automaticky generovaný popis">
            <a:extLst>
              <a:ext uri="{FF2B5EF4-FFF2-40B4-BE49-F238E27FC236}">
                <a16:creationId xmlns:a16="http://schemas.microsoft.com/office/drawing/2014/main" id="{3D2E166A-0D6F-D406-5951-7EEF3EB1F8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006" y="2225314"/>
            <a:ext cx="4787400" cy="2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113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5B17C0B-23ED-BEDD-F7D5-24A88A896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324" y="96901"/>
            <a:ext cx="7000487" cy="904750"/>
          </a:xfrm>
        </p:spPr>
        <p:txBody>
          <a:bodyPr>
            <a:normAutofit fontScale="90000"/>
          </a:bodyPr>
          <a:lstStyle/>
          <a:p>
            <a:r>
              <a:rPr lang="sk-SK" dirty="0"/>
              <a:t>Žánre počítačových hier</a:t>
            </a:r>
          </a:p>
        </p:txBody>
      </p:sp>
      <p:pic>
        <p:nvPicPr>
          <p:cNvPr id="3" name="Zástupný objekt pre obsah 6">
            <a:extLst>
              <a:ext uri="{FF2B5EF4-FFF2-40B4-BE49-F238E27FC236}">
                <a16:creationId xmlns:a16="http://schemas.microsoft.com/office/drawing/2014/main" id="{D3A192E8-E2DB-7965-7CC4-5D8B5AD57D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" t="13872" r="1388" b="1809"/>
          <a:stretch/>
        </p:blipFill>
        <p:spPr>
          <a:xfrm>
            <a:off x="857023" y="1001651"/>
            <a:ext cx="10467087" cy="593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226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B58BCED-AD0A-E1AB-BE78-BC335CBA2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Príklady počítačových hier</a:t>
            </a:r>
          </a:p>
        </p:txBody>
      </p:sp>
      <p:pic>
        <p:nvPicPr>
          <p:cNvPr id="6" name="Zástupný objekt pre obsah 5" descr="Obrázok, na ktorom je text&#10;&#10;Automaticky generovaný popis">
            <a:extLst>
              <a:ext uri="{FF2B5EF4-FFF2-40B4-BE49-F238E27FC236}">
                <a16:creationId xmlns:a16="http://schemas.microsoft.com/office/drawing/2014/main" id="{E26B59DE-BEE0-F81A-A5AB-A750D41DDC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34" y="2349500"/>
            <a:ext cx="11447666" cy="2172321"/>
          </a:xfrm>
        </p:spPr>
      </p:pic>
    </p:spTree>
    <p:extLst>
      <p:ext uri="{BB962C8B-B14F-4D97-AF65-F5344CB8AC3E}">
        <p14:creationId xmlns:p14="http://schemas.microsoft.com/office/powerpoint/2010/main" val="2761229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53621D79-9115-C171-2864-AFDF07528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5954" y="629133"/>
            <a:ext cx="7058878" cy="5599734"/>
          </a:xfrm>
        </p:spPr>
        <p:txBody>
          <a:bodyPr>
            <a:noAutofit/>
          </a:bodyPr>
          <a:lstStyle/>
          <a:p>
            <a:r>
              <a:rPr lang="sk-SK" sz="40000" dirty="0">
                <a:latin typeface="Abadi" panose="020B0604020202020204" pitchFamily="34" charset="0"/>
              </a:rPr>
              <a:t>Q?</a:t>
            </a:r>
          </a:p>
        </p:txBody>
      </p:sp>
    </p:spTree>
    <p:extLst>
      <p:ext uri="{BB962C8B-B14F-4D97-AF65-F5344CB8AC3E}">
        <p14:creationId xmlns:p14="http://schemas.microsoft.com/office/powerpoint/2010/main" val="3184804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C11AC91-80D4-ABAA-1028-3B0F04A4B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8000" dirty="0"/>
              <a:t>Ďakujem za pozornosť </a:t>
            </a:r>
            <a:r>
              <a:rPr lang="sk-SK" sz="8000" dirty="0">
                <a:sym typeface="Wingdings" panose="05000000000000000000" pitchFamily="2" charset="2"/>
              </a:rPr>
              <a:t></a:t>
            </a:r>
            <a:endParaRPr lang="sk-SK" sz="8000" dirty="0"/>
          </a:p>
        </p:txBody>
      </p:sp>
    </p:spTree>
    <p:extLst>
      <p:ext uri="{BB962C8B-B14F-4D97-AF65-F5344CB8AC3E}">
        <p14:creationId xmlns:p14="http://schemas.microsoft.com/office/powerpoint/2010/main" val="596328891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D040B9"/>
      </a:accent1>
      <a:accent2>
        <a:srgbClr val="9A2EBE"/>
      </a:accent2>
      <a:accent3>
        <a:srgbClr val="6F40D0"/>
      </a:accent3>
      <a:accent4>
        <a:srgbClr val="3440C0"/>
      </a:accent4>
      <a:accent5>
        <a:srgbClr val="4088D0"/>
      </a:accent5>
      <a:accent6>
        <a:srgbClr val="2EB3BE"/>
      </a:accent6>
      <a:hlink>
        <a:srgbClr val="3F6ABF"/>
      </a:hlink>
      <a:folHlink>
        <a:srgbClr val="7F7F7F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398</Words>
  <Application>Microsoft Office PowerPoint</Application>
  <PresentationFormat>Širokouhlá</PresentationFormat>
  <Paragraphs>52</Paragraphs>
  <Slides>8</Slides>
  <Notes>4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15" baseType="lpstr">
      <vt:lpstr>Abadi</vt:lpstr>
      <vt:lpstr>Arial</vt:lpstr>
      <vt:lpstr>Avenir Next LT Pro</vt:lpstr>
      <vt:lpstr>Bell MT</vt:lpstr>
      <vt:lpstr>Calibri</vt:lpstr>
      <vt:lpstr>Wingdings</vt:lpstr>
      <vt:lpstr>GlowVTI</vt:lpstr>
      <vt:lpstr>Evolúcia počítačových hier</vt:lpstr>
      <vt:lpstr>Úvod</vt:lpstr>
      <vt:lpstr>História počítačových hier</vt:lpstr>
      <vt:lpstr>Porovnanie  CS 1.6 a CS:GO</vt:lpstr>
      <vt:lpstr>Žánre počítačových hier</vt:lpstr>
      <vt:lpstr>Príklady počítačových hier</vt:lpstr>
      <vt:lpstr>Q?</vt:lpstr>
      <vt:lpstr>Ďakujem za pozornosť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Evolúcia počítačových hier</dc:title>
  <dc:creator>Marek Babiš</dc:creator>
  <cp:lastModifiedBy>Marek Babiš</cp:lastModifiedBy>
  <cp:revision>2</cp:revision>
  <dcterms:created xsi:type="dcterms:W3CDTF">2022-11-02T07:24:39Z</dcterms:created>
  <dcterms:modified xsi:type="dcterms:W3CDTF">2022-11-30T07:09:49Z</dcterms:modified>
</cp:coreProperties>
</file>