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60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EDBFD-6566-4223-BF04-A034D5B311E0}" v="22" dt="2023-05-24T08:26:22.082"/>
    <p1510:client id="{9DE25E57-536E-E17C-4C0B-45809362EC7D}" v="179" dt="2023-05-24T08:25:0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0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0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6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77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8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9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4271B-87C3-4251-1851-E3D6945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52" y="1394821"/>
            <a:ext cx="10515600" cy="1325563"/>
          </a:xfrm>
        </p:spPr>
        <p:txBody>
          <a:bodyPr/>
          <a:lstStyle/>
          <a:p>
            <a:r>
              <a:rPr lang="es-ES">
                <a:cs typeface="Calibri Light"/>
              </a:rPr>
              <a:t>PRÁCTICA FINAL 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7BCD4B-A73C-753B-F3E9-DD2F8064E638}"/>
              </a:ext>
            </a:extLst>
          </p:cNvPr>
          <p:cNvSpPr txBox="1"/>
          <p:nvPr/>
        </p:nvSpPr>
        <p:spPr>
          <a:xfrm>
            <a:off x="1319492" y="306200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Pablo Bermejo Núñez</a:t>
            </a:r>
          </a:p>
          <a:p>
            <a:r>
              <a:rPr lang="es-ES"/>
              <a:t>David Bachiller Vela</a:t>
            </a:r>
          </a:p>
        </p:txBody>
      </p:sp>
    </p:spTree>
    <p:extLst>
      <p:ext uri="{BB962C8B-B14F-4D97-AF65-F5344CB8AC3E}">
        <p14:creationId xmlns:p14="http://schemas.microsoft.com/office/powerpoint/2010/main" val="2806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177B43-9205-5906-1743-D4003095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3989043"/>
            <a:ext cx="6815669" cy="151553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1400" b="1" u="sng" cap="all" dirty="0">
                <a:solidFill>
                  <a:schemeClr val="bg1"/>
                </a:solidFill>
                <a:cs typeface="Calibri Light"/>
              </a:rPr>
              <a:t>Elementos de control:</a:t>
            </a:r>
            <a:br>
              <a:rPr lang="es-ES" sz="1400" b="1" u="sng" cap="all" dirty="0">
                <a:cs typeface="Calibri Light"/>
              </a:rPr>
            </a:br>
            <a:br>
              <a:rPr lang="es-ES" sz="1400" b="1" u="sng" cap="all" dirty="0">
                <a:cs typeface="Calibri Light"/>
              </a:rPr>
            </a:br>
            <a:r>
              <a:rPr lang="es-ES" sz="1400" b="1" u="sng" cap="all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s-ES" sz="1400" cap="all" dirty="0" err="1">
                <a:solidFill>
                  <a:schemeClr val="bg1"/>
                </a:solidFill>
                <a:cs typeface="Calibri Light"/>
              </a:rPr>
              <a:t>Odometria</a:t>
            </a: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 </a:t>
            </a:r>
            <a:br>
              <a:rPr lang="es-ES" sz="1400" cap="all" dirty="0">
                <a:cs typeface="Calibri Light"/>
              </a:rPr>
            </a:b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Sonar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Matriz de coordenadas</a:t>
            </a:r>
            <a:br>
              <a:rPr lang="es-ES" sz="1400" cap="all" dirty="0">
                <a:cs typeface="Calibri Light"/>
              </a:rPr>
            </a:b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br>
              <a:rPr lang="es-ES" sz="1400" b="1" u="sng" cap="all" dirty="0">
                <a:solidFill>
                  <a:schemeClr val="bg1"/>
                </a:solidFill>
                <a:cs typeface="Calibri Light"/>
              </a:rPr>
            </a:br>
            <a:br>
              <a:rPr lang="es-ES" sz="1400" b="1" u="sng" cap="all" dirty="0">
                <a:cs typeface="Calibri Light"/>
              </a:rPr>
            </a:br>
            <a:r>
              <a:rPr lang="es-ES" sz="1400" b="1" u="sng" cap="all" dirty="0">
                <a:solidFill>
                  <a:schemeClr val="bg1"/>
                </a:solidFill>
                <a:cs typeface="Calibri Light"/>
              </a:rPr>
              <a:t>Algoritmo:</a:t>
            </a:r>
            <a:br>
              <a:rPr lang="es-ES" sz="1400" b="1" u="sng" cap="all" dirty="0">
                <a:cs typeface="Calibri Light"/>
              </a:rPr>
            </a:b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Se mueve según unas preferencias establecidas: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i="1" cap="all" dirty="0">
                <a:solidFill>
                  <a:schemeClr val="bg1"/>
                </a:solidFill>
                <a:cs typeface="Calibri Light"/>
              </a:rPr>
              <a:t>1-Casillas no visitadas: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 err="1">
                <a:solidFill>
                  <a:schemeClr val="bg1"/>
                </a:solidFill>
                <a:cs typeface="Calibri Light"/>
              </a:rPr>
              <a:t>Izq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Der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Frente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Atrás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i="1" cap="all" dirty="0">
                <a:solidFill>
                  <a:schemeClr val="bg1"/>
                </a:solidFill>
                <a:cs typeface="Calibri Light"/>
              </a:rPr>
              <a:t>2-Casillas visitadas: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s-ES" sz="1400" cap="all" dirty="0">
                <a:solidFill>
                  <a:schemeClr val="bg1"/>
                </a:solidFill>
                <a:cs typeface="Calibri Light"/>
              </a:rPr>
              <a:t>Retrocede hasta encontrar una no visitada</a:t>
            </a:r>
            <a:endParaRPr lang="es-ES" sz="1400" dirty="0">
              <a:solidFill>
                <a:schemeClr val="bg1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endParaRPr lang="es-ES" sz="1400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B80853-775B-47C1-A508-0AAD6FCE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62520-0403-497A-958B-FD6E8037E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A422A-21ED-464B-B2EF-EE5B061B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n 5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0FF48BFA-A8C2-3215-A175-AF804A2D0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585" y="3033736"/>
            <a:ext cx="5312990" cy="1227557"/>
          </a:xfrm>
          <a:prstGeom prst="rect">
            <a:avLst/>
          </a:prstGeom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BA29ACA9-3706-5D67-0543-D3CE5B4E3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753" y="1411001"/>
            <a:ext cx="4368052" cy="43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2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E280D26-FB7F-256C-7EBE-758F1B8A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64" y="666795"/>
            <a:ext cx="8276272" cy="55244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49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PRÁCTICA FINAL </vt:lpstr>
      <vt:lpstr>Elementos de control:   Odometria  Sonar Matriz de coordenadas    Algoritmo:  Se mueve según unas preferencias establecidas: 1-Casillas no visitadas: Izq Der Frente Atrás 2-Casillas visitadas: Retrocede hasta encontrar una no visitada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Bachiller Vela David</dc:creator>
  <cp:lastModifiedBy>Bachiller Vela David</cp:lastModifiedBy>
  <cp:revision>2</cp:revision>
  <dcterms:created xsi:type="dcterms:W3CDTF">2023-05-24T08:07:47Z</dcterms:created>
  <dcterms:modified xsi:type="dcterms:W3CDTF">2023-05-24T08:26:22Z</dcterms:modified>
</cp:coreProperties>
</file>