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1887-8ECB-43F9-B1DB-C91E9AF5D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182F7-D394-4AAE-BD31-5752545AD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A23A9-F0D9-4BAB-83E4-DF4256F6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85A1-E6AB-4BAA-90CF-7199A6BCB48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00D0A-F89D-4882-A2BA-FF1D9D67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95137-D8AF-4805-B992-2ED3734E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B09B-ABE2-404D-8894-358A4BFAC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8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8104-C12E-405E-8C40-1BE47C731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BCC3B-27C7-4381-A699-AC0F10A99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ED6F1-E5CF-4AA9-AFF2-6E1005BF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85A1-E6AB-4BAA-90CF-7199A6BCB48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FF486-E990-48D8-A4B9-D3644392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70B88-4C34-4851-894B-6CC45AB63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B09B-ABE2-404D-8894-358A4BFAC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1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B9FBD5-0B7E-4DC1-9F01-6E18F61F6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C1D0C-1BD4-4221-A8C9-B06BDF677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CFC29-2C07-4E8C-B08B-96BFB5F9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85A1-E6AB-4BAA-90CF-7199A6BCB48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2F5D5-3DF4-43A9-972E-17519DA8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394FE-1F2E-42CA-A189-F54DA8C0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B09B-ABE2-404D-8894-358A4BFAC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4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1295-A26C-46F6-8A0E-731BF2567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18758-2756-4ECC-9B89-73223BD76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0BF30-5713-4183-A1D4-2A92603D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85A1-E6AB-4BAA-90CF-7199A6BCB48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EBFA2-D127-4F13-A4C7-D12FF533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9D6D3-462A-488B-9436-A6F24AAE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B09B-ABE2-404D-8894-358A4BFAC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1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914A-5895-4358-8FD6-B36F54AF2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0076C-79F8-463F-A238-0673AD500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56E6F-9AC1-4E2D-B25F-A3E9D204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85A1-E6AB-4BAA-90CF-7199A6BCB48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092DF-DCB6-43C1-AA38-0E2BA62B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B56B7-FE2C-4DA5-BF1B-BF33BA9B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B09B-ABE2-404D-8894-358A4BFAC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3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107B-6888-4C00-BCC2-DFF19C5F9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E4D18-E4E0-476F-A863-F412698D8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9CC1B-8A38-4958-9884-2D48632B9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A6627-3148-4AAD-A3D0-8034C164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85A1-E6AB-4BAA-90CF-7199A6BCB48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FB382-21BA-4438-A9B0-58AD6D670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E1DFA-F7D3-4121-AB79-B99830C5F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B09B-ABE2-404D-8894-358A4BFAC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5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A638-D5E8-44C5-A2C6-2BE48E8C0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AE346-8664-4BCC-B024-1AE5A3B86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39E82-901C-4AB4-8840-95D573223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EE723-75E9-465D-8678-62AB00B54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C5A70D-2D79-4D5C-8E85-F0D717CF3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D42C43-C3A5-40F4-999D-B61174DA6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85A1-E6AB-4BAA-90CF-7199A6BCB48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1E27EC-5890-4ADA-AA31-2AEC34350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AC094-B4F1-4A22-A8D8-B851A2B2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B09B-ABE2-404D-8894-358A4BFAC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16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0360-0680-4087-97C1-C172E0D8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15C599-ADAE-4FD3-81B3-E13EF754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85A1-E6AB-4BAA-90CF-7199A6BCB48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0D794-B15F-45E7-A30E-170E87512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6E895-08E9-475B-AB30-185AAE33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B09B-ABE2-404D-8894-358A4BFAC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8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991DC-F7BC-4950-A03B-9C47D2E08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85A1-E6AB-4BAA-90CF-7199A6BCB48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3E997-FFED-447D-91B3-26ED910A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9A276-FEFF-428B-9796-658C7645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B09B-ABE2-404D-8894-358A4BFAC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F93BF-4831-4184-BA9B-C19410C0F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96E1A-4858-4D17-9129-815630632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C2EAF-3AAE-489B-9BD4-8AFDF3486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26D50-F70D-4DD8-B89F-3EBEE21E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85A1-E6AB-4BAA-90CF-7199A6BCB48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E53E1-9933-4144-B70B-2F2EF752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AB4B0-FCC4-4784-A47D-F5E87A3F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B09B-ABE2-404D-8894-358A4BFAC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1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45C3-E7B0-41D3-889E-3A199FF11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37E917-C926-45F4-BFF9-E478E4F79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1BA35-CD45-4831-A415-075223DA0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C2D66-8877-442F-8EC6-40104E780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85A1-E6AB-4BAA-90CF-7199A6BCB48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A5D87-A67A-4406-BEE1-62C8E666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E3D61-929F-48AB-82A8-10B89569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B09B-ABE2-404D-8894-358A4BFAC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8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7DBF47-450A-48C8-AEC3-8F7ACA532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B0C92-537B-4B9B-96C8-CFEB71CE6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EFF80-9E9E-4A6E-B2AC-C3980D2C1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A85A1-E6AB-4BAA-90CF-7199A6BCB48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FF714-4714-422C-B37C-B39954E3C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AECDE-EA58-4E6B-84DE-37B053944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DB09B-ABE2-404D-8894-358A4BFAC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3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FC0D07-1086-4DD6-B1EF-F388376B7C99}"/>
              </a:ext>
            </a:extLst>
          </p:cNvPr>
          <p:cNvSpPr/>
          <p:nvPr/>
        </p:nvSpPr>
        <p:spPr>
          <a:xfrm>
            <a:off x="842551" y="1407003"/>
            <a:ext cx="3289502" cy="760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extract_nb_moto</a:t>
            </a:r>
            <a:r>
              <a:rPr lang="en-US" sz="1400" dirty="0"/>
              <a:t>(brand)</a:t>
            </a:r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E04B2B-8BE1-42E5-9185-06339684F411}"/>
              </a:ext>
            </a:extLst>
          </p:cNvPr>
          <p:cNvSpPr/>
          <p:nvPr/>
        </p:nvSpPr>
        <p:spPr>
          <a:xfrm>
            <a:off x="849081" y="2728397"/>
            <a:ext cx="3296032" cy="895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create_url_list</a:t>
            </a:r>
            <a:r>
              <a:rPr lang="en-US" sz="1400" dirty="0"/>
              <a:t>(</a:t>
            </a:r>
            <a:r>
              <a:rPr lang="en-US" sz="1400" dirty="0" err="1"/>
              <a:t>list_number_pages</a:t>
            </a:r>
            <a:r>
              <a:rPr lang="en-US" sz="1400" dirty="0"/>
              <a:t>)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FCE0A2-E9A2-4979-A123-941670F285BE}"/>
              </a:ext>
            </a:extLst>
          </p:cNvPr>
          <p:cNvSpPr/>
          <p:nvPr/>
        </p:nvSpPr>
        <p:spPr>
          <a:xfrm>
            <a:off x="849081" y="4092239"/>
            <a:ext cx="3296031" cy="895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extract_moto_id</a:t>
            </a:r>
            <a:r>
              <a:rPr lang="en-US" sz="1400" dirty="0"/>
              <a:t>(</a:t>
            </a:r>
            <a:r>
              <a:rPr lang="en-US" sz="1400" dirty="0" err="1"/>
              <a:t>page_link</a:t>
            </a:r>
            <a:r>
              <a:rPr lang="en-US" sz="1400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44980B-047B-416D-964D-75FC2AE3AF86}"/>
              </a:ext>
            </a:extLst>
          </p:cNvPr>
          <p:cNvSpPr/>
          <p:nvPr/>
        </p:nvSpPr>
        <p:spPr>
          <a:xfrm>
            <a:off x="842551" y="5493663"/>
            <a:ext cx="3296032" cy="895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 dirty="0"/>
          </a:p>
          <a:p>
            <a:pPr algn="ctr"/>
            <a:r>
              <a:rPr lang="nl-NL" sz="1400" dirty="0"/>
              <a:t>MotoDownloader()</a:t>
            </a:r>
          </a:p>
          <a:p>
            <a:pPr algn="ctr"/>
            <a:r>
              <a:rPr lang="nl-NL" sz="1400" dirty="0"/>
              <a:t>get_soup(moto_url)</a:t>
            </a:r>
            <a:endParaRPr lang="en-US" sz="1400" dirty="0"/>
          </a:p>
          <a:p>
            <a:pPr algn="ctr"/>
            <a:r>
              <a:rPr lang="en-US" sz="1400" dirty="0" err="1"/>
              <a:t>get_main_attributes</a:t>
            </a:r>
            <a:r>
              <a:rPr lang="en-US" sz="1400" dirty="0"/>
              <a:t>()</a:t>
            </a:r>
          </a:p>
          <a:p>
            <a:pPr algn="ctr"/>
            <a:r>
              <a:rPr lang="en-US" sz="1400" dirty="0" err="1"/>
              <a:t>get_price</a:t>
            </a:r>
            <a:r>
              <a:rPr lang="en-US" sz="1400" dirty="0"/>
              <a:t>()</a:t>
            </a:r>
          </a:p>
          <a:p>
            <a:pPr algn="ctr"/>
            <a:r>
              <a:rPr lang="en-US" sz="1400" dirty="0"/>
              <a:t>….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598383-2D47-44E1-B976-BBE52E2609A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487302" y="2167546"/>
            <a:ext cx="9795" cy="5608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6F10DB-35BA-475F-A849-2B44A3029D2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497097" y="3623778"/>
            <a:ext cx="0" cy="46846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AA30C1-9595-40D5-8BDC-D30CF79C794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490567" y="4987621"/>
            <a:ext cx="6530" cy="50604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7676590-0587-48A8-BAE3-6E97300A4FA4}"/>
              </a:ext>
            </a:extLst>
          </p:cNvPr>
          <p:cNvSpPr/>
          <p:nvPr/>
        </p:nvSpPr>
        <p:spPr>
          <a:xfrm>
            <a:off x="5829291" y="1265010"/>
            <a:ext cx="3381554" cy="1062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/>
              <a:t>Retrieve the number of motorcycles for a brand. Example:</a:t>
            </a:r>
          </a:p>
          <a:p>
            <a:pPr algn="ctr"/>
            <a:r>
              <a:rPr lang="nl-NL" sz="1400" dirty="0"/>
              <a:t>Ducati</a:t>
            </a:r>
          </a:p>
          <a:p>
            <a:pPr algn="ctr"/>
            <a:r>
              <a:rPr lang="nl-NL" sz="1400" dirty="0"/>
              <a:t>258 motorcycles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0AA073-8AE3-43D3-A735-75C1F6B3A1AA}"/>
              </a:ext>
            </a:extLst>
          </p:cNvPr>
          <p:cNvCxnSpPr>
            <a:stCxn id="4" idx="3"/>
            <a:endCxn id="14" idx="1"/>
          </p:cNvCxnSpPr>
          <p:nvPr/>
        </p:nvCxnSpPr>
        <p:spPr>
          <a:xfrm>
            <a:off x="4132053" y="1787275"/>
            <a:ext cx="1697238" cy="89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18E7C3A-3D50-48E0-8AC7-AE11349E8A3B}"/>
              </a:ext>
            </a:extLst>
          </p:cNvPr>
          <p:cNvSpPr/>
          <p:nvPr/>
        </p:nvSpPr>
        <p:spPr>
          <a:xfrm>
            <a:off x="8475875" y="2576268"/>
            <a:ext cx="3381553" cy="11996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/>
              <a:t>Create list of URL, following the same structure. Example:</a:t>
            </a:r>
          </a:p>
          <a:p>
            <a:pPr algn="ctr"/>
            <a:r>
              <a:rPr lang="en-US" sz="1400" dirty="0"/>
              <a:t>https://www.2dehands.be/l/motoren/motoren-ducati/p/5</a:t>
            </a:r>
          </a:p>
          <a:p>
            <a:pPr algn="ctr"/>
            <a:endParaRPr lang="nl-NL" sz="1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37E6AB-D567-4FF8-B4F1-A44FFEB13341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4145113" y="3176087"/>
            <a:ext cx="4330762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5FAF83C-BEBE-4631-889B-513EFD088E13}"/>
              </a:ext>
            </a:extLst>
          </p:cNvPr>
          <p:cNvSpPr/>
          <p:nvPr/>
        </p:nvSpPr>
        <p:spPr>
          <a:xfrm>
            <a:off x="5544584" y="4061678"/>
            <a:ext cx="3381553" cy="9546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/>
              <a:t>Extract moto ID</a:t>
            </a:r>
          </a:p>
          <a:p>
            <a:pPr algn="ctr"/>
            <a:r>
              <a:rPr lang="nl-NL" sz="1400" dirty="0"/>
              <a:t>Moto_url = </a:t>
            </a:r>
          </a:p>
          <a:p>
            <a:pPr algn="ctr"/>
            <a:r>
              <a:rPr lang="nl-NL" sz="1400" dirty="0"/>
              <a:t>https://www.2dehands.be/m16568184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28AEB2-213C-4CCD-8A0E-AB83C5663C41}"/>
              </a:ext>
            </a:extLst>
          </p:cNvPr>
          <p:cNvSpPr/>
          <p:nvPr/>
        </p:nvSpPr>
        <p:spPr>
          <a:xfrm>
            <a:off x="8248372" y="5464023"/>
            <a:ext cx="3381553" cy="9546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/>
              <a:t>Extract Moto Info:</a:t>
            </a:r>
          </a:p>
          <a:p>
            <a:pPr algn="ctr"/>
            <a:r>
              <a:rPr lang="nl-NL" sz="1400" dirty="0"/>
              <a:t>Price, Mileage, construction year, …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CE6FEA-E049-4101-9165-C2C91FD06773}"/>
              </a:ext>
            </a:extLst>
          </p:cNvPr>
          <p:cNvCxnSpPr>
            <a:cxnSpLocks/>
            <a:stCxn id="6" idx="3"/>
            <a:endCxn id="21" idx="1"/>
          </p:cNvCxnSpPr>
          <p:nvPr/>
        </p:nvCxnSpPr>
        <p:spPr>
          <a:xfrm flipV="1">
            <a:off x="4145112" y="4539007"/>
            <a:ext cx="1399472" cy="9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1A7D2F0-FD2A-4C41-A5E1-4F494EAAB9CE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flipV="1">
            <a:off x="4138583" y="5941352"/>
            <a:ext cx="4109789" cy="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016914E-84FE-4936-8D9D-AD28DCACA7DF}"/>
              </a:ext>
            </a:extLst>
          </p:cNvPr>
          <p:cNvSpPr txBox="1"/>
          <p:nvPr/>
        </p:nvSpPr>
        <p:spPr>
          <a:xfrm>
            <a:off x="4062400" y="235229"/>
            <a:ext cx="371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u="sng" dirty="0"/>
              <a:t>Web Scraping Steps</a:t>
            </a:r>
            <a:endParaRPr lang="en-US" sz="2400" b="1" u="sn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CACD38-E6D0-4FB4-B021-C8AF0390C2F8}"/>
              </a:ext>
            </a:extLst>
          </p:cNvPr>
          <p:cNvSpPr txBox="1"/>
          <p:nvPr/>
        </p:nvSpPr>
        <p:spPr>
          <a:xfrm>
            <a:off x="1596315" y="716295"/>
            <a:ext cx="202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The Python Steps</a:t>
            </a:r>
            <a:endParaRPr 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10F27F-1D40-4590-BFAB-4338C6E4C176}"/>
              </a:ext>
            </a:extLst>
          </p:cNvPr>
          <p:cNvSpPr txBox="1"/>
          <p:nvPr/>
        </p:nvSpPr>
        <p:spPr>
          <a:xfrm>
            <a:off x="7913125" y="703484"/>
            <a:ext cx="129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Description</a:t>
            </a:r>
            <a:endParaRPr lang="en-US" b="1" dirty="0"/>
          </a:p>
        </p:txBody>
      </p:sp>
      <p:sp>
        <p:nvSpPr>
          <p:cNvPr id="62" name="Heptagon 61">
            <a:extLst>
              <a:ext uri="{FF2B5EF4-FFF2-40B4-BE49-F238E27FC236}">
                <a16:creationId xmlns:a16="http://schemas.microsoft.com/office/drawing/2014/main" id="{8CE32BA2-08A5-4C36-87D2-4D0475D3ACC2}"/>
              </a:ext>
            </a:extLst>
          </p:cNvPr>
          <p:cNvSpPr/>
          <p:nvPr/>
        </p:nvSpPr>
        <p:spPr>
          <a:xfrm>
            <a:off x="218555" y="1544128"/>
            <a:ext cx="336430" cy="353683"/>
          </a:xfrm>
          <a:prstGeom prst="hep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65" name="Heptagon 64">
            <a:extLst>
              <a:ext uri="{FF2B5EF4-FFF2-40B4-BE49-F238E27FC236}">
                <a16:creationId xmlns:a16="http://schemas.microsoft.com/office/drawing/2014/main" id="{DA377DFA-F833-4B0E-B8DB-6EF1E71C3A7D}"/>
              </a:ext>
            </a:extLst>
          </p:cNvPr>
          <p:cNvSpPr/>
          <p:nvPr/>
        </p:nvSpPr>
        <p:spPr>
          <a:xfrm>
            <a:off x="218555" y="2958205"/>
            <a:ext cx="336430" cy="353683"/>
          </a:xfrm>
          <a:prstGeom prst="hep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</a:p>
        </p:txBody>
      </p:sp>
      <p:sp>
        <p:nvSpPr>
          <p:cNvPr id="66" name="Heptagon 65">
            <a:extLst>
              <a:ext uri="{FF2B5EF4-FFF2-40B4-BE49-F238E27FC236}">
                <a16:creationId xmlns:a16="http://schemas.microsoft.com/office/drawing/2014/main" id="{A831E536-923F-46CC-B156-9101865BD443}"/>
              </a:ext>
            </a:extLst>
          </p:cNvPr>
          <p:cNvSpPr/>
          <p:nvPr/>
        </p:nvSpPr>
        <p:spPr>
          <a:xfrm>
            <a:off x="178317" y="4363088"/>
            <a:ext cx="336430" cy="353683"/>
          </a:xfrm>
          <a:prstGeom prst="hep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3</a:t>
            </a:r>
          </a:p>
        </p:txBody>
      </p:sp>
      <p:sp>
        <p:nvSpPr>
          <p:cNvPr id="67" name="Heptagon 66">
            <a:extLst>
              <a:ext uri="{FF2B5EF4-FFF2-40B4-BE49-F238E27FC236}">
                <a16:creationId xmlns:a16="http://schemas.microsoft.com/office/drawing/2014/main" id="{0BF76F8A-DD02-46A6-B1D1-331326E2E222}"/>
              </a:ext>
            </a:extLst>
          </p:cNvPr>
          <p:cNvSpPr/>
          <p:nvPr/>
        </p:nvSpPr>
        <p:spPr>
          <a:xfrm>
            <a:off x="178317" y="5764511"/>
            <a:ext cx="336430" cy="353683"/>
          </a:xfrm>
          <a:prstGeom prst="hep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15116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133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Badajkov</dc:creator>
  <cp:lastModifiedBy>David Badajkov</cp:lastModifiedBy>
  <cp:revision>1</cp:revision>
  <dcterms:created xsi:type="dcterms:W3CDTF">2022-04-11T09:23:40Z</dcterms:created>
  <dcterms:modified xsi:type="dcterms:W3CDTF">2022-04-11T12:10:35Z</dcterms:modified>
</cp:coreProperties>
</file>