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7" r:id="rId15"/>
    <p:sldId id="269" r:id="rId16"/>
    <p:sldId id="271" r:id="rId17"/>
    <p:sldId id="279" r:id="rId18"/>
    <p:sldId id="273" r:id="rId19"/>
    <p:sldId id="281" r:id="rId20"/>
    <p:sldId id="282" r:id="rId21"/>
    <p:sldId id="283" r:id="rId22"/>
    <p:sldId id="272" r:id="rId23"/>
    <p:sldId id="275" r:id="rId24"/>
    <p:sldId id="290" r:id="rId25"/>
    <p:sldId id="291" r:id="rId26"/>
    <p:sldId id="277" r:id="rId27"/>
    <p:sldId id="285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39" autoAdjust="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2057400"/>
            <a:ext cx="4114800" cy="1470025"/>
          </a:xfrm>
        </p:spPr>
        <p:txBody>
          <a:bodyPr/>
          <a:lstStyle/>
          <a:p>
            <a:r>
              <a:rPr lang="en-US" dirty="0" smtClean="0"/>
              <a:t>Chess Engine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29200" y="2514600"/>
            <a:ext cx="4114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latin typeface="+mj-lt"/>
                <a:ea typeface="+mj-ea"/>
                <a:cs typeface="+mj-cs"/>
              </a:rPr>
              <a:t>Sesiunea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Iulie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2016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95800" y="-381000"/>
            <a:ext cx="4114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latin typeface="+mj-lt"/>
                <a:ea typeface="+mj-ea"/>
                <a:cs typeface="+mj-cs"/>
              </a:rPr>
              <a:t>Departamentul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Calculatoare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86400" y="4800600"/>
            <a:ext cx="4114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latin typeface="+mj-lt"/>
                <a:ea typeface="+mj-ea"/>
                <a:cs typeface="+mj-cs"/>
              </a:rPr>
              <a:t>Coordonator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Stiintific</a:t>
            </a:r>
            <a:endParaRPr lang="en-US" sz="20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latin typeface="+mj-lt"/>
                <a:ea typeface="+mj-ea"/>
                <a:cs typeface="+mj-cs"/>
              </a:rPr>
              <a:t>s.I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.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ing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Cosmina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Ivan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4876800"/>
            <a:ext cx="4114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latin typeface="+mj-lt"/>
                <a:ea typeface="+mj-ea"/>
                <a:cs typeface="+mj-cs"/>
              </a:rPr>
              <a:t>Autor</a:t>
            </a:r>
            <a:endParaRPr lang="en-US" sz="20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Balazs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David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David.balazs1993@gmail.com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8600" y="-304800"/>
            <a:ext cx="4114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latin typeface="+mj-lt"/>
                <a:ea typeface="+mj-ea"/>
                <a:cs typeface="+mj-cs"/>
              </a:rPr>
              <a:t>Facultatea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Automatica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si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Calculatoare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Cerinte</a:t>
            </a:r>
            <a:r>
              <a:rPr lang="en-US" b="1" dirty="0" smtClean="0"/>
              <a:t> </a:t>
            </a:r>
            <a:r>
              <a:rPr lang="en-US" b="1" dirty="0" err="1" smtClean="0"/>
              <a:t>functionale</a:t>
            </a:r>
            <a:r>
              <a:rPr lang="en-US" b="1" dirty="0" smtClean="0"/>
              <a:t> – </a:t>
            </a:r>
            <a:r>
              <a:rPr lang="ro-RO" b="1" dirty="0" smtClean="0"/>
              <a:t>flow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1026" name="Picture 2" descr="C:\Users\Student\Desktop\david\flowDiagram - playGa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8096251" cy="4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Cerinte</a:t>
            </a:r>
            <a:r>
              <a:rPr lang="en-US" b="1" dirty="0" smtClean="0"/>
              <a:t> </a:t>
            </a:r>
            <a:r>
              <a:rPr lang="en-US" b="1" dirty="0" err="1" smtClean="0"/>
              <a:t>nefunctionale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err="1" smtClean="0"/>
              <a:t>Utilizabilitatea</a:t>
            </a:r>
            <a:endParaRPr lang="en-US" b="1" dirty="0" smtClean="0"/>
          </a:p>
          <a:p>
            <a:pPr lvl="1">
              <a:buNone/>
            </a:pPr>
            <a:r>
              <a:rPr lang="en-US" dirty="0" err="1" smtClean="0"/>
              <a:t>Gradul</a:t>
            </a:r>
            <a:r>
              <a:rPr lang="en-US" dirty="0" smtClean="0"/>
              <a:t> in care </a:t>
            </a:r>
            <a:r>
              <a:rPr lang="en-US" dirty="0" err="1" smtClean="0"/>
              <a:t>sistemul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folosit</a:t>
            </a:r>
            <a:r>
              <a:rPr lang="en-US" dirty="0" smtClean="0"/>
              <a:t> de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utilizatorii</a:t>
            </a:r>
            <a:r>
              <a:rPr lang="en-US" dirty="0" smtClean="0"/>
              <a:t> </a:t>
            </a:r>
            <a:r>
              <a:rPr lang="en-US" dirty="0" err="1" smtClean="0"/>
              <a:t>specificati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atinge</a:t>
            </a:r>
            <a:r>
              <a:rPr lang="en-US" dirty="0" smtClean="0"/>
              <a:t> </a:t>
            </a:r>
            <a:r>
              <a:rPr lang="en-US" dirty="0" err="1" smtClean="0"/>
              <a:t>obiectivele</a:t>
            </a:r>
            <a:r>
              <a:rPr lang="en-US" dirty="0" smtClean="0"/>
              <a:t> </a:t>
            </a:r>
            <a:r>
              <a:rPr lang="en-US" dirty="0" err="1" smtClean="0"/>
              <a:t>dorite</a:t>
            </a:r>
            <a:r>
              <a:rPr lang="en-US" dirty="0" smtClean="0"/>
              <a:t> cu </a:t>
            </a:r>
            <a:r>
              <a:rPr lang="en-US" dirty="0" err="1" smtClean="0"/>
              <a:t>eficienta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satisfactie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b="1" dirty="0" err="1" smtClean="0"/>
              <a:t>Performanta</a:t>
            </a:r>
            <a:endParaRPr lang="en-US" b="1" dirty="0" smtClean="0"/>
          </a:p>
          <a:p>
            <a:pPr lvl="1">
              <a:buNone/>
            </a:pP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raspuns</a:t>
            </a:r>
            <a:r>
              <a:rPr lang="en-US" dirty="0" smtClean="0"/>
              <a:t> la </a:t>
            </a:r>
            <a:r>
              <a:rPr lang="en-US" dirty="0" err="1" smtClean="0"/>
              <a:t>paginile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nu </a:t>
            </a:r>
            <a:r>
              <a:rPr lang="en-US" dirty="0" err="1" smtClean="0"/>
              <a:t>implica</a:t>
            </a:r>
            <a:r>
              <a:rPr lang="en-US" dirty="0" smtClean="0"/>
              <a:t> </a:t>
            </a:r>
            <a:r>
              <a:rPr lang="en-US" dirty="0" err="1" smtClean="0"/>
              <a:t>actiunile</a:t>
            </a:r>
            <a:r>
              <a:rPr lang="en-US" dirty="0" smtClean="0"/>
              <a:t> </a:t>
            </a:r>
            <a:r>
              <a:rPr lang="en-US" dirty="0" err="1" smtClean="0"/>
              <a:t>jucatorului</a:t>
            </a:r>
            <a:r>
              <a:rPr lang="en-US" dirty="0" smtClean="0"/>
              <a:t> virtual &lt; 1 </a:t>
            </a:r>
            <a:r>
              <a:rPr lang="en-US" dirty="0" err="1" smtClean="0"/>
              <a:t>secunda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raspuns</a:t>
            </a:r>
            <a:r>
              <a:rPr lang="en-US" dirty="0" smtClean="0"/>
              <a:t> la </a:t>
            </a:r>
            <a:r>
              <a:rPr lang="en-US" dirty="0" err="1" smtClean="0"/>
              <a:t>paginile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implica</a:t>
            </a:r>
            <a:r>
              <a:rPr lang="en-US" dirty="0" smtClean="0"/>
              <a:t> </a:t>
            </a:r>
            <a:r>
              <a:rPr lang="en-US" dirty="0" err="1" smtClean="0"/>
              <a:t>jucatorul</a:t>
            </a:r>
            <a:r>
              <a:rPr lang="en-US" dirty="0" smtClean="0"/>
              <a:t> virtual &lt; 15 </a:t>
            </a:r>
            <a:r>
              <a:rPr lang="en-US" dirty="0" err="1" smtClean="0"/>
              <a:t>secunde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Disponibilitatea</a:t>
            </a:r>
            <a:endParaRPr lang="en-US" b="1" dirty="0" smtClean="0"/>
          </a:p>
          <a:p>
            <a:pPr lvl="1">
              <a:buNone/>
            </a:pPr>
            <a:r>
              <a:rPr lang="en-US" dirty="0" err="1" smtClean="0"/>
              <a:t>Timpul</a:t>
            </a:r>
            <a:r>
              <a:rPr lang="en-US" dirty="0" smtClean="0"/>
              <a:t> in care </a:t>
            </a:r>
            <a:r>
              <a:rPr lang="en-US" dirty="0" err="1" smtClean="0"/>
              <a:t>aplicatia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disponibila</a:t>
            </a:r>
            <a:r>
              <a:rPr lang="en-US" dirty="0" smtClean="0"/>
              <a:t> </a:t>
            </a:r>
            <a:r>
              <a:rPr lang="en-US" dirty="0" err="1" smtClean="0"/>
              <a:t>utilizatorilor</a:t>
            </a:r>
            <a:r>
              <a:rPr lang="en-US" dirty="0" smtClean="0"/>
              <a:t>: 99%.</a:t>
            </a:r>
          </a:p>
          <a:p>
            <a:pPr>
              <a:buNone/>
            </a:pPr>
            <a:r>
              <a:rPr lang="en-US" b="1" dirty="0" err="1" smtClean="0"/>
              <a:t>Numarul</a:t>
            </a:r>
            <a:r>
              <a:rPr lang="en-US" b="1" dirty="0" smtClean="0"/>
              <a:t> minim de </a:t>
            </a:r>
            <a:r>
              <a:rPr lang="en-US" b="1" dirty="0" err="1" smtClean="0"/>
              <a:t>utilizatori</a:t>
            </a:r>
            <a:r>
              <a:rPr lang="en-US" b="1" dirty="0" smtClean="0"/>
              <a:t> </a:t>
            </a:r>
            <a:r>
              <a:rPr lang="en-US" b="1" dirty="0" err="1" smtClean="0"/>
              <a:t>concurenti</a:t>
            </a:r>
            <a:r>
              <a:rPr lang="en-US" b="1" dirty="0" smtClean="0"/>
              <a:t> </a:t>
            </a:r>
            <a:r>
              <a:rPr lang="en-US" b="1" dirty="0" err="1" smtClean="0"/>
              <a:t>suportat</a:t>
            </a:r>
            <a:endParaRPr lang="en-US" b="1" dirty="0" smtClean="0"/>
          </a:p>
          <a:p>
            <a:pPr lvl="1">
              <a:buNone/>
            </a:pPr>
            <a:r>
              <a:rPr lang="en-US" dirty="0" err="1" smtClean="0"/>
              <a:t>Pentru</a:t>
            </a:r>
            <a:r>
              <a:rPr lang="en-US" dirty="0" smtClean="0"/>
              <a:t> o </a:t>
            </a:r>
            <a:r>
              <a:rPr lang="en-US" dirty="0" err="1" smtClean="0"/>
              <a:t>arhitectura</a:t>
            </a:r>
            <a:r>
              <a:rPr lang="en-US" dirty="0" smtClean="0"/>
              <a:t> cu un </a:t>
            </a:r>
            <a:r>
              <a:rPr lang="en-US" dirty="0" err="1" smtClean="0"/>
              <a:t>singur</a:t>
            </a:r>
            <a:r>
              <a:rPr lang="en-US" dirty="0" smtClean="0"/>
              <a:t> nod de </a:t>
            </a:r>
            <a:r>
              <a:rPr lang="en-US" dirty="0" err="1" smtClean="0"/>
              <a:t>procesare</a:t>
            </a:r>
            <a:r>
              <a:rPr lang="en-US" dirty="0" smtClean="0"/>
              <a:t>, </a:t>
            </a:r>
            <a:r>
              <a:rPr lang="en-US" dirty="0" err="1" smtClean="0"/>
              <a:t>sistemul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suporte</a:t>
            </a:r>
            <a:r>
              <a:rPr lang="en-US" dirty="0" smtClean="0"/>
              <a:t> minim 20 de </a:t>
            </a:r>
            <a:r>
              <a:rPr lang="en-US" dirty="0" err="1" smtClean="0"/>
              <a:t>utilizatori</a:t>
            </a:r>
            <a:r>
              <a:rPr lang="en-US" dirty="0" smtClean="0"/>
              <a:t> </a:t>
            </a:r>
            <a:r>
              <a:rPr lang="en-US" dirty="0" err="1" smtClean="0"/>
              <a:t>concurenti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Optiuni</a:t>
            </a:r>
            <a:r>
              <a:rPr lang="en-US" b="1" dirty="0" smtClean="0"/>
              <a:t> </a:t>
            </a:r>
            <a:r>
              <a:rPr lang="en-US" b="1" dirty="0" err="1" smtClean="0"/>
              <a:t>tehnologice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Tomcat</a:t>
            </a:r>
          </a:p>
          <a:p>
            <a:pPr lvl="1">
              <a:buNone/>
            </a:pPr>
            <a:r>
              <a:rPr lang="en-US" dirty="0" smtClean="0"/>
              <a:t>Container-</a:t>
            </a:r>
            <a:r>
              <a:rPr lang="en-US" dirty="0" err="1" smtClean="0"/>
              <a:t>ul</a:t>
            </a:r>
            <a:r>
              <a:rPr lang="en-US" dirty="0" smtClean="0"/>
              <a:t> WEB al </a:t>
            </a:r>
            <a:r>
              <a:rPr lang="en-US" dirty="0" err="1" smtClean="0"/>
              <a:t>aplicatiei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MySQL</a:t>
            </a:r>
            <a:endParaRPr lang="en-US" b="1" dirty="0" smtClean="0"/>
          </a:p>
          <a:p>
            <a:pPr lvl="1">
              <a:buNone/>
            </a:pPr>
            <a:r>
              <a:rPr lang="en-US" dirty="0" smtClean="0"/>
              <a:t>Server-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dedicat</a:t>
            </a:r>
            <a:r>
              <a:rPr lang="en-US" dirty="0" smtClean="0"/>
              <a:t> </a:t>
            </a:r>
            <a:r>
              <a:rPr lang="en-US" dirty="0" err="1" smtClean="0"/>
              <a:t>bazei</a:t>
            </a:r>
            <a:r>
              <a:rPr lang="en-US" dirty="0" smtClean="0"/>
              <a:t> de date</a:t>
            </a:r>
          </a:p>
          <a:p>
            <a:pPr>
              <a:buNone/>
            </a:pPr>
            <a:r>
              <a:rPr lang="en-US" b="1" dirty="0" smtClean="0"/>
              <a:t>Maven</a:t>
            </a:r>
          </a:p>
          <a:p>
            <a:pPr lvl="1">
              <a:buNone/>
            </a:pPr>
            <a:r>
              <a:rPr lang="en-US" dirty="0" err="1" smtClean="0"/>
              <a:t>Suportul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construirea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management-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bibliotecilor</a:t>
            </a:r>
            <a:r>
              <a:rPr lang="en-US" dirty="0" smtClean="0"/>
              <a:t> </a:t>
            </a:r>
            <a:r>
              <a:rPr lang="en-US" dirty="0" err="1" smtClean="0"/>
              <a:t>utilizate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Java</a:t>
            </a:r>
          </a:p>
          <a:p>
            <a:pPr lvl="1">
              <a:buNone/>
            </a:pPr>
            <a:r>
              <a:rPr lang="en-US" dirty="0" err="1" smtClean="0"/>
              <a:t>Limbajul</a:t>
            </a:r>
            <a:r>
              <a:rPr lang="en-US" dirty="0" smtClean="0"/>
              <a:t> de </a:t>
            </a:r>
            <a:r>
              <a:rPr lang="en-US" dirty="0" err="1" smtClean="0"/>
              <a:t>dezvoltare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partea</a:t>
            </a:r>
            <a:r>
              <a:rPr lang="en-US" dirty="0" smtClean="0"/>
              <a:t> de server</a:t>
            </a:r>
          </a:p>
          <a:p>
            <a:pPr>
              <a:buNone/>
            </a:pPr>
            <a:r>
              <a:rPr lang="en-US" b="1" dirty="0" smtClean="0"/>
              <a:t>Spring</a:t>
            </a:r>
          </a:p>
          <a:p>
            <a:pPr lvl="1">
              <a:buNone/>
            </a:pPr>
            <a:r>
              <a:rPr lang="en-US" dirty="0" err="1" smtClean="0"/>
              <a:t>Managementul</a:t>
            </a:r>
            <a:r>
              <a:rPr lang="en-US" dirty="0" smtClean="0"/>
              <a:t> </a:t>
            </a:r>
            <a:r>
              <a:rPr lang="en-US" dirty="0" err="1" smtClean="0"/>
              <a:t>obiectelor</a:t>
            </a:r>
            <a:r>
              <a:rPr lang="en-US" dirty="0" smtClean="0"/>
              <a:t> Java </a:t>
            </a:r>
            <a:r>
              <a:rPr lang="en-US" dirty="0" err="1" smtClean="0"/>
              <a:t>folosite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Spring MVC</a:t>
            </a:r>
          </a:p>
          <a:p>
            <a:pPr lvl="1">
              <a:buNone/>
            </a:pPr>
            <a:r>
              <a:rPr lang="en-US" dirty="0" err="1" smtClean="0"/>
              <a:t>Organizarea</a:t>
            </a:r>
            <a:r>
              <a:rPr lang="en-US" dirty="0" smtClean="0"/>
              <a:t> </a:t>
            </a:r>
            <a:r>
              <a:rPr lang="en-US" dirty="0" err="1" smtClean="0"/>
              <a:t>interfetei</a:t>
            </a:r>
            <a:r>
              <a:rPr lang="en-US" dirty="0" smtClean="0"/>
              <a:t> </a:t>
            </a:r>
            <a:r>
              <a:rPr lang="en-US" dirty="0" err="1" smtClean="0"/>
              <a:t>grafice</a:t>
            </a:r>
            <a:r>
              <a:rPr lang="en-US" dirty="0" smtClean="0"/>
              <a:t> a </a:t>
            </a:r>
            <a:r>
              <a:rPr lang="en-US" dirty="0" err="1" smtClean="0"/>
              <a:t>aplicatiei</a:t>
            </a:r>
            <a:r>
              <a:rPr lang="en-US" dirty="0" smtClean="0"/>
              <a:t> sub forma </a:t>
            </a:r>
            <a:r>
              <a:rPr lang="en-US" dirty="0" err="1" smtClean="0"/>
              <a:t>arhitecturii</a:t>
            </a:r>
            <a:r>
              <a:rPr lang="en-US" dirty="0" smtClean="0"/>
              <a:t> Model-View-Controller</a:t>
            </a:r>
          </a:p>
          <a:p>
            <a:pPr>
              <a:buNone/>
            </a:pPr>
            <a:r>
              <a:rPr lang="en-US" b="1" dirty="0" smtClean="0"/>
              <a:t>Hibernate</a:t>
            </a:r>
          </a:p>
          <a:p>
            <a:pPr lvl="1">
              <a:buNone/>
            </a:pPr>
            <a:r>
              <a:rPr lang="en-US" dirty="0" err="1" smtClean="0"/>
              <a:t>Maparea</a:t>
            </a:r>
            <a:r>
              <a:rPr lang="en-US" dirty="0" smtClean="0"/>
              <a:t> </a:t>
            </a:r>
            <a:r>
              <a:rPr lang="en-US" dirty="0" err="1" smtClean="0"/>
              <a:t>obiectelor</a:t>
            </a:r>
            <a:r>
              <a:rPr lang="en-US" dirty="0" smtClean="0"/>
              <a:t> java la </a:t>
            </a:r>
            <a:r>
              <a:rPr lang="en-US" dirty="0" err="1" smtClean="0"/>
              <a:t>tabele</a:t>
            </a:r>
            <a:r>
              <a:rPr lang="en-US" dirty="0" smtClean="0"/>
              <a:t> din </a:t>
            </a:r>
            <a:r>
              <a:rPr lang="en-US" dirty="0" err="1" smtClean="0"/>
              <a:t>baza</a:t>
            </a:r>
            <a:r>
              <a:rPr lang="en-US" dirty="0" smtClean="0"/>
              <a:t> de date</a:t>
            </a:r>
          </a:p>
          <a:p>
            <a:pPr>
              <a:buNone/>
            </a:pPr>
            <a:r>
              <a:rPr lang="en-US" b="1" dirty="0" smtClean="0"/>
              <a:t>HTML, CSS, Java script, </a:t>
            </a:r>
            <a:r>
              <a:rPr lang="en-US" b="1" dirty="0" err="1" smtClean="0"/>
              <a:t>Jquery</a:t>
            </a:r>
            <a:r>
              <a:rPr lang="en-US" b="1" dirty="0" smtClean="0"/>
              <a:t>, Ajax</a:t>
            </a:r>
          </a:p>
          <a:p>
            <a:pPr lvl="1">
              <a:buNone/>
            </a:pPr>
            <a:r>
              <a:rPr lang="en-US" dirty="0" err="1" smtClean="0"/>
              <a:t>Interfata</a:t>
            </a:r>
            <a:r>
              <a:rPr lang="en-US" dirty="0" smtClean="0"/>
              <a:t> </a:t>
            </a:r>
            <a:r>
              <a:rPr lang="en-US" dirty="0" err="1" smtClean="0"/>
              <a:t>grafica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comunicarea</a:t>
            </a:r>
            <a:r>
              <a:rPr lang="en-US" dirty="0" smtClean="0"/>
              <a:t> cu </a:t>
            </a:r>
            <a:r>
              <a:rPr lang="en-US" dirty="0" err="1" smtClean="0"/>
              <a:t>serverul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Arhitectura</a:t>
            </a:r>
            <a:r>
              <a:rPr lang="en-US" b="1" dirty="0" smtClean="0"/>
              <a:t> </a:t>
            </a:r>
            <a:r>
              <a:rPr lang="en-US" b="1" dirty="0" err="1" smtClean="0"/>
              <a:t>conceptuala</a:t>
            </a:r>
            <a:endParaRPr lang="en-US" b="1" dirty="0"/>
          </a:p>
        </p:txBody>
      </p:sp>
      <p:pic>
        <p:nvPicPr>
          <p:cNvPr id="4" name="Picture 2" descr="C:\Users\David B\Downloads\Client-server-model.svg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5834" y="2300313"/>
            <a:ext cx="5212331" cy="31257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Arhitectura</a:t>
            </a:r>
            <a:r>
              <a:rPr lang="en-US" b="1" dirty="0" smtClean="0"/>
              <a:t> </a:t>
            </a:r>
            <a:r>
              <a:rPr lang="en-US" b="1" dirty="0" err="1" smtClean="0"/>
              <a:t>conceptuala</a:t>
            </a:r>
            <a:endParaRPr lang="en-US" b="1" dirty="0"/>
          </a:p>
        </p:txBody>
      </p:sp>
      <p:pic>
        <p:nvPicPr>
          <p:cNvPr id="2050" name="Picture 2" descr="E:\Facultate\Licenta\Documentation written by me\Documente facute pentru facultate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524000"/>
            <a:ext cx="5638800" cy="3200400"/>
          </a:xfrm>
          <a:prstGeom prst="rect">
            <a:avLst/>
          </a:prstGeom>
          <a:noFill/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2057400" y="2133600"/>
            <a:ext cx="1295400" cy="368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Randeaza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interfata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grafica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Comunica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cu server-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protocolul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HTTP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867400" y="2209800"/>
            <a:ext cx="1295400" cy="368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dirty="0" err="1" smtClean="0"/>
              <a:t>Persistenta</a:t>
            </a:r>
            <a:endParaRPr lang="en-US" sz="1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dirty="0" err="1" smtClean="0"/>
              <a:t>Logica</a:t>
            </a:r>
            <a:r>
              <a:rPr lang="en-US" sz="1200" dirty="0" smtClean="0"/>
              <a:t> de </a:t>
            </a:r>
            <a:r>
              <a:rPr lang="en-US" sz="1200" dirty="0" err="1" smtClean="0"/>
              <a:t>businesss</a:t>
            </a:r>
            <a:endParaRPr lang="en-US" sz="1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Jucatorul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virtual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Arhitectura</a:t>
            </a:r>
            <a:r>
              <a:rPr lang="en-US" b="1" dirty="0" smtClean="0"/>
              <a:t> server</a:t>
            </a:r>
            <a:endParaRPr lang="en-US" b="1" dirty="0"/>
          </a:p>
        </p:txBody>
      </p:sp>
      <p:pic>
        <p:nvPicPr>
          <p:cNvPr id="1026" name="Picture 2" descr="E:\Facultate\Licenta\chessEngine-documentation\Documentation written by me\resurse Photoshop\serverArchitectur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838200"/>
            <a:ext cx="7297738" cy="54598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Detalii</a:t>
            </a:r>
            <a:r>
              <a:rPr lang="en-US" b="1" dirty="0" smtClean="0"/>
              <a:t> de </a:t>
            </a:r>
            <a:r>
              <a:rPr lang="en-US" b="1" dirty="0" err="1" smtClean="0"/>
              <a:t>implementare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Comunicarea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client </a:t>
            </a:r>
            <a:r>
              <a:rPr lang="en-US" dirty="0" err="1" smtClean="0"/>
              <a:t>si</a:t>
            </a:r>
            <a:r>
              <a:rPr lang="en-US" dirty="0" smtClean="0"/>
              <a:t> server se </a:t>
            </a:r>
            <a:r>
              <a:rPr lang="en-US" dirty="0" err="1" smtClean="0"/>
              <a:t>realizeaza</a:t>
            </a:r>
            <a:r>
              <a:rPr lang="en-US" dirty="0" smtClean="0"/>
              <a:t> </a:t>
            </a:r>
            <a:r>
              <a:rPr lang="en-US" dirty="0" err="1" smtClean="0"/>
              <a:t>utilizand</a:t>
            </a:r>
            <a:r>
              <a:rPr lang="en-US" dirty="0" smtClean="0"/>
              <a:t> </a:t>
            </a:r>
            <a:r>
              <a:rPr lang="en-US" dirty="0" err="1" smtClean="0"/>
              <a:t>protocolul</a:t>
            </a:r>
            <a:r>
              <a:rPr lang="en-US" dirty="0" smtClean="0"/>
              <a:t> HTTP</a:t>
            </a:r>
            <a:endParaRPr lang="en-US" dirty="0"/>
          </a:p>
        </p:txBody>
      </p:sp>
      <p:pic>
        <p:nvPicPr>
          <p:cNvPr id="2050" name="Picture 2" descr="E:\Facultate\Licenta\chessEngine-documentation\Documentation written by me\resurse Photoshop\httpProtocol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981200"/>
            <a:ext cx="5442623" cy="40719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Detalii</a:t>
            </a:r>
            <a:r>
              <a:rPr lang="en-US" b="1" dirty="0" smtClean="0"/>
              <a:t> de </a:t>
            </a:r>
            <a:r>
              <a:rPr lang="en-US" b="1" dirty="0" err="1" smtClean="0"/>
              <a:t>implementare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Evitarea</a:t>
            </a:r>
            <a:r>
              <a:rPr lang="en-US" dirty="0" smtClean="0"/>
              <a:t> </a:t>
            </a:r>
            <a:r>
              <a:rPr lang="en-US" dirty="0" err="1" smtClean="0"/>
              <a:t>introducerii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  <a:r>
              <a:rPr lang="en-US" dirty="0" err="1" smtClean="0"/>
              <a:t>eronate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server se face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validare</a:t>
            </a:r>
            <a:r>
              <a:rPr lang="en-US" dirty="0" smtClean="0"/>
              <a:t> in layer-</a:t>
            </a:r>
            <a:r>
              <a:rPr lang="en-US" dirty="0" err="1" smtClean="0"/>
              <a:t>ul</a:t>
            </a:r>
            <a:r>
              <a:rPr lang="en-US" dirty="0" smtClean="0"/>
              <a:t> de Controller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Detalii</a:t>
            </a:r>
            <a:r>
              <a:rPr lang="en-US" b="1" dirty="0" smtClean="0"/>
              <a:t> de </a:t>
            </a:r>
            <a:r>
              <a:rPr lang="en-US" b="1" dirty="0" err="1" smtClean="0"/>
              <a:t>implementare</a:t>
            </a:r>
            <a:r>
              <a:rPr lang="en-US" b="1" dirty="0" smtClean="0"/>
              <a:t> </a:t>
            </a:r>
            <a:r>
              <a:rPr lang="en-US" b="1" dirty="0" err="1" smtClean="0"/>
              <a:t>jucator</a:t>
            </a:r>
            <a:r>
              <a:rPr lang="en-US" b="1" dirty="0" smtClean="0"/>
              <a:t> virtual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generarea</a:t>
            </a:r>
            <a:r>
              <a:rPr lang="en-US" dirty="0" smtClean="0"/>
              <a:t> </a:t>
            </a:r>
            <a:r>
              <a:rPr lang="en-US" dirty="0" err="1" smtClean="0"/>
              <a:t>mutarii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urmatoare</a:t>
            </a:r>
            <a:r>
              <a:rPr lang="en-US" dirty="0" smtClean="0"/>
              <a:t>: MINIMAX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5851" y="1600200"/>
            <a:ext cx="355377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Detalii</a:t>
            </a:r>
            <a:r>
              <a:rPr lang="en-US" b="1" dirty="0" smtClean="0"/>
              <a:t> de </a:t>
            </a:r>
            <a:r>
              <a:rPr lang="en-US" b="1" dirty="0" err="1" smtClean="0"/>
              <a:t>implementare</a:t>
            </a:r>
            <a:r>
              <a:rPr lang="en-US" b="1" dirty="0" smtClean="0"/>
              <a:t> </a:t>
            </a:r>
            <a:r>
              <a:rPr lang="en-US" b="1" dirty="0" err="1" smtClean="0"/>
              <a:t>jucator</a:t>
            </a:r>
            <a:r>
              <a:rPr lang="en-US" b="1" dirty="0" smtClean="0"/>
              <a:t> virtual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Functia</a:t>
            </a:r>
            <a:r>
              <a:rPr lang="en-US" dirty="0" smtClean="0"/>
              <a:t> de </a:t>
            </a:r>
            <a:r>
              <a:rPr lang="en-US" dirty="0" err="1" smtClean="0"/>
              <a:t>evaluare</a:t>
            </a:r>
            <a:r>
              <a:rPr lang="en-US" dirty="0" smtClean="0"/>
              <a:t> se </a:t>
            </a:r>
            <a:r>
              <a:rPr lang="en-US" dirty="0" err="1" smtClean="0"/>
              <a:t>bazeaza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urmatoarele</a:t>
            </a:r>
            <a:r>
              <a:rPr lang="en-US" dirty="0" smtClean="0"/>
              <a:t> </a:t>
            </a:r>
            <a:r>
              <a:rPr lang="en-US" dirty="0" err="1" smtClean="0"/>
              <a:t>criterii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Avantajul</a:t>
            </a:r>
            <a:r>
              <a:rPr lang="en-US" dirty="0" smtClean="0"/>
              <a:t> material</a:t>
            </a:r>
          </a:p>
          <a:p>
            <a:pPr>
              <a:buFontTx/>
              <a:buChar char="-"/>
            </a:pPr>
            <a:r>
              <a:rPr lang="en-US" dirty="0" err="1" smtClean="0"/>
              <a:t>Pozitia</a:t>
            </a:r>
            <a:r>
              <a:rPr lang="en-US" dirty="0" smtClean="0"/>
              <a:t> </a:t>
            </a:r>
            <a:r>
              <a:rPr lang="en-US" dirty="0" err="1" smtClean="0"/>
              <a:t>pieselor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Continut</a:t>
            </a:r>
            <a:r>
              <a:rPr lang="en-US" dirty="0" smtClean="0"/>
              <a:t> </a:t>
            </a:r>
            <a:r>
              <a:rPr lang="en-US" dirty="0" err="1" smtClean="0"/>
              <a:t>Prezentare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b="1" dirty="0" err="1" smtClean="0"/>
              <a:t>Contextul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proiectului</a:t>
            </a:r>
            <a:endParaRPr lang="en-US" sz="2000" b="1" dirty="0" smtClean="0"/>
          </a:p>
          <a:p>
            <a:r>
              <a:rPr lang="en-US" sz="2000" b="1" dirty="0" err="1" smtClean="0"/>
              <a:t>Scop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obiective</a:t>
            </a:r>
            <a:endParaRPr lang="en-US" sz="2000" b="1" dirty="0" smtClean="0"/>
          </a:p>
          <a:p>
            <a:r>
              <a:rPr lang="en-US" sz="2000" b="1" dirty="0" err="1" smtClean="0"/>
              <a:t>Studiu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bibliografic</a:t>
            </a:r>
            <a:r>
              <a:rPr lang="en-US" sz="2000" b="1" dirty="0" smtClean="0"/>
              <a:t> – </a:t>
            </a:r>
            <a:r>
              <a:rPr lang="en-US" sz="2000" b="1" dirty="0" err="1" smtClean="0"/>
              <a:t>solutii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existente</a:t>
            </a:r>
            <a:endParaRPr lang="en-US" sz="2000" b="1" dirty="0" smtClean="0"/>
          </a:p>
          <a:p>
            <a:r>
              <a:rPr lang="en-US" sz="2000" b="1" dirty="0" smtClean="0"/>
              <a:t>Solutia </a:t>
            </a:r>
            <a:r>
              <a:rPr lang="en-US" sz="2000" b="1" dirty="0" err="1" smtClean="0"/>
              <a:t>propusa</a:t>
            </a:r>
            <a:endParaRPr lang="en-US" sz="2000" b="1" dirty="0" smtClean="0"/>
          </a:p>
          <a:p>
            <a:r>
              <a:rPr lang="en-US" sz="2000" b="1" dirty="0" err="1" smtClean="0"/>
              <a:t>Tipuri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utilizatori</a:t>
            </a:r>
            <a:endParaRPr lang="en-US" sz="2000" b="1" dirty="0" smtClean="0"/>
          </a:p>
          <a:p>
            <a:r>
              <a:rPr lang="en-US" sz="2000" b="1" dirty="0" err="1" smtClean="0"/>
              <a:t>Cerinte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functionale</a:t>
            </a:r>
            <a:endParaRPr lang="en-US" sz="2000" b="1" dirty="0" smtClean="0"/>
          </a:p>
          <a:p>
            <a:r>
              <a:rPr lang="en-US" sz="2000" b="1" dirty="0" err="1" smtClean="0"/>
              <a:t>Cerinte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functionale</a:t>
            </a:r>
            <a:r>
              <a:rPr lang="en-US" sz="2000" b="1" dirty="0" smtClean="0"/>
              <a:t> – use case</a:t>
            </a:r>
          </a:p>
          <a:p>
            <a:r>
              <a:rPr lang="en-US" sz="2000" b="1" dirty="0" err="1" smtClean="0"/>
              <a:t>Cerinte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nefunctionale</a:t>
            </a:r>
            <a:endParaRPr lang="en-US" sz="2000" b="1" dirty="0" smtClean="0"/>
          </a:p>
          <a:p>
            <a:r>
              <a:rPr lang="en-US" sz="2000" b="1" dirty="0" err="1" smtClean="0"/>
              <a:t>Optiuni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tehnologice</a:t>
            </a:r>
            <a:endParaRPr lang="en-US" sz="2000" b="1" dirty="0" smtClean="0"/>
          </a:p>
          <a:p>
            <a:r>
              <a:rPr lang="en-US" sz="2000" b="1" dirty="0" err="1" smtClean="0"/>
              <a:t>Arhitectura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conceptuala</a:t>
            </a:r>
            <a:endParaRPr lang="en-US" sz="2000" b="1" dirty="0" smtClean="0"/>
          </a:p>
          <a:p>
            <a:r>
              <a:rPr lang="en-US" sz="2000" b="1" dirty="0" err="1" smtClean="0"/>
              <a:t>Detalii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implementare</a:t>
            </a:r>
            <a:endParaRPr lang="en-US" sz="2000" b="1" dirty="0" smtClean="0"/>
          </a:p>
          <a:p>
            <a:r>
              <a:rPr lang="en-US" sz="2000" b="1" dirty="0" err="1" smtClean="0"/>
              <a:t>Dificultati</a:t>
            </a:r>
            <a:r>
              <a:rPr lang="en-US" sz="2000" b="1" dirty="0" smtClean="0"/>
              <a:t> – </a:t>
            </a:r>
            <a:r>
              <a:rPr lang="en-US" sz="2000" b="1" dirty="0" err="1" smtClean="0"/>
              <a:t>rezolvari</a:t>
            </a:r>
            <a:endParaRPr lang="en-US" sz="2000" b="1" dirty="0" smtClean="0"/>
          </a:p>
          <a:p>
            <a:r>
              <a:rPr lang="en-US" sz="2000" b="1" dirty="0" err="1" smtClean="0"/>
              <a:t>Elemente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testare</a:t>
            </a:r>
            <a:endParaRPr lang="en-US" sz="2000" b="1" dirty="0" smtClean="0"/>
          </a:p>
          <a:p>
            <a:r>
              <a:rPr lang="en-US" sz="2000" b="1" dirty="0" err="1" smtClean="0"/>
              <a:t>Interfata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grafica</a:t>
            </a:r>
            <a:endParaRPr lang="en-US" sz="2000" b="1" dirty="0" smtClean="0"/>
          </a:p>
          <a:p>
            <a:r>
              <a:rPr lang="en-US" sz="2000" b="1" dirty="0" err="1" smtClean="0"/>
              <a:t>Concluzii</a:t>
            </a:r>
            <a:endParaRPr lang="en-US" sz="2000" b="1" dirty="0" smtClean="0"/>
          </a:p>
          <a:p>
            <a:r>
              <a:rPr lang="en-US" sz="1800" b="1" dirty="0" err="1" smtClean="0"/>
              <a:t>Dezvoltari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viitoare</a:t>
            </a:r>
            <a:endParaRPr lang="en-US" sz="2000" b="1" dirty="0" smtClean="0"/>
          </a:p>
          <a:p>
            <a:r>
              <a:rPr lang="en-US" sz="2000" b="1" dirty="0" err="1" smtClean="0"/>
              <a:t>Referinte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bibliografice</a:t>
            </a:r>
            <a:endParaRPr lang="en-US" sz="2000" b="1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Detalii</a:t>
            </a:r>
            <a:r>
              <a:rPr lang="en-US" b="1" dirty="0" smtClean="0"/>
              <a:t> de </a:t>
            </a:r>
            <a:r>
              <a:rPr lang="en-US" b="1" dirty="0" err="1" smtClean="0"/>
              <a:t>implementare</a:t>
            </a:r>
            <a:r>
              <a:rPr lang="en-US" b="1" dirty="0" smtClean="0"/>
              <a:t> </a:t>
            </a:r>
            <a:r>
              <a:rPr lang="en-US" b="1" dirty="0" err="1" smtClean="0"/>
              <a:t>jucator</a:t>
            </a:r>
            <a:r>
              <a:rPr lang="en-US" b="1" dirty="0" smtClean="0"/>
              <a:t> virtual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Reprezentarea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interna</a:t>
            </a:r>
            <a:r>
              <a:rPr lang="en-US" dirty="0" smtClean="0"/>
              <a:t> a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pozitii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de </a:t>
            </a:r>
            <a:r>
              <a:rPr lang="en-US" dirty="0" err="1" smtClean="0"/>
              <a:t>sah</a:t>
            </a:r>
            <a:endParaRPr lang="en-US" dirty="0"/>
          </a:p>
        </p:txBody>
      </p:sp>
      <p:pic>
        <p:nvPicPr>
          <p:cNvPr id="4098" name="Picture 2" descr="E:\Facultate\Licenta\Documentation written by me\Documente facute pentru facultate\src\bitboardRepresent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066800"/>
            <a:ext cx="4838700" cy="4838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Detalii</a:t>
            </a:r>
            <a:r>
              <a:rPr lang="en-US" b="1" dirty="0" smtClean="0"/>
              <a:t> de </a:t>
            </a:r>
            <a:r>
              <a:rPr lang="en-US" b="1" dirty="0" err="1" smtClean="0"/>
              <a:t>implementare</a:t>
            </a:r>
            <a:r>
              <a:rPr lang="en-US" b="1" dirty="0" smtClean="0"/>
              <a:t> </a:t>
            </a:r>
            <a:r>
              <a:rPr lang="en-US" b="1" dirty="0" err="1" smtClean="0"/>
              <a:t>jucator</a:t>
            </a:r>
            <a:r>
              <a:rPr lang="en-US" b="1" dirty="0" smtClean="0"/>
              <a:t> virtual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Generarea</a:t>
            </a:r>
            <a:r>
              <a:rPr lang="en-US" dirty="0" smtClean="0"/>
              <a:t> </a:t>
            </a:r>
            <a:r>
              <a:rPr lang="en-US" dirty="0" err="1" smtClean="0"/>
              <a:t>mutarilor</a:t>
            </a:r>
            <a:r>
              <a:rPr lang="en-US" dirty="0" smtClean="0"/>
              <a:t> </a:t>
            </a:r>
            <a:r>
              <a:rPr lang="en-US" dirty="0" err="1" smtClean="0"/>
              <a:t>posibile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o </a:t>
            </a:r>
            <a:r>
              <a:rPr lang="en-US" dirty="0" err="1" smtClean="0"/>
              <a:t>anumtia</a:t>
            </a:r>
            <a:r>
              <a:rPr lang="en-US" dirty="0" smtClean="0"/>
              <a:t> </a:t>
            </a:r>
            <a:r>
              <a:rPr lang="en-US" dirty="0" err="1" smtClean="0"/>
              <a:t>piesa</a:t>
            </a:r>
            <a:r>
              <a:rPr lang="en-US" dirty="0" smtClean="0"/>
              <a:t>: s-au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pozitii</a:t>
            </a:r>
            <a:r>
              <a:rPr lang="en-US" dirty="0" smtClean="0"/>
              <a:t> </a:t>
            </a:r>
            <a:r>
              <a:rPr lang="en-US" dirty="0" err="1" smtClean="0"/>
              <a:t>precalculate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evita</a:t>
            </a:r>
            <a:r>
              <a:rPr lang="en-US" dirty="0" smtClean="0"/>
              <a:t> </a:t>
            </a:r>
            <a:r>
              <a:rPr lang="en-US" dirty="0" err="1" smtClean="0"/>
              <a:t>calcule</a:t>
            </a:r>
            <a:r>
              <a:rPr lang="en-US" dirty="0" smtClean="0"/>
              <a:t> </a:t>
            </a:r>
            <a:r>
              <a:rPr lang="en-US" dirty="0" err="1" smtClean="0"/>
              <a:t>redundante</a:t>
            </a:r>
            <a:r>
              <a:rPr lang="en-US" dirty="0" smtClean="0"/>
              <a:t> la runtime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Dificultati</a:t>
            </a:r>
            <a:r>
              <a:rPr lang="en-US" b="1" dirty="0" smtClean="0"/>
              <a:t> – </a:t>
            </a:r>
            <a:r>
              <a:rPr lang="en-US" b="1" dirty="0" err="1" smtClean="0"/>
              <a:t>rezolvari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Timpul</a:t>
            </a:r>
            <a:r>
              <a:rPr lang="en-US" sz="2800" dirty="0" smtClean="0"/>
              <a:t> </a:t>
            </a:r>
            <a:r>
              <a:rPr lang="en-US" sz="2800" dirty="0" smtClean="0"/>
              <a:t>de </a:t>
            </a:r>
            <a:r>
              <a:rPr lang="en-US" sz="2800" dirty="0" err="1" smtClean="0"/>
              <a:t>raspuns</a:t>
            </a:r>
            <a:r>
              <a:rPr lang="en-US" sz="2800" dirty="0" smtClean="0"/>
              <a:t> al </a:t>
            </a:r>
            <a:r>
              <a:rPr lang="en-US" sz="2800" dirty="0" err="1" smtClean="0"/>
              <a:t>jucatorului</a:t>
            </a:r>
            <a:r>
              <a:rPr lang="en-US" sz="2800" dirty="0" smtClean="0"/>
              <a:t> virtual – </a:t>
            </a:r>
            <a:r>
              <a:rPr lang="en-US" sz="2800" dirty="0" err="1" smtClean="0"/>
              <a:t>folosirea</a:t>
            </a:r>
            <a:r>
              <a:rPr lang="en-US" sz="2800" dirty="0" smtClean="0"/>
              <a:t> </a:t>
            </a:r>
            <a:r>
              <a:rPr lang="en-US" sz="2800" dirty="0" err="1" smtClean="0"/>
              <a:t>bitboard-urilor</a:t>
            </a:r>
            <a:r>
              <a:rPr lang="en-US" sz="2800" dirty="0" smtClean="0"/>
              <a:t> </a:t>
            </a:r>
            <a:r>
              <a:rPr lang="en-US" sz="2800" dirty="0" err="1" smtClean="0"/>
              <a:t>precomputate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generarea</a:t>
            </a:r>
            <a:r>
              <a:rPr lang="en-US" sz="2800" dirty="0" smtClean="0"/>
              <a:t> </a:t>
            </a:r>
            <a:r>
              <a:rPr lang="en-US" sz="2800" dirty="0" err="1" smtClean="0"/>
              <a:t>mutarii</a:t>
            </a:r>
            <a:r>
              <a:rPr lang="en-US" sz="2800" dirty="0" smtClean="0"/>
              <a:t> </a:t>
            </a:r>
            <a:r>
              <a:rPr lang="en-US" sz="2800" dirty="0" err="1" smtClean="0"/>
              <a:t>urmatoare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err="1" smtClean="0"/>
              <a:t>Functia</a:t>
            </a:r>
            <a:r>
              <a:rPr lang="en-US" sz="2800" dirty="0" smtClean="0"/>
              <a:t> de </a:t>
            </a:r>
            <a:r>
              <a:rPr lang="en-US" sz="2800" dirty="0" err="1" smtClean="0"/>
              <a:t>evaluare</a:t>
            </a:r>
            <a:r>
              <a:rPr lang="en-US" sz="2800" dirty="0" smtClean="0"/>
              <a:t> – </a:t>
            </a:r>
            <a:r>
              <a:rPr lang="en-US" sz="2800" dirty="0" err="1" smtClean="0"/>
              <a:t>stabilirea</a:t>
            </a:r>
            <a:r>
              <a:rPr lang="en-US" sz="2800" dirty="0" smtClean="0"/>
              <a:t> </a:t>
            </a:r>
            <a:r>
              <a:rPr lang="en-US" sz="2800" dirty="0" err="1" smtClean="0"/>
              <a:t>criteriilor</a:t>
            </a:r>
            <a:r>
              <a:rPr lang="en-US" sz="2800" dirty="0" smtClean="0"/>
              <a:t> de </a:t>
            </a:r>
            <a:r>
              <a:rPr lang="en-US" sz="2800" dirty="0" err="1" smtClean="0"/>
              <a:t>evaluare</a:t>
            </a:r>
            <a:r>
              <a:rPr lang="en-US" sz="2800" dirty="0" smtClean="0"/>
              <a:t> a </a:t>
            </a:r>
            <a:r>
              <a:rPr lang="en-US" sz="2800" dirty="0" err="1" smtClean="0"/>
              <a:t>unei</a:t>
            </a:r>
            <a:r>
              <a:rPr lang="en-US" sz="2800" dirty="0" smtClean="0"/>
              <a:t> </a:t>
            </a:r>
            <a:r>
              <a:rPr lang="en-US" sz="2800" dirty="0" err="1" smtClean="0"/>
              <a:t>pozitii</a:t>
            </a:r>
            <a:r>
              <a:rPr lang="en-US" sz="2800" dirty="0" smtClean="0"/>
              <a:t> de </a:t>
            </a:r>
            <a:r>
              <a:rPr lang="en-US" sz="2800" dirty="0" err="1" smtClean="0"/>
              <a:t>sah</a:t>
            </a:r>
            <a:r>
              <a:rPr lang="en-US" sz="2800" dirty="0" smtClean="0"/>
              <a:t> in </a:t>
            </a:r>
            <a:r>
              <a:rPr lang="en-US" sz="2800" dirty="0" err="1" smtClean="0"/>
              <a:t>cadrul</a:t>
            </a:r>
            <a:r>
              <a:rPr lang="en-US" sz="2800" dirty="0" smtClean="0"/>
              <a:t> </a:t>
            </a:r>
            <a:r>
              <a:rPr lang="en-US" sz="2800" dirty="0" err="1" smtClean="0"/>
              <a:t>jucatorului</a:t>
            </a:r>
            <a:r>
              <a:rPr lang="en-US" sz="2800" dirty="0" smtClean="0"/>
              <a:t> virtual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Elemente</a:t>
            </a:r>
            <a:r>
              <a:rPr lang="en-US" b="1" dirty="0" smtClean="0"/>
              <a:t> de </a:t>
            </a:r>
            <a:r>
              <a:rPr lang="en-US" b="1" dirty="0" err="1" smtClean="0"/>
              <a:t>testare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Proces</a:t>
            </a:r>
            <a:r>
              <a:rPr lang="en-US" dirty="0" smtClean="0"/>
              <a:t> de </a:t>
            </a:r>
            <a:r>
              <a:rPr lang="en-US" dirty="0" err="1" smtClean="0"/>
              <a:t>dezvoltare</a:t>
            </a:r>
            <a:r>
              <a:rPr lang="en-US" dirty="0" smtClean="0"/>
              <a:t> </a:t>
            </a:r>
            <a:r>
              <a:rPr lang="en-US" dirty="0" err="1" smtClean="0"/>
              <a:t>iterativ</a:t>
            </a:r>
            <a:r>
              <a:rPr lang="en-US" dirty="0" smtClean="0"/>
              <a:t> -&gt; </a:t>
            </a:r>
            <a:r>
              <a:rPr lang="en-US" dirty="0" err="1" smtClean="0"/>
              <a:t>testare</a:t>
            </a:r>
            <a:r>
              <a:rPr lang="en-US" dirty="0" smtClean="0"/>
              <a:t> </a:t>
            </a:r>
            <a:r>
              <a:rPr lang="en-US" dirty="0" err="1" smtClean="0"/>
              <a:t>manuala</a:t>
            </a:r>
            <a:r>
              <a:rPr lang="en-US" dirty="0" smtClean="0"/>
              <a:t> la </a:t>
            </a:r>
            <a:r>
              <a:rPr lang="en-US" dirty="0" err="1" smtClean="0"/>
              <a:t>finalizarea</a:t>
            </a:r>
            <a:r>
              <a:rPr lang="en-US" dirty="0" smtClean="0"/>
              <a:t> </a:t>
            </a:r>
            <a:r>
              <a:rPr lang="en-US" dirty="0" err="1" smtClean="0"/>
              <a:t>implementarii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componente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Elemente</a:t>
            </a:r>
            <a:r>
              <a:rPr lang="en-US" b="1" dirty="0" smtClean="0"/>
              <a:t> de </a:t>
            </a:r>
            <a:r>
              <a:rPr lang="en-US" b="1" dirty="0" err="1" smtClean="0"/>
              <a:t>testare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Testarea</a:t>
            </a:r>
            <a:r>
              <a:rPr lang="en-US" dirty="0" smtClean="0"/>
              <a:t> </a:t>
            </a:r>
            <a:r>
              <a:rPr lang="en-US" dirty="0" err="1" smtClean="0"/>
              <a:t>utilizabilitatii</a:t>
            </a:r>
            <a:r>
              <a:rPr lang="en-US" dirty="0" smtClean="0"/>
              <a:t> </a:t>
            </a:r>
            <a:r>
              <a:rPr lang="en-US" dirty="0" err="1" smtClean="0"/>
              <a:t>sistemului</a:t>
            </a:r>
            <a:r>
              <a:rPr lang="en-US" dirty="0" smtClean="0"/>
              <a:t> – </a:t>
            </a:r>
            <a:r>
              <a:rPr lang="en-US" dirty="0" err="1" smtClean="0"/>
              <a:t>sondaj</a:t>
            </a:r>
            <a:r>
              <a:rPr lang="en-US" dirty="0" smtClean="0"/>
              <a:t> </a:t>
            </a:r>
            <a:r>
              <a:rPr lang="en-US" dirty="0" err="1" smtClean="0"/>
              <a:t>facut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jucatorii</a:t>
            </a:r>
            <a:r>
              <a:rPr lang="en-US" dirty="0" smtClean="0"/>
              <a:t> </a:t>
            </a:r>
            <a:r>
              <a:rPr lang="en-US" dirty="0" err="1" smtClean="0"/>
              <a:t>experimentati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jucatorii</a:t>
            </a:r>
            <a:r>
              <a:rPr lang="en-US" dirty="0" smtClean="0"/>
              <a:t> </a:t>
            </a:r>
            <a:r>
              <a:rPr lang="en-US" dirty="0" err="1" smtClean="0"/>
              <a:t>ocazionali</a:t>
            </a:r>
            <a:r>
              <a:rPr lang="en-US" dirty="0" smtClean="0"/>
              <a:t>, </a:t>
            </a:r>
            <a:r>
              <a:rPr lang="en-US" dirty="0" err="1" smtClean="0"/>
              <a:t>neexperimentati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Interfata</a:t>
            </a:r>
            <a:r>
              <a:rPr lang="en-US" b="1" dirty="0" smtClean="0"/>
              <a:t> </a:t>
            </a:r>
            <a:r>
              <a:rPr lang="en-US" b="1" dirty="0" err="1" smtClean="0"/>
              <a:t>grafica</a:t>
            </a:r>
            <a:endParaRPr lang="en-US" b="1" dirty="0"/>
          </a:p>
        </p:txBody>
      </p:sp>
      <p:pic>
        <p:nvPicPr>
          <p:cNvPr id="3076" name="Picture 4" descr="E:\Facultate\Licenta\chessEngine-documentation\Documentation written by me\resurse Photoshop\src\wirefram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81000" y="228600"/>
            <a:ext cx="10096500" cy="7553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Concluzii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/>
              <a:t>Sistemul</a:t>
            </a:r>
            <a:r>
              <a:rPr lang="en-US" b="1" dirty="0" smtClean="0"/>
              <a:t> </a:t>
            </a:r>
            <a:r>
              <a:rPr lang="en-US" b="1" dirty="0" err="1" smtClean="0"/>
              <a:t>reuseste</a:t>
            </a:r>
            <a:r>
              <a:rPr lang="en-US" b="1" dirty="0" smtClean="0"/>
              <a:t> </a:t>
            </a:r>
            <a:r>
              <a:rPr lang="en-US" b="1" dirty="0" err="1" smtClean="0"/>
              <a:t>sa</a:t>
            </a:r>
            <a:r>
              <a:rPr lang="en-US" b="1" dirty="0" smtClean="0"/>
              <a:t> </a:t>
            </a:r>
            <a:r>
              <a:rPr lang="en-US" b="1" dirty="0" err="1" smtClean="0"/>
              <a:t>isi</a:t>
            </a:r>
            <a:r>
              <a:rPr lang="en-US" b="1" dirty="0" smtClean="0"/>
              <a:t> </a:t>
            </a:r>
            <a:r>
              <a:rPr lang="en-US" b="1" dirty="0" err="1" smtClean="0"/>
              <a:t>atinga</a:t>
            </a:r>
            <a:r>
              <a:rPr lang="en-US" b="1" dirty="0" smtClean="0"/>
              <a:t> </a:t>
            </a:r>
            <a:r>
              <a:rPr lang="en-US" b="1" dirty="0" err="1" smtClean="0"/>
              <a:t>scopul</a:t>
            </a:r>
            <a:r>
              <a:rPr lang="en-US" dirty="0" smtClean="0"/>
              <a:t>, de a </a:t>
            </a:r>
            <a:r>
              <a:rPr lang="en-US" dirty="0" err="1" smtClean="0"/>
              <a:t>putea</a:t>
            </a:r>
            <a:r>
              <a:rPr lang="en-US" dirty="0" smtClean="0"/>
              <a:t> </a:t>
            </a:r>
            <a:r>
              <a:rPr lang="en-US" dirty="0" err="1" smtClean="0"/>
              <a:t>juca</a:t>
            </a:r>
            <a:r>
              <a:rPr lang="en-US" dirty="0" smtClean="0"/>
              <a:t> un </a:t>
            </a:r>
            <a:r>
              <a:rPr lang="en-US" dirty="0" err="1" smtClean="0"/>
              <a:t>meci</a:t>
            </a:r>
            <a:r>
              <a:rPr lang="en-US" dirty="0" smtClean="0"/>
              <a:t> de </a:t>
            </a:r>
            <a:r>
              <a:rPr lang="en-US" dirty="0" err="1" smtClean="0"/>
              <a:t>sah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 </a:t>
            </a:r>
            <a:r>
              <a:rPr lang="en-US" dirty="0" err="1" smtClean="0"/>
              <a:t>nivele</a:t>
            </a:r>
            <a:r>
              <a:rPr lang="en-US" dirty="0" smtClean="0"/>
              <a:t> de </a:t>
            </a:r>
            <a:r>
              <a:rPr lang="en-US" dirty="0" err="1" smtClean="0"/>
              <a:t>dificultate</a:t>
            </a:r>
            <a:r>
              <a:rPr lang="en-US" dirty="0" smtClean="0"/>
              <a:t> cu </a:t>
            </a:r>
            <a:r>
              <a:rPr lang="en-US" dirty="0" err="1" smtClean="0"/>
              <a:t>timp</a:t>
            </a:r>
            <a:r>
              <a:rPr lang="en-US" dirty="0" smtClean="0"/>
              <a:t> de </a:t>
            </a:r>
            <a:r>
              <a:rPr lang="en-US" dirty="0" err="1" smtClean="0"/>
              <a:t>raspuns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se </a:t>
            </a:r>
            <a:r>
              <a:rPr lang="en-US" dirty="0" err="1" smtClean="0"/>
              <a:t>incadreaza</a:t>
            </a:r>
            <a:r>
              <a:rPr lang="en-US" dirty="0" smtClean="0"/>
              <a:t> in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stabilit</a:t>
            </a:r>
            <a:r>
              <a:rPr lang="en-US" dirty="0" smtClean="0"/>
              <a:t> in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 smtClean="0"/>
              <a:t>cerintelor</a:t>
            </a:r>
            <a:r>
              <a:rPr lang="en-US" dirty="0" smtClean="0"/>
              <a:t> </a:t>
            </a:r>
            <a:r>
              <a:rPr lang="en-US" dirty="0" err="1" smtClean="0"/>
              <a:t>nefunctionale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Sistemul</a:t>
            </a:r>
            <a:r>
              <a:rPr lang="en-US" b="1" dirty="0" smtClean="0"/>
              <a:t> </a:t>
            </a:r>
            <a:r>
              <a:rPr lang="en-US" b="1" dirty="0" err="1" smtClean="0"/>
              <a:t>ofera</a:t>
            </a:r>
            <a:r>
              <a:rPr lang="en-US" b="1" dirty="0" smtClean="0"/>
              <a:t> </a:t>
            </a:r>
            <a:r>
              <a:rPr lang="en-US" b="1" dirty="0" err="1" smtClean="0"/>
              <a:t>suport</a:t>
            </a:r>
            <a:r>
              <a:rPr lang="en-US" b="1" dirty="0" smtClean="0"/>
              <a:t> </a:t>
            </a:r>
            <a:r>
              <a:rPr lang="en-US" b="1" dirty="0" err="1" smtClean="0"/>
              <a:t>pentru</a:t>
            </a:r>
            <a:r>
              <a:rPr lang="en-US" b="1" dirty="0" smtClean="0"/>
              <a:t> de </a:t>
            </a:r>
            <a:r>
              <a:rPr lang="en-US" b="1" dirty="0" err="1" smtClean="0"/>
              <a:t>antrenament</a:t>
            </a:r>
            <a:r>
              <a:rPr lang="en-US" b="1" dirty="0" smtClean="0"/>
              <a:t> </a:t>
            </a:r>
            <a:r>
              <a:rPr lang="en-US" b="1" dirty="0" err="1" smtClean="0"/>
              <a:t>jucatorilor</a:t>
            </a:r>
            <a:r>
              <a:rPr lang="en-US" b="1" dirty="0" smtClean="0"/>
              <a:t> de </a:t>
            </a:r>
            <a:r>
              <a:rPr lang="en-US" b="1" dirty="0" err="1" smtClean="0"/>
              <a:t>sah</a:t>
            </a:r>
            <a:r>
              <a:rPr lang="en-US" b="1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expunerea</a:t>
            </a:r>
            <a:r>
              <a:rPr lang="en-US" dirty="0" smtClean="0"/>
              <a:t> de </a:t>
            </a:r>
            <a:r>
              <a:rPr lang="en-US" dirty="0" err="1" smtClean="0"/>
              <a:t>strategii</a:t>
            </a:r>
            <a:r>
              <a:rPr lang="en-US" dirty="0" smtClean="0"/>
              <a:t> de </a:t>
            </a:r>
            <a:r>
              <a:rPr lang="en-US" dirty="0" err="1" smtClean="0"/>
              <a:t>joc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probleme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Dezvoltari</a:t>
            </a:r>
            <a:r>
              <a:rPr lang="en-US" b="1" dirty="0" smtClean="0"/>
              <a:t> </a:t>
            </a:r>
            <a:r>
              <a:rPr lang="en-US" b="1" dirty="0" err="1" smtClean="0"/>
              <a:t>viitoare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Extragerea</a:t>
            </a:r>
            <a:r>
              <a:rPr lang="en-US" sz="2800" dirty="0" smtClean="0"/>
              <a:t> </a:t>
            </a:r>
            <a:r>
              <a:rPr lang="en-US" sz="2800" dirty="0" err="1" smtClean="0"/>
              <a:t>jucatorului</a:t>
            </a:r>
            <a:r>
              <a:rPr lang="en-US" sz="2800" dirty="0" smtClean="0"/>
              <a:t> virtual </a:t>
            </a:r>
            <a:r>
              <a:rPr lang="en-US" sz="2800" dirty="0" err="1" smtClean="0"/>
              <a:t>intr</a:t>
            </a:r>
            <a:r>
              <a:rPr lang="en-US" sz="2800" dirty="0" smtClean="0"/>
              <a:t>-un </a:t>
            </a:r>
            <a:r>
              <a:rPr lang="en-US" sz="2800" dirty="0" err="1" smtClean="0"/>
              <a:t>serviciu</a:t>
            </a:r>
            <a:r>
              <a:rPr lang="en-US" sz="2800" dirty="0" smtClean="0"/>
              <a:t> WEB </a:t>
            </a:r>
            <a:r>
              <a:rPr lang="en-US" sz="2800" dirty="0" err="1" smtClean="0"/>
              <a:t>separat</a:t>
            </a: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Folosirea</a:t>
            </a:r>
            <a:r>
              <a:rPr lang="en-US" sz="2800" dirty="0" smtClean="0"/>
              <a:t> </a:t>
            </a:r>
            <a:r>
              <a:rPr lang="en-US" sz="2800" dirty="0" err="1" smtClean="0"/>
              <a:t>arhitecturii</a:t>
            </a:r>
            <a:r>
              <a:rPr lang="en-US" sz="2800" dirty="0" smtClean="0"/>
              <a:t> cluster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jucatorul</a:t>
            </a:r>
            <a:r>
              <a:rPr lang="en-US" sz="2800" dirty="0" smtClean="0"/>
              <a:t> virtual – </a:t>
            </a:r>
            <a:r>
              <a:rPr lang="en-US" sz="2800" dirty="0" err="1" smtClean="0"/>
              <a:t>instalarea</a:t>
            </a:r>
            <a:r>
              <a:rPr lang="en-US" sz="2800" dirty="0" smtClean="0"/>
              <a:t> </a:t>
            </a:r>
            <a:r>
              <a:rPr lang="en-US" sz="2800" dirty="0" err="1" smtClean="0"/>
              <a:t>serviciului</a:t>
            </a:r>
            <a:r>
              <a:rPr lang="en-US" sz="2800" dirty="0" smtClean="0"/>
              <a:t> WEB cu </a:t>
            </a:r>
            <a:r>
              <a:rPr lang="en-US" sz="2800" dirty="0" err="1" smtClean="0"/>
              <a:t>jucatorul</a:t>
            </a:r>
            <a:r>
              <a:rPr lang="en-US" sz="2800" dirty="0" smtClean="0"/>
              <a:t> virtual </a:t>
            </a:r>
            <a:r>
              <a:rPr lang="en-US" sz="2800" dirty="0" err="1" smtClean="0"/>
              <a:t>pe</a:t>
            </a:r>
            <a:r>
              <a:rPr lang="en-US" sz="2800" dirty="0" smtClean="0"/>
              <a:t> </a:t>
            </a:r>
            <a:r>
              <a:rPr lang="en-US" sz="2800" dirty="0" err="1" smtClean="0"/>
              <a:t>mai</a:t>
            </a:r>
            <a:r>
              <a:rPr lang="en-US" sz="2800" dirty="0" smtClean="0"/>
              <a:t> </a:t>
            </a:r>
            <a:r>
              <a:rPr lang="en-US" sz="2800" dirty="0" err="1" smtClean="0"/>
              <a:t>multe</a:t>
            </a:r>
            <a:r>
              <a:rPr lang="en-US" sz="2800" dirty="0" smtClean="0"/>
              <a:t> </a:t>
            </a:r>
            <a:r>
              <a:rPr lang="en-US" sz="2800" dirty="0" err="1" smtClean="0"/>
              <a:t>servere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folosirea</a:t>
            </a:r>
            <a:r>
              <a:rPr lang="en-US" sz="2800" dirty="0" smtClean="0"/>
              <a:t> </a:t>
            </a:r>
            <a:r>
              <a:rPr lang="en-US" sz="2800" dirty="0" err="1" smtClean="0"/>
              <a:t>unui</a:t>
            </a:r>
            <a:r>
              <a:rPr lang="en-US" sz="2800" dirty="0" smtClean="0"/>
              <a:t> load balancer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a </a:t>
            </a:r>
            <a:r>
              <a:rPr lang="en-US" sz="2800" dirty="0" err="1" smtClean="0"/>
              <a:t>obtine</a:t>
            </a:r>
            <a:r>
              <a:rPr lang="en-US" sz="2800" dirty="0" smtClean="0"/>
              <a:t> </a:t>
            </a:r>
            <a:r>
              <a:rPr lang="en-US" sz="2800" dirty="0" err="1" smtClean="0"/>
              <a:t>performanta</a:t>
            </a:r>
            <a:r>
              <a:rPr lang="en-US" sz="2800" dirty="0" smtClean="0"/>
              <a:t> </a:t>
            </a:r>
            <a:r>
              <a:rPr lang="en-US" sz="2800" dirty="0" err="1" smtClean="0"/>
              <a:t>dorita</a:t>
            </a:r>
            <a:r>
              <a:rPr lang="en-US" sz="2800" dirty="0" smtClean="0"/>
              <a:t> la un </a:t>
            </a:r>
            <a:r>
              <a:rPr lang="en-US" sz="2800" dirty="0" err="1" smtClean="0"/>
              <a:t>numar</a:t>
            </a:r>
            <a:r>
              <a:rPr lang="en-US" sz="2800" dirty="0" smtClean="0"/>
              <a:t> </a:t>
            </a:r>
            <a:r>
              <a:rPr lang="en-US" sz="2800" dirty="0" err="1" smtClean="0"/>
              <a:t>ridicat</a:t>
            </a:r>
            <a:r>
              <a:rPr lang="en-US" sz="2800" dirty="0" smtClean="0"/>
              <a:t> de </a:t>
            </a:r>
            <a:r>
              <a:rPr lang="en-US" sz="2800" dirty="0" err="1" smtClean="0"/>
              <a:t>jucatori</a:t>
            </a:r>
            <a:r>
              <a:rPr lang="en-US" sz="2800" dirty="0" smtClean="0"/>
              <a:t> </a:t>
            </a:r>
            <a:r>
              <a:rPr lang="en-US" sz="2800" dirty="0" err="1" smtClean="0"/>
              <a:t>ce</a:t>
            </a:r>
            <a:r>
              <a:rPr lang="en-US" sz="2800" dirty="0" smtClean="0"/>
              <a:t> </a:t>
            </a:r>
            <a:r>
              <a:rPr lang="en-US" sz="2800" dirty="0" err="1" smtClean="0"/>
              <a:t>utilizeaza</a:t>
            </a:r>
            <a:r>
              <a:rPr lang="en-US" sz="2800" dirty="0" smtClean="0"/>
              <a:t> </a:t>
            </a:r>
            <a:r>
              <a:rPr lang="en-US" sz="2800" dirty="0" err="1" smtClean="0"/>
              <a:t>aplicatia</a:t>
            </a:r>
            <a:r>
              <a:rPr lang="en-US" sz="2800" dirty="0" smtClean="0"/>
              <a:t> </a:t>
            </a:r>
            <a:r>
              <a:rPr lang="en-US" sz="2800" dirty="0" err="1" smtClean="0"/>
              <a:t>simultan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err="1" smtClean="0"/>
              <a:t>Adaugarea</a:t>
            </a:r>
            <a:r>
              <a:rPr lang="en-US" sz="2800" dirty="0" smtClean="0"/>
              <a:t> </a:t>
            </a:r>
            <a:r>
              <a:rPr lang="en-US" sz="2800" dirty="0" err="1" smtClean="0"/>
              <a:t>unui</a:t>
            </a:r>
            <a:r>
              <a:rPr lang="en-US" sz="2800" dirty="0" smtClean="0"/>
              <a:t> </a:t>
            </a:r>
            <a:r>
              <a:rPr lang="en-US" sz="2800" dirty="0" err="1" smtClean="0"/>
              <a:t>dictionar</a:t>
            </a:r>
            <a:r>
              <a:rPr lang="en-US" sz="2800" dirty="0" smtClean="0"/>
              <a:t> de </a:t>
            </a:r>
            <a:r>
              <a:rPr lang="en-US" sz="2800" dirty="0" err="1" smtClean="0"/>
              <a:t>mutari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jucatorul</a:t>
            </a:r>
            <a:r>
              <a:rPr lang="en-US" sz="2800" dirty="0" smtClean="0"/>
              <a:t> virtual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Referinte</a:t>
            </a:r>
            <a:r>
              <a:rPr lang="en-US" b="1" dirty="0" smtClean="0"/>
              <a:t> </a:t>
            </a:r>
            <a:r>
              <a:rPr lang="en-US" b="1" dirty="0" err="1" smtClean="0"/>
              <a:t>bibliografice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Contextul</a:t>
            </a:r>
            <a:r>
              <a:rPr lang="en-US" b="1" dirty="0" smtClean="0"/>
              <a:t> </a:t>
            </a:r>
            <a:r>
              <a:rPr lang="en-US" b="1" dirty="0" err="1" smtClean="0"/>
              <a:t>proiectului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Gradul</a:t>
            </a:r>
            <a:r>
              <a:rPr lang="en-US" dirty="0" smtClean="0"/>
              <a:t> </a:t>
            </a:r>
            <a:r>
              <a:rPr lang="en-US" dirty="0" err="1" smtClean="0"/>
              <a:t>ridicat</a:t>
            </a:r>
            <a:r>
              <a:rPr lang="en-US" dirty="0" smtClean="0"/>
              <a:t> de </a:t>
            </a:r>
            <a:r>
              <a:rPr lang="en-US" dirty="0" err="1" smtClean="0"/>
              <a:t>interes</a:t>
            </a:r>
            <a:r>
              <a:rPr lang="en-US" dirty="0" smtClean="0"/>
              <a:t> al </a:t>
            </a:r>
            <a:r>
              <a:rPr lang="en-US" dirty="0" err="1" smtClean="0"/>
              <a:t>jucatorilor</a:t>
            </a:r>
            <a:r>
              <a:rPr lang="en-US" dirty="0" smtClean="0"/>
              <a:t> de </a:t>
            </a:r>
            <a:r>
              <a:rPr lang="en-US" dirty="0" err="1" smtClean="0"/>
              <a:t>sah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folosirea</a:t>
            </a:r>
            <a:r>
              <a:rPr lang="en-US" dirty="0" smtClean="0"/>
              <a:t> </a:t>
            </a:r>
            <a:r>
              <a:rPr lang="en-US" dirty="0" err="1" smtClean="0"/>
              <a:t>tehnologiei</a:t>
            </a:r>
            <a:r>
              <a:rPr lang="en-US" dirty="0" smtClean="0"/>
              <a:t> in </a:t>
            </a:r>
            <a:r>
              <a:rPr lang="en-US" dirty="0" err="1" smtClean="0"/>
              <a:t>antrenamentele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endParaRPr lang="en-US" dirty="0" smtClean="0"/>
          </a:p>
          <a:p>
            <a:r>
              <a:rPr lang="en-US" dirty="0" err="1" smtClean="0"/>
              <a:t>Interesul</a:t>
            </a:r>
            <a:r>
              <a:rPr lang="en-US" dirty="0" smtClean="0"/>
              <a:t> </a:t>
            </a:r>
            <a:r>
              <a:rPr lang="en-US" dirty="0" err="1" smtClean="0"/>
              <a:t>utilizatorilor</a:t>
            </a:r>
            <a:r>
              <a:rPr lang="en-US" dirty="0" smtClean="0"/>
              <a:t> de internet </a:t>
            </a:r>
            <a:r>
              <a:rPr lang="en-US" dirty="0" err="1" smtClean="0"/>
              <a:t>obisnuiti</a:t>
            </a:r>
            <a:r>
              <a:rPr lang="en-US" dirty="0" smtClean="0"/>
              <a:t> de a-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dezvolta</a:t>
            </a:r>
            <a:r>
              <a:rPr lang="en-US" dirty="0" smtClean="0"/>
              <a:t> </a:t>
            </a:r>
            <a:r>
              <a:rPr lang="en-US" dirty="0" err="1" smtClean="0"/>
              <a:t>logica</a:t>
            </a:r>
            <a:r>
              <a:rPr lang="en-US" dirty="0" smtClean="0"/>
              <a:t>, </a:t>
            </a:r>
            <a:r>
              <a:rPr lang="en-US" dirty="0" err="1" smtClean="0"/>
              <a:t>imaginatia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spiritul</a:t>
            </a:r>
            <a:r>
              <a:rPr lang="en-US" dirty="0" smtClean="0"/>
              <a:t> </a:t>
            </a:r>
            <a:r>
              <a:rPr lang="en-US" dirty="0" err="1" smtClean="0"/>
              <a:t>analitic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Scop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obiective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/>
              <a:t>Scop</a:t>
            </a:r>
            <a:r>
              <a:rPr lang="en-US" b="1" dirty="0" smtClean="0"/>
              <a:t> principal</a:t>
            </a:r>
          </a:p>
          <a:p>
            <a:pPr>
              <a:buNone/>
            </a:pPr>
            <a:r>
              <a:rPr lang="en-US" dirty="0" err="1" smtClean="0"/>
              <a:t>Realizarea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ofera</a:t>
            </a:r>
            <a:r>
              <a:rPr lang="en-US" dirty="0" smtClean="0"/>
              <a:t> </a:t>
            </a:r>
            <a:r>
              <a:rPr lang="en-US" dirty="0" err="1" smtClean="0"/>
              <a:t>suport</a:t>
            </a:r>
            <a:r>
              <a:rPr lang="en-US" dirty="0" smtClean="0"/>
              <a:t> de </a:t>
            </a:r>
            <a:r>
              <a:rPr lang="en-US" dirty="0" err="1" smtClean="0"/>
              <a:t>antrenament</a:t>
            </a:r>
            <a:r>
              <a:rPr lang="en-US" dirty="0" smtClean="0"/>
              <a:t> </a:t>
            </a:r>
            <a:r>
              <a:rPr lang="en-US" dirty="0" err="1" smtClean="0"/>
              <a:t>jucatorilor</a:t>
            </a:r>
            <a:r>
              <a:rPr lang="en-US" dirty="0" smtClean="0"/>
              <a:t> de </a:t>
            </a:r>
            <a:r>
              <a:rPr lang="en-US" dirty="0" err="1" smtClean="0"/>
              <a:t>sah</a:t>
            </a:r>
            <a:r>
              <a:rPr lang="en-US" dirty="0" smtClean="0"/>
              <a:t>,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respecta</a:t>
            </a:r>
            <a:r>
              <a:rPr lang="en-US" dirty="0" smtClean="0"/>
              <a:t> </a:t>
            </a:r>
            <a:r>
              <a:rPr lang="en-US" dirty="0" err="1" smtClean="0"/>
              <a:t>noile</a:t>
            </a:r>
            <a:r>
              <a:rPr lang="en-US" dirty="0" smtClean="0"/>
              <a:t> </a:t>
            </a:r>
            <a:r>
              <a:rPr lang="en-US" dirty="0" err="1" smtClean="0"/>
              <a:t>tehnologii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abordari</a:t>
            </a:r>
            <a:r>
              <a:rPr lang="en-US" dirty="0" smtClean="0"/>
              <a:t> din </a:t>
            </a:r>
            <a:r>
              <a:rPr lang="en-US" dirty="0" err="1" smtClean="0"/>
              <a:t>domeniul</a:t>
            </a:r>
            <a:r>
              <a:rPr lang="en-US" dirty="0" smtClean="0"/>
              <a:t> </a:t>
            </a:r>
            <a:r>
              <a:rPr lang="en-US" dirty="0" err="1" smtClean="0"/>
              <a:t>aplicatiilor</a:t>
            </a:r>
            <a:r>
              <a:rPr lang="en-US" dirty="0" smtClean="0"/>
              <a:t> WEB.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Scop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obiective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/>
              <a:t>Obiective</a:t>
            </a:r>
            <a:r>
              <a:rPr lang="en-US" b="1" dirty="0" smtClean="0"/>
              <a:t> </a:t>
            </a:r>
            <a:r>
              <a:rPr lang="en-US" b="1" dirty="0" err="1" smtClean="0"/>
              <a:t>principale</a:t>
            </a:r>
            <a:endParaRPr lang="en-US" b="1" dirty="0" smtClean="0"/>
          </a:p>
          <a:p>
            <a:r>
              <a:rPr lang="en-US" sz="2400" dirty="0" err="1" smtClean="0"/>
              <a:t>Posibilitatea</a:t>
            </a:r>
            <a:r>
              <a:rPr lang="en-US" sz="2400" dirty="0" smtClean="0"/>
              <a:t> </a:t>
            </a:r>
            <a:r>
              <a:rPr lang="en-US" sz="2400" dirty="0" err="1" smtClean="0"/>
              <a:t>jucatorului</a:t>
            </a:r>
            <a:r>
              <a:rPr lang="en-US" sz="2400" dirty="0" smtClean="0"/>
              <a:t> virtual de a </a:t>
            </a:r>
            <a:r>
              <a:rPr lang="en-US" sz="2400" dirty="0" err="1" smtClean="0"/>
              <a:t>juca</a:t>
            </a:r>
            <a:r>
              <a:rPr lang="en-US" sz="2400" dirty="0" smtClean="0"/>
              <a:t> un </a:t>
            </a:r>
            <a:r>
              <a:rPr lang="en-US" sz="2400" dirty="0" err="1" smtClean="0"/>
              <a:t>meci</a:t>
            </a:r>
            <a:r>
              <a:rPr lang="en-US" sz="2400" dirty="0" smtClean="0"/>
              <a:t> la un </a:t>
            </a:r>
            <a:r>
              <a:rPr lang="en-US" sz="2400" dirty="0" err="1" smtClean="0"/>
              <a:t>anumit</a:t>
            </a:r>
            <a:r>
              <a:rPr lang="en-US" sz="2400" dirty="0" smtClean="0"/>
              <a:t> </a:t>
            </a:r>
            <a:r>
              <a:rPr lang="en-US" sz="2400" dirty="0" err="1" smtClean="0"/>
              <a:t>nivel</a:t>
            </a:r>
            <a:r>
              <a:rPr lang="en-US" sz="2400" dirty="0" smtClean="0"/>
              <a:t> de </a:t>
            </a:r>
            <a:r>
              <a:rPr lang="en-US" sz="2400" dirty="0" err="1" smtClean="0"/>
              <a:t>dificultate</a:t>
            </a:r>
            <a:r>
              <a:rPr lang="en-US" sz="2400" dirty="0" smtClean="0"/>
              <a:t>, cu </a:t>
            </a:r>
            <a:r>
              <a:rPr lang="en-US" sz="2400" dirty="0" err="1" smtClean="0"/>
              <a:t>timp</a:t>
            </a:r>
            <a:r>
              <a:rPr lang="en-US" sz="2400" dirty="0" smtClean="0"/>
              <a:t> de </a:t>
            </a:r>
            <a:r>
              <a:rPr lang="en-US" sz="2400" dirty="0" err="1" smtClean="0"/>
              <a:t>raspuns</a:t>
            </a:r>
            <a:r>
              <a:rPr lang="en-US" sz="2400" dirty="0" smtClean="0"/>
              <a:t> </a:t>
            </a:r>
            <a:r>
              <a:rPr lang="en-US" sz="2400" dirty="0" err="1" smtClean="0"/>
              <a:t>ce</a:t>
            </a:r>
            <a:r>
              <a:rPr lang="en-US" sz="2400" dirty="0" smtClean="0"/>
              <a:t> se </a:t>
            </a:r>
            <a:r>
              <a:rPr lang="en-US" sz="2400" dirty="0" err="1" smtClean="0"/>
              <a:t>incadreaza</a:t>
            </a:r>
            <a:r>
              <a:rPr lang="en-US" sz="2400" dirty="0" smtClean="0"/>
              <a:t> in </a:t>
            </a:r>
            <a:r>
              <a:rPr lang="en-US" sz="2400" dirty="0" err="1" smtClean="0"/>
              <a:t>limita</a:t>
            </a:r>
            <a:r>
              <a:rPr lang="en-US" sz="2400" dirty="0" smtClean="0"/>
              <a:t> </a:t>
            </a:r>
            <a:r>
              <a:rPr lang="en-US" sz="2400" dirty="0" err="1" smtClean="0"/>
              <a:t>specificata</a:t>
            </a:r>
            <a:r>
              <a:rPr lang="en-US" sz="2400" dirty="0" smtClean="0"/>
              <a:t> in </a:t>
            </a:r>
            <a:r>
              <a:rPr lang="en-US" sz="2400" dirty="0" err="1" smtClean="0"/>
              <a:t>cadrul</a:t>
            </a:r>
            <a:r>
              <a:rPr lang="en-US" sz="2400" dirty="0" smtClean="0"/>
              <a:t> </a:t>
            </a:r>
            <a:r>
              <a:rPr lang="en-US" sz="2400" dirty="0" err="1" smtClean="0"/>
              <a:t>cerintelor</a:t>
            </a:r>
            <a:r>
              <a:rPr lang="en-US" sz="2400" dirty="0" smtClean="0"/>
              <a:t> </a:t>
            </a:r>
            <a:r>
              <a:rPr lang="en-US" sz="2400" dirty="0" err="1" smtClean="0"/>
              <a:t>nefunctionale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Definirea</a:t>
            </a:r>
            <a:r>
              <a:rPr lang="en-US" sz="2400" dirty="0" smtClean="0"/>
              <a:t> </a:t>
            </a:r>
            <a:r>
              <a:rPr lang="en-US" sz="2400" dirty="0" err="1" smtClean="0"/>
              <a:t>proiectarea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construirea</a:t>
            </a:r>
            <a:r>
              <a:rPr lang="en-US" sz="2400" dirty="0" smtClean="0"/>
              <a:t> </a:t>
            </a:r>
            <a:r>
              <a:rPr lang="en-US" sz="2400" dirty="0" err="1" smtClean="0"/>
              <a:t>unui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capabil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ofere</a:t>
            </a:r>
            <a:r>
              <a:rPr lang="en-US" sz="2400" dirty="0" smtClean="0"/>
              <a:t> </a:t>
            </a:r>
            <a:r>
              <a:rPr lang="en-US" sz="2400" dirty="0" err="1" smtClean="0"/>
              <a:t>suport</a:t>
            </a:r>
            <a:r>
              <a:rPr lang="en-US" sz="2400" dirty="0" smtClean="0"/>
              <a:t> de </a:t>
            </a:r>
            <a:r>
              <a:rPr lang="en-US" sz="2400" dirty="0" err="1" smtClean="0"/>
              <a:t>antrenament</a:t>
            </a:r>
            <a:r>
              <a:rPr lang="en-US" sz="2400" dirty="0" smtClean="0"/>
              <a:t> </a:t>
            </a:r>
            <a:r>
              <a:rPr lang="en-US" sz="2400" dirty="0" err="1" smtClean="0"/>
              <a:t>jucatorilor</a:t>
            </a:r>
            <a:r>
              <a:rPr lang="en-US" sz="2400" dirty="0" smtClean="0"/>
              <a:t> de </a:t>
            </a:r>
            <a:r>
              <a:rPr lang="en-US" sz="2400" dirty="0" err="1" smtClean="0"/>
              <a:t>sah</a:t>
            </a:r>
            <a:r>
              <a:rPr lang="en-US" sz="2400" dirty="0" smtClean="0"/>
              <a:t> </a:t>
            </a:r>
            <a:r>
              <a:rPr lang="en-US" sz="2400" dirty="0" err="1" smtClean="0"/>
              <a:t>prin</a:t>
            </a:r>
            <a:r>
              <a:rPr lang="en-US" sz="2400" dirty="0" smtClean="0"/>
              <a:t> </a:t>
            </a:r>
            <a:r>
              <a:rPr lang="en-US" sz="2400" dirty="0" err="1" smtClean="0"/>
              <a:t>expunerea</a:t>
            </a:r>
            <a:r>
              <a:rPr lang="en-US" sz="2400" dirty="0" smtClean="0"/>
              <a:t> de </a:t>
            </a:r>
            <a:r>
              <a:rPr lang="en-US" sz="2400" dirty="0" err="1" smtClean="0"/>
              <a:t>strategii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probleme</a:t>
            </a:r>
            <a:r>
              <a:rPr lang="en-US" sz="2400" dirty="0" smtClean="0"/>
              <a:t> de </a:t>
            </a:r>
            <a:r>
              <a:rPr lang="en-US" sz="2400" dirty="0" err="1" smtClean="0"/>
              <a:t>sah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Mod de </a:t>
            </a:r>
            <a:r>
              <a:rPr lang="en-US" sz="2400" dirty="0" err="1" smtClean="0"/>
              <a:t>relaxare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jucatorii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putin</a:t>
            </a:r>
            <a:r>
              <a:rPr lang="en-US" sz="2400" dirty="0" smtClean="0"/>
              <a:t> </a:t>
            </a:r>
            <a:r>
              <a:rPr lang="en-US" sz="2400" dirty="0" err="1" smtClean="0"/>
              <a:t>experimentati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Studiu</a:t>
            </a:r>
            <a:r>
              <a:rPr lang="en-US" dirty="0" smtClean="0"/>
              <a:t> </a:t>
            </a:r>
            <a:r>
              <a:rPr lang="en-US" dirty="0" err="1" smtClean="0"/>
              <a:t>bibliografic</a:t>
            </a:r>
            <a:r>
              <a:rPr lang="en-US" dirty="0" smtClean="0"/>
              <a:t> – </a:t>
            </a:r>
            <a:r>
              <a:rPr lang="en-US" dirty="0" err="1" smtClean="0"/>
              <a:t>solutii</a:t>
            </a:r>
            <a:r>
              <a:rPr lang="en-US" dirty="0" smtClean="0"/>
              <a:t> </a:t>
            </a:r>
            <a:r>
              <a:rPr lang="en-US" dirty="0" err="1" smtClean="0"/>
              <a:t>existente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914400"/>
          <a:ext cx="8229600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Criteriu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evaluare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ChessEngine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Chess.com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Chess Master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000" b="1" dirty="0" err="1">
                          <a:latin typeface="Arial"/>
                          <a:ea typeface="Times New Roman"/>
                          <a:cs typeface="Times New Roman"/>
                        </a:rPr>
                        <a:t>Aplicatie</a:t>
                      </a:r>
                      <a:r>
                        <a:rPr lang="en-GB" sz="1000" b="1" dirty="0">
                          <a:latin typeface="Arial"/>
                          <a:ea typeface="Times New Roman"/>
                          <a:cs typeface="Times New Roman"/>
                        </a:rPr>
                        <a:t> WEB</a:t>
                      </a: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000" b="1" dirty="0" err="1">
                          <a:latin typeface="Arial"/>
                          <a:ea typeface="Times New Roman"/>
                          <a:cs typeface="Times New Roman"/>
                        </a:rPr>
                        <a:t>Permite</a:t>
                      </a:r>
                      <a:r>
                        <a:rPr lang="en-GB" sz="1000" b="1" dirty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000" b="1" dirty="0" err="1">
                          <a:latin typeface="Arial"/>
                          <a:ea typeface="Times New Roman"/>
                          <a:cs typeface="Times New Roman"/>
                        </a:rPr>
                        <a:t>interactiune</a:t>
                      </a:r>
                      <a:r>
                        <a:rPr lang="en-GB" sz="1000" b="1" dirty="0">
                          <a:latin typeface="Arial"/>
                          <a:ea typeface="Times New Roman"/>
                          <a:cs typeface="Times New Roman"/>
                        </a:rPr>
                        <a:t> cu </a:t>
                      </a:r>
                      <a:r>
                        <a:rPr lang="en-GB" sz="1000" b="1" dirty="0" err="1">
                          <a:latin typeface="Arial"/>
                          <a:ea typeface="Times New Roman"/>
                          <a:cs typeface="Times New Roman"/>
                        </a:rPr>
                        <a:t>administratorul</a:t>
                      </a:r>
                      <a:r>
                        <a:rPr lang="en-GB" sz="1000" b="1" dirty="0">
                          <a:latin typeface="Arial"/>
                          <a:ea typeface="Times New Roman"/>
                          <a:cs typeface="Times New Roman"/>
                        </a:rPr>
                        <a:t> direct din </a:t>
                      </a:r>
                      <a:r>
                        <a:rPr lang="en-GB" sz="1000" b="1" dirty="0" err="1">
                          <a:latin typeface="Arial"/>
                          <a:ea typeface="Times New Roman"/>
                          <a:cs typeface="Times New Roman"/>
                        </a:rPr>
                        <a:t>aplicatie</a:t>
                      </a: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000" b="1">
                          <a:latin typeface="Arial"/>
                          <a:ea typeface="Times New Roman"/>
                          <a:cs typeface="Times New Roman"/>
                        </a:rPr>
                        <a:t>Ofera tutoriale legate de jocul de sah</a:t>
                      </a:r>
                      <a:endParaRPr lang="en-US" sz="1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000" b="1">
                          <a:latin typeface="Arial"/>
                          <a:ea typeface="Times New Roman"/>
                          <a:cs typeface="Times New Roman"/>
                        </a:rPr>
                        <a:t>Ofera un set de strategii de joc</a:t>
                      </a:r>
                      <a:endParaRPr lang="en-US" sz="1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000" b="1">
                          <a:latin typeface="Arial"/>
                          <a:ea typeface="Times New Roman"/>
                          <a:cs typeface="Times New Roman"/>
                        </a:rPr>
                        <a:t>Interfata intuitiva</a:t>
                      </a:r>
                      <a:endParaRPr lang="en-US" sz="1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000" b="1">
                          <a:latin typeface="Arial"/>
                          <a:ea typeface="Times New Roman"/>
                          <a:cs typeface="Times New Roman"/>
                        </a:rPr>
                        <a:t>Interfata simplificata, orientata catre functionalitatea esentiala</a:t>
                      </a:r>
                      <a:endParaRPr lang="en-US" sz="1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000" b="1">
                          <a:latin typeface="Arial"/>
                          <a:ea typeface="Times New Roman"/>
                          <a:cs typeface="Times New Roman"/>
                        </a:rPr>
                        <a:t>Ofera un top al jucatorilor</a:t>
                      </a:r>
                      <a:endParaRPr lang="en-US" sz="1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000" b="1">
                          <a:latin typeface="Arial"/>
                          <a:ea typeface="Times New Roman"/>
                          <a:cs typeface="Times New Roman"/>
                        </a:rPr>
                        <a:t>Permite vizualizare de statistici personale</a:t>
                      </a:r>
                      <a:endParaRPr lang="en-US" sz="1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000" b="1" dirty="0" err="1">
                          <a:latin typeface="Arial"/>
                          <a:ea typeface="Times New Roman"/>
                          <a:cs typeface="Times New Roman"/>
                        </a:rPr>
                        <a:t>Performanta</a:t>
                      </a:r>
                      <a:r>
                        <a:rPr lang="en-GB" sz="1000" b="1" dirty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000" b="1" dirty="0" err="1">
                          <a:latin typeface="Arial"/>
                          <a:ea typeface="Times New Roman"/>
                          <a:cs typeface="Times New Roman"/>
                        </a:rPr>
                        <a:t>sistemului</a:t>
                      </a:r>
                      <a:r>
                        <a:rPr lang="en-GB" sz="1000" b="1" dirty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000" b="1" dirty="0" smtClean="0">
                          <a:latin typeface="Arial"/>
                          <a:ea typeface="Times New Roman"/>
                          <a:cs typeface="Times New Roman"/>
                        </a:rPr>
                        <a:t>nu </a:t>
                      </a:r>
                      <a:r>
                        <a:rPr lang="en-GB" sz="1000" b="1" dirty="0" err="1" smtClean="0">
                          <a:latin typeface="Arial"/>
                          <a:ea typeface="Times New Roman"/>
                          <a:cs typeface="Times New Roman"/>
                        </a:rPr>
                        <a:t>este</a:t>
                      </a:r>
                      <a:r>
                        <a:rPr lang="en-GB" sz="1000" b="1" dirty="0" smtClean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000" b="1" dirty="0" err="1">
                          <a:latin typeface="Arial"/>
                          <a:ea typeface="Times New Roman"/>
                          <a:cs typeface="Times New Roman"/>
                        </a:rPr>
                        <a:t>dependenta</a:t>
                      </a:r>
                      <a:r>
                        <a:rPr lang="en-GB" sz="1000" b="1" dirty="0">
                          <a:latin typeface="Arial"/>
                          <a:ea typeface="Times New Roman"/>
                          <a:cs typeface="Times New Roman"/>
                        </a:rPr>
                        <a:t> de </a:t>
                      </a:r>
                      <a:r>
                        <a:rPr lang="en-GB" sz="1000" b="1" dirty="0" err="1">
                          <a:latin typeface="Arial"/>
                          <a:ea typeface="Times New Roman"/>
                          <a:cs typeface="Times New Roman"/>
                        </a:rPr>
                        <a:t>statia</a:t>
                      </a:r>
                      <a:r>
                        <a:rPr lang="en-GB" sz="1000" b="1" dirty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000" b="1" dirty="0" err="1">
                          <a:latin typeface="Arial"/>
                          <a:ea typeface="Times New Roman"/>
                          <a:cs typeface="Times New Roman"/>
                        </a:rPr>
                        <a:t>jucatorului</a:t>
                      </a: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000" b="1">
                          <a:latin typeface="Arial"/>
                          <a:ea typeface="Times New Roman"/>
                          <a:cs typeface="Times New Roman"/>
                        </a:rPr>
                        <a:t>Permite modul multiplayer</a:t>
                      </a:r>
                      <a:endParaRPr lang="en-US" sz="1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000" b="1" dirty="0" err="1">
                          <a:latin typeface="Arial"/>
                          <a:ea typeface="Times New Roman"/>
                          <a:cs typeface="Times New Roman"/>
                        </a:rPr>
                        <a:t>Permite</a:t>
                      </a:r>
                      <a:r>
                        <a:rPr lang="en-GB" sz="1000" b="1" dirty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000" b="1" dirty="0" err="1">
                          <a:latin typeface="Arial"/>
                          <a:ea typeface="Times New Roman"/>
                          <a:cs typeface="Times New Roman"/>
                        </a:rPr>
                        <a:t>diferite</a:t>
                      </a:r>
                      <a:r>
                        <a:rPr lang="en-GB" sz="1000" b="1" dirty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000" b="1" dirty="0" err="1">
                          <a:latin typeface="Arial"/>
                          <a:ea typeface="Times New Roman"/>
                          <a:cs typeface="Times New Roman"/>
                        </a:rPr>
                        <a:t>nivele</a:t>
                      </a:r>
                      <a:r>
                        <a:rPr lang="en-GB" sz="1000" b="1" dirty="0">
                          <a:latin typeface="Arial"/>
                          <a:ea typeface="Times New Roman"/>
                          <a:cs typeface="Times New Roman"/>
                        </a:rPr>
                        <a:t> de </a:t>
                      </a:r>
                      <a:r>
                        <a:rPr lang="en-GB" sz="1000" b="1" dirty="0" err="1">
                          <a:latin typeface="Arial"/>
                          <a:ea typeface="Times New Roman"/>
                          <a:cs typeface="Times New Roman"/>
                        </a:rPr>
                        <a:t>deficultate</a:t>
                      </a: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  <a:alpha val="31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295400"/>
            <a:ext cx="236848" cy="261938"/>
          </a:xfrm>
          <a:prstGeom prst="rect">
            <a:avLst/>
          </a:prstGeom>
          <a:noFill/>
        </p:spPr>
      </p:pic>
      <p:pic>
        <p:nvPicPr>
          <p:cNvPr id="9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752600"/>
            <a:ext cx="236848" cy="261938"/>
          </a:xfrm>
          <a:prstGeom prst="rect">
            <a:avLst/>
          </a:prstGeom>
          <a:noFill/>
        </p:spPr>
      </p:pic>
      <p:pic>
        <p:nvPicPr>
          <p:cNvPr id="10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133600"/>
            <a:ext cx="236848" cy="261938"/>
          </a:xfrm>
          <a:prstGeom prst="rect">
            <a:avLst/>
          </a:prstGeom>
          <a:noFill/>
        </p:spPr>
      </p:pic>
      <p:pic>
        <p:nvPicPr>
          <p:cNvPr id="11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514600"/>
            <a:ext cx="236848" cy="261938"/>
          </a:xfrm>
          <a:prstGeom prst="rect">
            <a:avLst/>
          </a:prstGeom>
          <a:noFill/>
        </p:spPr>
      </p:pic>
      <p:pic>
        <p:nvPicPr>
          <p:cNvPr id="12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895600"/>
            <a:ext cx="236848" cy="261938"/>
          </a:xfrm>
          <a:prstGeom prst="rect">
            <a:avLst/>
          </a:prstGeom>
          <a:noFill/>
        </p:spPr>
      </p:pic>
      <p:pic>
        <p:nvPicPr>
          <p:cNvPr id="13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276600"/>
            <a:ext cx="236848" cy="261938"/>
          </a:xfrm>
          <a:prstGeom prst="rect">
            <a:avLst/>
          </a:prstGeom>
          <a:noFill/>
        </p:spPr>
      </p:pic>
      <p:pic>
        <p:nvPicPr>
          <p:cNvPr id="14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657600"/>
            <a:ext cx="236848" cy="261938"/>
          </a:xfrm>
          <a:prstGeom prst="rect">
            <a:avLst/>
          </a:prstGeom>
          <a:noFill/>
        </p:spPr>
      </p:pic>
      <p:pic>
        <p:nvPicPr>
          <p:cNvPr id="15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962400"/>
            <a:ext cx="236848" cy="261938"/>
          </a:xfrm>
          <a:prstGeom prst="rect">
            <a:avLst/>
          </a:prstGeom>
          <a:noFill/>
        </p:spPr>
      </p:pic>
      <p:pic>
        <p:nvPicPr>
          <p:cNvPr id="16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5181600"/>
            <a:ext cx="236848" cy="261938"/>
          </a:xfrm>
          <a:prstGeom prst="rect">
            <a:avLst/>
          </a:prstGeom>
          <a:noFill/>
        </p:spPr>
      </p:pic>
      <p:pic>
        <p:nvPicPr>
          <p:cNvPr id="17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371600"/>
            <a:ext cx="236848" cy="261938"/>
          </a:xfrm>
          <a:prstGeom prst="rect">
            <a:avLst/>
          </a:prstGeom>
          <a:noFill/>
        </p:spPr>
      </p:pic>
      <p:pic>
        <p:nvPicPr>
          <p:cNvPr id="18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752600"/>
            <a:ext cx="236848" cy="261938"/>
          </a:xfrm>
          <a:prstGeom prst="rect">
            <a:avLst/>
          </a:prstGeom>
          <a:noFill/>
        </p:spPr>
      </p:pic>
      <p:pic>
        <p:nvPicPr>
          <p:cNvPr id="19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133600"/>
            <a:ext cx="236848" cy="261938"/>
          </a:xfrm>
          <a:prstGeom prst="rect">
            <a:avLst/>
          </a:prstGeom>
          <a:noFill/>
        </p:spPr>
      </p:pic>
      <p:pic>
        <p:nvPicPr>
          <p:cNvPr id="20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514600"/>
            <a:ext cx="236848" cy="261938"/>
          </a:xfrm>
          <a:prstGeom prst="rect">
            <a:avLst/>
          </a:prstGeom>
          <a:noFill/>
        </p:spPr>
      </p:pic>
      <p:pic>
        <p:nvPicPr>
          <p:cNvPr id="21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895600"/>
            <a:ext cx="236848" cy="261938"/>
          </a:xfrm>
          <a:prstGeom prst="rect">
            <a:avLst/>
          </a:prstGeom>
          <a:noFill/>
        </p:spPr>
      </p:pic>
      <p:pic>
        <p:nvPicPr>
          <p:cNvPr id="22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657600"/>
            <a:ext cx="236848" cy="261938"/>
          </a:xfrm>
          <a:prstGeom prst="rect">
            <a:avLst/>
          </a:prstGeom>
          <a:noFill/>
        </p:spPr>
      </p:pic>
      <p:pic>
        <p:nvPicPr>
          <p:cNvPr id="23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038600"/>
            <a:ext cx="236848" cy="261938"/>
          </a:xfrm>
          <a:prstGeom prst="rect">
            <a:avLst/>
          </a:prstGeom>
          <a:noFill/>
        </p:spPr>
      </p:pic>
      <p:pic>
        <p:nvPicPr>
          <p:cNvPr id="24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800600"/>
            <a:ext cx="236848" cy="261938"/>
          </a:xfrm>
          <a:prstGeom prst="rect">
            <a:avLst/>
          </a:prstGeom>
          <a:noFill/>
        </p:spPr>
      </p:pic>
      <p:pic>
        <p:nvPicPr>
          <p:cNvPr id="25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5181600"/>
            <a:ext cx="236848" cy="261938"/>
          </a:xfrm>
          <a:prstGeom prst="rect">
            <a:avLst/>
          </a:prstGeom>
          <a:noFill/>
        </p:spPr>
      </p:pic>
      <p:pic>
        <p:nvPicPr>
          <p:cNvPr id="26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2133600"/>
            <a:ext cx="236848" cy="261938"/>
          </a:xfrm>
          <a:prstGeom prst="rect">
            <a:avLst/>
          </a:prstGeom>
          <a:noFill/>
        </p:spPr>
      </p:pic>
      <p:pic>
        <p:nvPicPr>
          <p:cNvPr id="27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2514600"/>
            <a:ext cx="236848" cy="261938"/>
          </a:xfrm>
          <a:prstGeom prst="rect">
            <a:avLst/>
          </a:prstGeom>
          <a:noFill/>
        </p:spPr>
      </p:pic>
      <p:pic>
        <p:nvPicPr>
          <p:cNvPr id="28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2895600"/>
            <a:ext cx="236848" cy="261938"/>
          </a:xfrm>
          <a:prstGeom prst="rect">
            <a:avLst/>
          </a:prstGeom>
          <a:noFill/>
        </p:spPr>
      </p:pic>
      <p:pic>
        <p:nvPicPr>
          <p:cNvPr id="29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3276600"/>
            <a:ext cx="236848" cy="261938"/>
          </a:xfrm>
          <a:prstGeom prst="rect">
            <a:avLst/>
          </a:prstGeom>
          <a:noFill/>
        </p:spPr>
      </p:pic>
      <p:pic>
        <p:nvPicPr>
          <p:cNvPr id="30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4038600"/>
            <a:ext cx="236848" cy="261938"/>
          </a:xfrm>
          <a:prstGeom prst="rect">
            <a:avLst/>
          </a:prstGeom>
          <a:noFill/>
        </p:spPr>
      </p:pic>
      <p:pic>
        <p:nvPicPr>
          <p:cNvPr id="32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4800600"/>
            <a:ext cx="236848" cy="261938"/>
          </a:xfrm>
          <a:prstGeom prst="rect">
            <a:avLst/>
          </a:prstGeom>
          <a:noFill/>
        </p:spPr>
      </p:pic>
      <p:pic>
        <p:nvPicPr>
          <p:cNvPr id="33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5181600"/>
            <a:ext cx="236848" cy="261938"/>
          </a:xfrm>
          <a:prstGeom prst="rect">
            <a:avLst/>
          </a:prstGeom>
          <a:noFill/>
        </p:spPr>
      </p:pic>
      <p:pic>
        <p:nvPicPr>
          <p:cNvPr id="1028" name="Picture 4" descr="E:\Facultate\Licenta\Documentation written by me\Documente facute pentru facultate\not-checked-checked-and-unchecked-h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1371600"/>
            <a:ext cx="218980" cy="261938"/>
          </a:xfrm>
          <a:prstGeom prst="rect">
            <a:avLst/>
          </a:prstGeom>
          <a:noFill/>
        </p:spPr>
      </p:pic>
      <p:pic>
        <p:nvPicPr>
          <p:cNvPr id="35" name="Picture 4" descr="E:\Facultate\Licenta\Documentation written by me\Documente facute pentru facultate\not-checked-checked-and-unchecked-h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1752600"/>
            <a:ext cx="218980" cy="261938"/>
          </a:xfrm>
          <a:prstGeom prst="rect">
            <a:avLst/>
          </a:prstGeom>
          <a:noFill/>
        </p:spPr>
      </p:pic>
      <p:pic>
        <p:nvPicPr>
          <p:cNvPr id="36" name="Picture 4" descr="E:\Facultate\Licenta\Documentation written by me\Documente facute pentru facultate\not-checked-checked-and-unchecked-h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3657600"/>
            <a:ext cx="218980" cy="261938"/>
          </a:xfrm>
          <a:prstGeom prst="rect">
            <a:avLst/>
          </a:prstGeom>
          <a:noFill/>
        </p:spPr>
      </p:pic>
      <p:pic>
        <p:nvPicPr>
          <p:cNvPr id="37" name="Picture 4" descr="E:\Facultate\Licenta\Documentation written by me\Documente facute pentru facultate\not-checked-checked-and-unchecked-h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3276600"/>
            <a:ext cx="218980" cy="261938"/>
          </a:xfrm>
          <a:prstGeom prst="rect">
            <a:avLst/>
          </a:prstGeom>
          <a:noFill/>
        </p:spPr>
      </p:pic>
      <p:pic>
        <p:nvPicPr>
          <p:cNvPr id="40" name="Picture 4" descr="E:\Facultate\Licenta\Documentation written by me\Documente facute pentru facultate\not-checked-checked-and-unchecked-h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4876800"/>
            <a:ext cx="218980" cy="261938"/>
          </a:xfrm>
          <a:prstGeom prst="rect">
            <a:avLst/>
          </a:prstGeom>
          <a:noFill/>
        </p:spPr>
      </p:pic>
      <p:pic>
        <p:nvPicPr>
          <p:cNvPr id="41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419600"/>
            <a:ext cx="236848" cy="261938"/>
          </a:xfrm>
          <a:prstGeom prst="rect">
            <a:avLst/>
          </a:prstGeom>
          <a:noFill/>
        </p:spPr>
      </p:pic>
      <p:pic>
        <p:nvPicPr>
          <p:cNvPr id="42" name="Picture 3" descr="E:\Facultate\Licenta\Documentation written by me\Documente facute pentru facultate\check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419600"/>
            <a:ext cx="236848" cy="261938"/>
          </a:xfrm>
          <a:prstGeom prst="rect">
            <a:avLst/>
          </a:prstGeom>
          <a:noFill/>
        </p:spPr>
      </p:pic>
      <p:pic>
        <p:nvPicPr>
          <p:cNvPr id="43" name="Picture 4" descr="E:\Facultate\Licenta\Documentation written by me\Documente facute pentru facultate\not-checked-checked-and-unchecked-h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4419600"/>
            <a:ext cx="218980" cy="2619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Solutia </a:t>
            </a:r>
            <a:r>
              <a:rPr lang="en-US" b="1" dirty="0" err="1" smtClean="0"/>
              <a:t>propusa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Sistem</a:t>
            </a:r>
            <a:r>
              <a:rPr lang="en-US" sz="2800" dirty="0" smtClean="0"/>
              <a:t> cu </a:t>
            </a:r>
            <a:r>
              <a:rPr lang="en-US" sz="2800" dirty="0" err="1" smtClean="0"/>
              <a:t>interfata</a:t>
            </a:r>
            <a:r>
              <a:rPr lang="en-US" sz="2800" dirty="0" smtClean="0"/>
              <a:t> </a:t>
            </a:r>
            <a:r>
              <a:rPr lang="en-US" sz="2800" dirty="0" err="1" smtClean="0"/>
              <a:t>grafica</a:t>
            </a:r>
            <a:r>
              <a:rPr lang="en-US" sz="2800" dirty="0" smtClean="0"/>
              <a:t> </a:t>
            </a:r>
            <a:r>
              <a:rPr lang="en-US" sz="2800" dirty="0" err="1" smtClean="0"/>
              <a:t>disponibila</a:t>
            </a:r>
            <a:r>
              <a:rPr lang="en-US" sz="2800" dirty="0" smtClean="0"/>
              <a:t> in browser web</a:t>
            </a:r>
          </a:p>
          <a:p>
            <a:r>
              <a:rPr lang="en-US" sz="2800" b="1" dirty="0" err="1" smtClean="0"/>
              <a:t>Jucator</a:t>
            </a:r>
            <a:r>
              <a:rPr lang="en-US" sz="2800" b="1" dirty="0" smtClean="0"/>
              <a:t> virtual </a:t>
            </a:r>
            <a:r>
              <a:rPr lang="en-US" sz="2800" dirty="0" smtClean="0"/>
              <a:t>– </a:t>
            </a:r>
            <a:r>
              <a:rPr lang="en-US" sz="2800" dirty="0" err="1" smtClean="0"/>
              <a:t>posibilitatea</a:t>
            </a:r>
            <a:r>
              <a:rPr lang="en-US" sz="2800" dirty="0" smtClean="0"/>
              <a:t> de a </a:t>
            </a:r>
            <a:r>
              <a:rPr lang="en-US" sz="2800" dirty="0" err="1" smtClean="0"/>
              <a:t>juca</a:t>
            </a:r>
            <a:r>
              <a:rPr lang="en-US" sz="2800" dirty="0" smtClean="0"/>
              <a:t> </a:t>
            </a:r>
            <a:r>
              <a:rPr lang="en-US" sz="2800" dirty="0" err="1" smtClean="0"/>
              <a:t>sah</a:t>
            </a:r>
            <a:r>
              <a:rPr lang="en-US" sz="2800" dirty="0" smtClean="0"/>
              <a:t> cu un </a:t>
            </a:r>
            <a:r>
              <a:rPr lang="en-US" sz="2800" dirty="0" err="1" smtClean="0"/>
              <a:t>jucator</a:t>
            </a:r>
            <a:r>
              <a:rPr lang="en-US" sz="2800" dirty="0" smtClean="0"/>
              <a:t> virtual cu </a:t>
            </a:r>
            <a:r>
              <a:rPr lang="en-US" sz="2800" dirty="0" err="1" smtClean="0"/>
              <a:t>diferite</a:t>
            </a:r>
            <a:r>
              <a:rPr lang="en-US" sz="2800" dirty="0" smtClean="0"/>
              <a:t> </a:t>
            </a:r>
            <a:r>
              <a:rPr lang="en-US" sz="2800" dirty="0" err="1" smtClean="0"/>
              <a:t>nivele</a:t>
            </a:r>
            <a:r>
              <a:rPr lang="en-US" sz="2800" dirty="0" smtClean="0"/>
              <a:t> de </a:t>
            </a:r>
            <a:r>
              <a:rPr lang="en-US" sz="2800" dirty="0" err="1" smtClean="0"/>
              <a:t>dificultate</a:t>
            </a:r>
            <a:endParaRPr lang="en-US" sz="2800" dirty="0" smtClean="0"/>
          </a:p>
          <a:p>
            <a:r>
              <a:rPr lang="en-US" sz="2800" b="1" dirty="0" err="1" smtClean="0"/>
              <a:t>Strategii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sah</a:t>
            </a:r>
            <a:r>
              <a:rPr lang="en-US" sz="2800" b="1" dirty="0" smtClean="0"/>
              <a:t> </a:t>
            </a:r>
            <a:r>
              <a:rPr lang="en-US" sz="2800" dirty="0" smtClean="0"/>
              <a:t>– </a:t>
            </a:r>
            <a:r>
              <a:rPr lang="en-US" sz="2800" dirty="0" err="1" smtClean="0"/>
              <a:t>posibilitatea</a:t>
            </a:r>
            <a:r>
              <a:rPr lang="en-US" sz="2800" dirty="0" smtClean="0"/>
              <a:t> </a:t>
            </a:r>
            <a:r>
              <a:rPr lang="en-US" sz="2800" dirty="0" err="1" smtClean="0"/>
              <a:t>analizarii</a:t>
            </a:r>
            <a:r>
              <a:rPr lang="en-US" sz="2800" dirty="0" smtClean="0"/>
              <a:t> </a:t>
            </a:r>
            <a:r>
              <a:rPr lang="en-US" sz="2800" dirty="0" err="1" smtClean="0"/>
              <a:t>strategiilor</a:t>
            </a:r>
            <a:r>
              <a:rPr lang="en-US" sz="2800" dirty="0" smtClean="0"/>
              <a:t> de </a:t>
            </a:r>
            <a:r>
              <a:rPr lang="en-US" sz="2800" dirty="0" err="1" smtClean="0"/>
              <a:t>sah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descrierii</a:t>
            </a:r>
            <a:r>
              <a:rPr lang="en-US" sz="2800" dirty="0" smtClean="0"/>
              <a:t> </a:t>
            </a:r>
            <a:r>
              <a:rPr lang="en-US" sz="2800" dirty="0" err="1" smtClean="0"/>
              <a:t>mutarilor</a:t>
            </a:r>
            <a:endParaRPr lang="en-US" sz="2800" dirty="0" smtClean="0"/>
          </a:p>
          <a:p>
            <a:r>
              <a:rPr lang="en-US" sz="2800" b="1" dirty="0" err="1" smtClean="0"/>
              <a:t>Probleme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sah</a:t>
            </a:r>
            <a:r>
              <a:rPr lang="en-US" sz="2800" b="1" dirty="0" smtClean="0"/>
              <a:t> </a:t>
            </a:r>
            <a:r>
              <a:rPr lang="en-US" sz="2800" dirty="0" smtClean="0"/>
              <a:t>– </a:t>
            </a:r>
            <a:r>
              <a:rPr lang="en-US" sz="2800" dirty="0" err="1" smtClean="0"/>
              <a:t>dezvoltarea</a:t>
            </a:r>
            <a:r>
              <a:rPr lang="en-US" sz="2800" dirty="0" smtClean="0"/>
              <a:t> </a:t>
            </a:r>
            <a:r>
              <a:rPr lang="en-US" sz="2800" dirty="0" err="1" smtClean="0"/>
              <a:t>capacitatii</a:t>
            </a:r>
            <a:r>
              <a:rPr lang="en-US" sz="2800" dirty="0" smtClean="0"/>
              <a:t> de a </a:t>
            </a:r>
            <a:r>
              <a:rPr lang="en-US" sz="2800" dirty="0" err="1" smtClean="0"/>
              <a:t>juca</a:t>
            </a:r>
            <a:r>
              <a:rPr lang="en-US" sz="2800" dirty="0" smtClean="0"/>
              <a:t> </a:t>
            </a:r>
            <a:r>
              <a:rPr lang="en-US" sz="2800" dirty="0" err="1" smtClean="0"/>
              <a:t>sah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Tipuri</a:t>
            </a:r>
            <a:r>
              <a:rPr lang="en-US" b="1" dirty="0" smtClean="0"/>
              <a:t> de </a:t>
            </a:r>
            <a:r>
              <a:rPr lang="en-US" b="1" dirty="0" err="1" smtClean="0"/>
              <a:t>utilizatori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/>
              <a:t>Jucator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neautentificat</a:t>
            </a:r>
            <a:endParaRPr lang="en-US" sz="2400" b="1" dirty="0" smtClean="0"/>
          </a:p>
          <a:p>
            <a:pPr lvl="1">
              <a:buNone/>
            </a:pPr>
            <a:r>
              <a:rPr lang="en-US" sz="2400" dirty="0" smtClean="0"/>
              <a:t>-&gt; Este un </a:t>
            </a:r>
            <a:r>
              <a:rPr lang="en-US" sz="2400" dirty="0" err="1" smtClean="0"/>
              <a:t>jucator</a:t>
            </a:r>
            <a:r>
              <a:rPr lang="en-US" sz="2400" dirty="0" smtClean="0"/>
              <a:t> </a:t>
            </a:r>
            <a:r>
              <a:rPr lang="en-US" sz="2400" dirty="0" err="1" smtClean="0"/>
              <a:t>ocazional</a:t>
            </a:r>
            <a:endParaRPr lang="en-US" sz="2400" dirty="0" smtClean="0"/>
          </a:p>
          <a:p>
            <a:pPr>
              <a:buNone/>
            </a:pPr>
            <a:r>
              <a:rPr lang="en-US" sz="2400" b="1" dirty="0" err="1" smtClean="0"/>
              <a:t>Jucator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autentificat</a:t>
            </a:r>
            <a:endParaRPr lang="en-US" sz="2400" b="1" dirty="0" smtClean="0"/>
          </a:p>
          <a:p>
            <a:pPr lvl="1">
              <a:buNone/>
            </a:pPr>
            <a:r>
              <a:rPr lang="en-US" sz="2400" dirty="0" smtClean="0"/>
              <a:t>-&gt; Are </a:t>
            </a:r>
            <a:r>
              <a:rPr lang="en-US" sz="2400" dirty="0" err="1" smtClean="0"/>
              <a:t>acces</a:t>
            </a:r>
            <a:r>
              <a:rPr lang="en-US" sz="2400" dirty="0" smtClean="0"/>
              <a:t> la </a:t>
            </a:r>
            <a:r>
              <a:rPr lang="en-US" sz="2400" dirty="0" err="1" smtClean="0"/>
              <a:t>functionalitati</a:t>
            </a:r>
            <a:r>
              <a:rPr lang="en-US" sz="2400" dirty="0" smtClean="0"/>
              <a:t> </a:t>
            </a:r>
          </a:p>
          <a:p>
            <a:pPr lvl="1">
              <a:buNone/>
            </a:pPr>
            <a:r>
              <a:rPr lang="en-US" sz="2400" dirty="0" err="1" smtClean="0"/>
              <a:t>aditionale</a:t>
            </a:r>
            <a:r>
              <a:rPr lang="en-US" sz="2400" dirty="0" smtClean="0"/>
              <a:t> </a:t>
            </a:r>
            <a:r>
              <a:rPr lang="en-US" sz="2400" dirty="0" err="1" smtClean="0"/>
              <a:t>precum</a:t>
            </a:r>
            <a:r>
              <a:rPr lang="en-US" sz="2400" dirty="0" smtClean="0"/>
              <a:t> </a:t>
            </a:r>
            <a:r>
              <a:rPr lang="en-US" sz="2400" dirty="0" err="1" smtClean="0"/>
              <a:t>salvarea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meciurilor</a:t>
            </a:r>
            <a:r>
              <a:rPr lang="en-US" sz="2400" dirty="0" smtClean="0"/>
              <a:t>, </a:t>
            </a:r>
            <a:r>
              <a:rPr lang="en-US" sz="2400" dirty="0" err="1" smtClean="0"/>
              <a:t>vizualizare</a:t>
            </a:r>
            <a:r>
              <a:rPr lang="en-US" sz="2400" dirty="0" smtClean="0"/>
              <a:t> de </a:t>
            </a:r>
            <a:r>
              <a:rPr lang="en-US" sz="2400" dirty="0" err="1" smtClean="0"/>
              <a:t>statistici</a:t>
            </a:r>
            <a:endParaRPr lang="en-US" sz="2400" dirty="0" smtClean="0"/>
          </a:p>
          <a:p>
            <a:pPr>
              <a:buNone/>
            </a:pPr>
            <a:r>
              <a:rPr lang="en-US" sz="2400" b="1" dirty="0" err="1" smtClean="0"/>
              <a:t>Administratorul</a:t>
            </a:r>
            <a:r>
              <a:rPr lang="en-US" sz="2400" b="1" dirty="0" smtClean="0"/>
              <a:t> </a:t>
            </a:r>
          </a:p>
          <a:p>
            <a:pPr lvl="1">
              <a:buNone/>
            </a:pPr>
            <a:r>
              <a:rPr lang="en-US" sz="2400" dirty="0" smtClean="0"/>
              <a:t>-&gt; </a:t>
            </a:r>
            <a:r>
              <a:rPr lang="en-US" sz="2400" dirty="0" err="1" smtClean="0"/>
              <a:t>Administreaza</a:t>
            </a:r>
            <a:r>
              <a:rPr lang="en-US" sz="2400" dirty="0" smtClean="0"/>
              <a:t> </a:t>
            </a:r>
            <a:r>
              <a:rPr lang="en-US" sz="2400" dirty="0" err="1" smtClean="0"/>
              <a:t>jucatorii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7" name="Picture 3" descr="C:\Users\David B\Downloads\Untitled Diagram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676400"/>
            <a:ext cx="2667000" cy="34247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Cerinte</a:t>
            </a:r>
            <a:r>
              <a:rPr lang="en-US" b="1" dirty="0" smtClean="0"/>
              <a:t> </a:t>
            </a:r>
            <a:r>
              <a:rPr lang="en-US" b="1" dirty="0" err="1" smtClean="0"/>
              <a:t>functionale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Jucarea</a:t>
            </a:r>
            <a:r>
              <a:rPr lang="en-GB" dirty="0" smtClean="0"/>
              <a:t> </a:t>
            </a:r>
            <a:r>
              <a:rPr lang="en-GB" dirty="0" err="1" smtClean="0"/>
              <a:t>unui</a:t>
            </a:r>
            <a:r>
              <a:rPr lang="en-GB" dirty="0" smtClean="0"/>
              <a:t> </a:t>
            </a:r>
            <a:r>
              <a:rPr lang="en-GB" dirty="0" err="1" smtClean="0"/>
              <a:t>meci</a:t>
            </a:r>
            <a:r>
              <a:rPr lang="en-GB" dirty="0" smtClean="0"/>
              <a:t> de </a:t>
            </a:r>
            <a:r>
              <a:rPr lang="en-GB" dirty="0" err="1" smtClean="0"/>
              <a:t>sah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Vizualizare</a:t>
            </a:r>
            <a:r>
              <a:rPr lang="en-US" dirty="0" smtClean="0"/>
              <a:t> </a:t>
            </a:r>
            <a:r>
              <a:rPr lang="en-US" dirty="0" err="1" smtClean="0"/>
              <a:t>strategii</a:t>
            </a:r>
            <a:r>
              <a:rPr lang="en-US" dirty="0" smtClean="0"/>
              <a:t> </a:t>
            </a:r>
            <a:r>
              <a:rPr lang="en-US" dirty="0" err="1" smtClean="0"/>
              <a:t>joc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Testare</a:t>
            </a:r>
            <a:r>
              <a:rPr lang="en-US" dirty="0" smtClean="0"/>
              <a:t> </a:t>
            </a:r>
            <a:r>
              <a:rPr lang="en-US" dirty="0" err="1" smtClean="0"/>
              <a:t>cunoaştere</a:t>
            </a:r>
            <a:r>
              <a:rPr lang="en-US" dirty="0" smtClean="0"/>
              <a:t> </a:t>
            </a:r>
            <a:r>
              <a:rPr lang="en-US" dirty="0" err="1" smtClean="0"/>
              <a:t>strategii</a:t>
            </a:r>
            <a:r>
              <a:rPr lang="en-US" dirty="0" smtClean="0"/>
              <a:t> de </a:t>
            </a:r>
            <a:r>
              <a:rPr lang="en-US" dirty="0" err="1" smtClean="0"/>
              <a:t>joc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Vizualizare</a:t>
            </a:r>
            <a:r>
              <a:rPr lang="en-GB" dirty="0" smtClean="0"/>
              <a:t> de </a:t>
            </a:r>
            <a:r>
              <a:rPr lang="en-GB" dirty="0" err="1" smtClean="0"/>
              <a:t>statistici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Managementul</a:t>
            </a:r>
            <a:r>
              <a:rPr lang="en-US" dirty="0" smtClean="0"/>
              <a:t> </a:t>
            </a:r>
            <a:r>
              <a:rPr lang="en-US" dirty="0" err="1" smtClean="0"/>
              <a:t>meciurilor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Topul</a:t>
            </a:r>
            <a:r>
              <a:rPr lang="en-US" dirty="0" smtClean="0"/>
              <a:t> </a:t>
            </a:r>
            <a:r>
              <a:rPr lang="en-US" dirty="0" err="1" smtClean="0"/>
              <a:t>utilizatorilor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Managementul</a:t>
            </a:r>
            <a:r>
              <a:rPr lang="en-US" dirty="0" smtClean="0"/>
              <a:t> </a:t>
            </a:r>
            <a:r>
              <a:rPr lang="en-US" dirty="0" err="1" smtClean="0"/>
              <a:t>utilizatorilor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840</Words>
  <Application>Microsoft Office PowerPoint</Application>
  <PresentationFormat>On-screen Show (4:3)</PresentationFormat>
  <Paragraphs>152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Chess Engine</vt:lpstr>
      <vt:lpstr>Continut Prezentare</vt:lpstr>
      <vt:lpstr>Contextul proiectului </vt:lpstr>
      <vt:lpstr>Scop si obiective </vt:lpstr>
      <vt:lpstr>Scop si obiective </vt:lpstr>
      <vt:lpstr>Studiu bibliografic – solutii existente</vt:lpstr>
      <vt:lpstr>Solutia propusa</vt:lpstr>
      <vt:lpstr>Tipuri de utilizatori</vt:lpstr>
      <vt:lpstr>Cerinte functionale</vt:lpstr>
      <vt:lpstr>Cerinte functionale – flow </vt:lpstr>
      <vt:lpstr>Cerinte nefunctionale </vt:lpstr>
      <vt:lpstr>Optiuni tehnologice</vt:lpstr>
      <vt:lpstr>Arhitectura conceptuala</vt:lpstr>
      <vt:lpstr>Arhitectura conceptuala</vt:lpstr>
      <vt:lpstr>Arhitectura server</vt:lpstr>
      <vt:lpstr>Detalii de implementare</vt:lpstr>
      <vt:lpstr>Detalii de implementare</vt:lpstr>
      <vt:lpstr>Detalii de implementare jucator virtual</vt:lpstr>
      <vt:lpstr>Detalii de implementare jucator virtual</vt:lpstr>
      <vt:lpstr>Detalii de implementare jucator virtual</vt:lpstr>
      <vt:lpstr>Detalii de implementare jucator virtual</vt:lpstr>
      <vt:lpstr>Dificultati – rezolvari </vt:lpstr>
      <vt:lpstr>Elemente de testare </vt:lpstr>
      <vt:lpstr>Elemente de testare </vt:lpstr>
      <vt:lpstr>Interfata grafica</vt:lpstr>
      <vt:lpstr>Concluzii </vt:lpstr>
      <vt:lpstr>Dezvoltari viitoare</vt:lpstr>
      <vt:lpstr>Referinte bibliografice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Engine</dc:title>
  <dc:creator>David B</dc:creator>
  <cp:lastModifiedBy>David B</cp:lastModifiedBy>
  <cp:revision>37</cp:revision>
  <dcterms:created xsi:type="dcterms:W3CDTF">2006-08-16T00:00:00Z</dcterms:created>
  <dcterms:modified xsi:type="dcterms:W3CDTF">2016-04-27T17:59:55Z</dcterms:modified>
</cp:coreProperties>
</file>