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5" r:id="rId9"/>
    <p:sldId id="263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3400" y="2133600"/>
            <a:ext cx="4114800" cy="1470025"/>
          </a:xfrm>
        </p:spPr>
        <p:txBody>
          <a:bodyPr>
            <a:normAutofit/>
          </a:bodyPr>
          <a:lstStyle/>
          <a:p>
            <a:r>
              <a:rPr lang="en-US" sz="4800" b="1" dirty="0" err="1" smtClean="0"/>
              <a:t>ChessEngine</a:t>
            </a:r>
            <a:endParaRPr lang="en-US" sz="4800" b="1" dirty="0"/>
          </a:p>
        </p:txBody>
      </p:sp>
      <p:sp>
        <p:nvSpPr>
          <p:cNvPr id="8" name="TextBox 2"/>
          <p:cNvSpPr txBox="1"/>
          <p:nvPr/>
        </p:nvSpPr>
        <p:spPr>
          <a:xfrm>
            <a:off x="5110680" y="3276600"/>
            <a:ext cx="4041341" cy="115270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err="1" smtClean="0">
                <a:latin typeface="Liberation Sans" pitchFamily="18"/>
                <a:ea typeface="Droid Sans Fallback" pitchFamily="2"/>
                <a:cs typeface="FreeSans" pitchFamily="2"/>
              </a:rPr>
              <a:t>Autor</a:t>
            </a:r>
            <a:r>
              <a:rPr lang="en-US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: </a:t>
            </a:r>
            <a:r>
              <a:rPr lang="en-US" sz="1800" b="0" i="0" u="none" strike="noStrike" kern="1200" cap="none" dirty="0" err="1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Balazs</a:t>
            </a:r>
            <a:r>
              <a:rPr lang="en-US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David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err="1" smtClean="0">
                <a:latin typeface="Liberation Sans" pitchFamily="18"/>
                <a:ea typeface="Droid Sans Fallback" pitchFamily="2"/>
                <a:cs typeface="FreeSans" pitchFamily="2"/>
              </a:rPr>
              <a:t>Coordonator</a:t>
            </a:r>
            <a:r>
              <a:rPr lang="en-US" dirty="0" smtClean="0">
                <a:latin typeface="Liberation Sans" pitchFamily="18"/>
                <a:ea typeface="Droid Sans Fallback" pitchFamily="2"/>
                <a:cs typeface="FreeSans" pitchFamily="2"/>
              </a:rPr>
              <a:t>: Prof. Dr. </a:t>
            </a:r>
            <a:r>
              <a:rPr lang="en-US" dirty="0" err="1" smtClean="0">
                <a:latin typeface="Liberation Sans" pitchFamily="18"/>
                <a:ea typeface="Droid Sans Fallback" pitchFamily="2"/>
                <a:cs typeface="FreeSans" pitchFamily="2"/>
              </a:rPr>
              <a:t>Ing</a:t>
            </a:r>
            <a:r>
              <a:rPr lang="en-US" dirty="0" smtClean="0">
                <a:latin typeface="Liberation Sans" pitchFamily="18"/>
                <a:ea typeface="Droid Sans Fallback" pitchFamily="2"/>
                <a:cs typeface="FreeSans" pitchFamily="2"/>
              </a:rPr>
              <a:t>. Ivan </a:t>
            </a:r>
            <a:r>
              <a:rPr lang="en-US" dirty="0" err="1" smtClean="0">
                <a:latin typeface="Liberation Sans" pitchFamily="18"/>
                <a:ea typeface="Droid Sans Fallback" pitchFamily="2"/>
                <a:cs typeface="FreeSans" pitchFamily="2"/>
              </a:rPr>
              <a:t>Cosmina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0390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Solutie</a:t>
            </a:r>
            <a:r>
              <a:rPr lang="en-US" dirty="0" smtClean="0"/>
              <a:t> - </a:t>
            </a:r>
            <a:r>
              <a:rPr lang="en-US" dirty="0" err="1" smtClean="0"/>
              <a:t>Responsabilitati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Generarea</a:t>
            </a:r>
            <a:r>
              <a:rPr lang="en-US" dirty="0" smtClean="0"/>
              <a:t> </a:t>
            </a:r>
            <a:r>
              <a:rPr lang="en-US" dirty="0" err="1" smtClean="0"/>
              <a:t>mutarii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urmatoare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851" y="1600200"/>
            <a:ext cx="355377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78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Solutie</a:t>
            </a:r>
            <a:r>
              <a:rPr lang="en-US" dirty="0" smtClean="0"/>
              <a:t> – </a:t>
            </a:r>
            <a:r>
              <a:rPr lang="en-US" dirty="0" err="1" smtClean="0"/>
              <a:t>Responsabilitati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Randare</a:t>
            </a:r>
            <a:r>
              <a:rPr lang="en-US" dirty="0" smtClean="0"/>
              <a:t> </a:t>
            </a:r>
            <a:r>
              <a:rPr lang="en-US" dirty="0" err="1" smtClean="0"/>
              <a:t>interfata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98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74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82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80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Continut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438400"/>
            <a:ext cx="5029200" cy="2057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Justificare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Cerinte</a:t>
            </a:r>
            <a:r>
              <a:rPr lang="en-US" dirty="0" smtClean="0"/>
              <a:t> </a:t>
            </a:r>
            <a:r>
              <a:rPr lang="en-US" dirty="0" err="1"/>
              <a:t>functionale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Solutie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614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Justificare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7467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 </a:t>
            </a:r>
            <a:r>
              <a:rPr lang="en-US" b="1" dirty="0" err="1" smtClean="0"/>
              <a:t>ce</a:t>
            </a:r>
            <a:r>
              <a:rPr lang="en-US" b="1" dirty="0" smtClean="0"/>
              <a:t> </a:t>
            </a:r>
            <a:r>
              <a:rPr lang="en-US" b="1" dirty="0" err="1" smtClean="0"/>
              <a:t>sah</a:t>
            </a:r>
            <a:r>
              <a:rPr lang="en-US" b="1" dirty="0" smtClean="0"/>
              <a:t>?</a:t>
            </a:r>
          </a:p>
          <a:p>
            <a:r>
              <a:rPr lang="en-US" dirty="0" err="1" smtClean="0"/>
              <a:t>logica</a:t>
            </a:r>
            <a:endParaRPr lang="en-US" dirty="0" smtClean="0"/>
          </a:p>
          <a:p>
            <a:r>
              <a:rPr lang="en-US" dirty="0" err="1" smtClean="0"/>
              <a:t>Imaginatie</a:t>
            </a:r>
            <a:endParaRPr lang="en-US" dirty="0" smtClean="0"/>
          </a:p>
          <a:p>
            <a:r>
              <a:rPr lang="en-US" dirty="0" err="1" smtClean="0"/>
              <a:t>Memorie</a:t>
            </a:r>
            <a:endParaRPr lang="en-US" dirty="0" smtClean="0"/>
          </a:p>
          <a:p>
            <a:r>
              <a:rPr lang="en-US" dirty="0" err="1" smtClean="0"/>
              <a:t>Abilitatea</a:t>
            </a:r>
            <a:r>
              <a:rPr lang="en-US" dirty="0" smtClean="0"/>
              <a:t> de a </a:t>
            </a:r>
            <a:r>
              <a:rPr lang="en-US" dirty="0" err="1" smtClean="0"/>
              <a:t>rezolva</a:t>
            </a:r>
            <a:r>
              <a:rPr lang="en-US" dirty="0" smtClean="0"/>
              <a:t> </a:t>
            </a:r>
            <a:r>
              <a:rPr lang="en-US" dirty="0" err="1" smtClean="0"/>
              <a:t>probleme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652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Cerinte</a:t>
            </a:r>
            <a:r>
              <a:rPr lang="en-US" dirty="0" smtClean="0"/>
              <a:t> </a:t>
            </a:r>
            <a:r>
              <a:rPr lang="en-US" dirty="0" err="1" smtClean="0"/>
              <a:t>functionale</a:t>
            </a:r>
            <a:r>
              <a:rPr lang="en-US" dirty="0" smtClean="0"/>
              <a:t> - </a:t>
            </a:r>
            <a:r>
              <a:rPr lang="en-US" dirty="0" err="1" smtClean="0"/>
              <a:t>utilizatori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467600" cy="3657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Jucator</a:t>
            </a:r>
            <a:r>
              <a:rPr lang="en-US" dirty="0" smtClean="0"/>
              <a:t> </a:t>
            </a:r>
            <a:r>
              <a:rPr lang="en-US" dirty="0" err="1" smtClean="0"/>
              <a:t>neautentificat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Jucator</a:t>
            </a:r>
            <a:r>
              <a:rPr lang="en-US" dirty="0" smtClean="0"/>
              <a:t> </a:t>
            </a:r>
            <a:r>
              <a:rPr lang="en-US" dirty="0" err="1" smtClean="0"/>
              <a:t>autentificat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374725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Cerinte</a:t>
            </a:r>
            <a:r>
              <a:rPr lang="en-US" dirty="0" smtClean="0"/>
              <a:t> </a:t>
            </a:r>
            <a:r>
              <a:rPr lang="en-US" dirty="0" err="1" smtClean="0"/>
              <a:t>functionale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467600" cy="3657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Jucarea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meci</a:t>
            </a:r>
            <a:r>
              <a:rPr lang="en-US" dirty="0" smtClean="0"/>
              <a:t> de </a:t>
            </a:r>
            <a:r>
              <a:rPr lang="en-US" dirty="0" err="1" smtClean="0"/>
              <a:t>sah</a:t>
            </a:r>
            <a:endParaRPr lang="en-US" dirty="0" smtClean="0"/>
          </a:p>
          <a:p>
            <a:r>
              <a:rPr lang="en-US" dirty="0" err="1" smtClean="0"/>
              <a:t>Vizualizarea</a:t>
            </a:r>
            <a:r>
              <a:rPr lang="en-US" dirty="0" smtClean="0"/>
              <a:t> de </a:t>
            </a:r>
            <a:r>
              <a:rPr lang="en-US" dirty="0" err="1" smtClean="0"/>
              <a:t>strategii</a:t>
            </a:r>
            <a:r>
              <a:rPr lang="en-US" dirty="0" smtClean="0"/>
              <a:t> de </a:t>
            </a:r>
            <a:r>
              <a:rPr lang="en-US" dirty="0" err="1" smtClean="0"/>
              <a:t>joc</a:t>
            </a:r>
            <a:endParaRPr lang="en-US" dirty="0" smtClean="0"/>
          </a:p>
          <a:p>
            <a:r>
              <a:rPr lang="en-US" dirty="0" err="1" smtClean="0"/>
              <a:t>Rezolvarea</a:t>
            </a:r>
            <a:r>
              <a:rPr lang="en-US" dirty="0" smtClean="0"/>
              <a:t> de </a:t>
            </a:r>
            <a:r>
              <a:rPr lang="en-US" dirty="0" err="1" smtClean="0"/>
              <a:t>probleme</a:t>
            </a:r>
            <a:r>
              <a:rPr lang="en-US" dirty="0" smtClean="0"/>
              <a:t> de </a:t>
            </a:r>
            <a:r>
              <a:rPr lang="en-US" dirty="0" err="1" smtClean="0"/>
              <a:t>sah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534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Cerinte</a:t>
            </a:r>
            <a:r>
              <a:rPr lang="en-US" dirty="0" smtClean="0"/>
              <a:t> </a:t>
            </a:r>
            <a:r>
              <a:rPr lang="en-US" dirty="0" err="1" smtClean="0"/>
              <a:t>functionale</a:t>
            </a:r>
            <a:r>
              <a:rPr lang="en-US" dirty="0" smtClean="0"/>
              <a:t> </a:t>
            </a:r>
            <a:r>
              <a:rPr lang="en-US" dirty="0" err="1" smtClean="0"/>
              <a:t>secundare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467600" cy="3657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jucatori</a:t>
            </a:r>
            <a:endParaRPr lang="en-US" dirty="0" smtClean="0"/>
          </a:p>
          <a:p>
            <a:pPr lvl="1"/>
            <a:r>
              <a:rPr lang="en-US" dirty="0" err="1" smtClean="0"/>
              <a:t>Vizualizare</a:t>
            </a:r>
            <a:r>
              <a:rPr lang="en-US" dirty="0" smtClean="0"/>
              <a:t> de </a:t>
            </a:r>
            <a:r>
              <a:rPr lang="en-US" dirty="0" err="1" smtClean="0"/>
              <a:t>statistici</a:t>
            </a:r>
            <a:endParaRPr lang="en-US" dirty="0" smtClean="0"/>
          </a:p>
          <a:p>
            <a:pPr lvl="1"/>
            <a:r>
              <a:rPr lang="en-US" dirty="0" err="1" smtClean="0"/>
              <a:t>Posibilitate</a:t>
            </a:r>
            <a:r>
              <a:rPr lang="en-US" dirty="0" smtClean="0"/>
              <a:t> </a:t>
            </a:r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endParaRPr lang="en-US" dirty="0" smtClean="0"/>
          </a:p>
          <a:p>
            <a:pPr lvl="1"/>
            <a:r>
              <a:rPr lang="en-US" dirty="0" err="1" smtClean="0"/>
              <a:t>Salvare</a:t>
            </a:r>
            <a:r>
              <a:rPr lang="en-US" dirty="0" smtClean="0"/>
              <a:t> </a:t>
            </a:r>
            <a:r>
              <a:rPr lang="en-US" dirty="0" err="1" smtClean="0"/>
              <a:t>meci</a:t>
            </a:r>
            <a:endParaRPr lang="en-US" dirty="0" smtClean="0"/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admministrator</a:t>
            </a:r>
            <a:endParaRPr lang="en-US" dirty="0" smtClean="0"/>
          </a:p>
          <a:p>
            <a:pPr lvl="1"/>
            <a:r>
              <a:rPr lang="en-US" dirty="0" err="1" smtClean="0"/>
              <a:t>Vizualizare</a:t>
            </a:r>
            <a:r>
              <a:rPr lang="en-US" dirty="0" smtClean="0"/>
              <a:t> </a:t>
            </a:r>
            <a:r>
              <a:rPr lang="en-US" dirty="0" err="1" smtClean="0"/>
              <a:t>istoricul</a:t>
            </a:r>
            <a:r>
              <a:rPr lang="en-US" dirty="0" smtClean="0"/>
              <a:t> </a:t>
            </a:r>
            <a:r>
              <a:rPr lang="en-US" dirty="0" err="1" smtClean="0"/>
              <a:t>actiunilor</a:t>
            </a:r>
            <a:r>
              <a:rPr lang="en-US" dirty="0" smtClean="0"/>
              <a:t> </a:t>
            </a:r>
            <a:r>
              <a:rPr lang="en-US" dirty="0" err="1" smtClean="0"/>
              <a:t>utilizatorilor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497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Solutie</a:t>
            </a:r>
            <a:r>
              <a:rPr lang="en-US" dirty="0" smtClean="0"/>
              <a:t> - </a:t>
            </a:r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generala</a:t>
            </a:r>
            <a:endParaRPr lang="en-US" dirty="0"/>
          </a:p>
        </p:txBody>
      </p:sp>
      <p:pic>
        <p:nvPicPr>
          <p:cNvPr id="2050" name="Picture 2" descr="F:\Facultate\Anul 4\Semestrul 2\mip\prezentare\Client-server-mod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34841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03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Solutie</a:t>
            </a:r>
            <a:r>
              <a:rPr lang="en-US" dirty="0" smtClean="0"/>
              <a:t> – </a:t>
            </a:r>
            <a:r>
              <a:rPr lang="en-US" dirty="0" err="1" smtClean="0"/>
              <a:t>Responsabilitati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53574"/>
            <a:ext cx="3975100" cy="282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58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Solutie</a:t>
            </a:r>
            <a:r>
              <a:rPr lang="en-US" dirty="0" smtClean="0"/>
              <a:t> -</a:t>
            </a:r>
            <a:r>
              <a:rPr lang="en-US" dirty="0" err="1" smtClean="0"/>
              <a:t>Responsabilitati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48000"/>
            <a:ext cx="8229600" cy="4525963"/>
          </a:xfrm>
        </p:spPr>
        <p:txBody>
          <a:bodyPr/>
          <a:lstStyle/>
          <a:p>
            <a:r>
              <a:rPr lang="en-US" dirty="0" err="1" smtClean="0"/>
              <a:t>Generarea</a:t>
            </a:r>
            <a:r>
              <a:rPr lang="en-US" dirty="0" smtClean="0"/>
              <a:t> </a:t>
            </a:r>
            <a:r>
              <a:rPr lang="en-US" dirty="0" err="1" smtClean="0"/>
              <a:t>mutarii</a:t>
            </a:r>
            <a:r>
              <a:rPr lang="en-US" dirty="0" smtClean="0"/>
              <a:t> </a:t>
            </a:r>
            <a:r>
              <a:rPr lang="en-US" dirty="0" err="1" smtClean="0"/>
              <a:t>urmatoare</a:t>
            </a:r>
            <a:endParaRPr lang="en-US" dirty="0" smtClean="0"/>
          </a:p>
          <a:p>
            <a:r>
              <a:rPr lang="en-US" dirty="0" err="1" smtClean="0"/>
              <a:t>Persistare</a:t>
            </a:r>
            <a:r>
              <a:rPr lang="en-US" dirty="0" smtClean="0"/>
              <a:t> de date</a:t>
            </a:r>
          </a:p>
          <a:p>
            <a:r>
              <a:rPr lang="en-US" dirty="0" err="1" smtClean="0"/>
              <a:t>Realizarea</a:t>
            </a:r>
            <a:r>
              <a:rPr lang="en-US" dirty="0" smtClean="0"/>
              <a:t> </a:t>
            </a:r>
            <a:r>
              <a:rPr lang="en-US" dirty="0" err="1" smtClean="0"/>
              <a:t>functionalitatilor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9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105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ChessEngine</vt:lpstr>
      <vt:lpstr>Continut</vt:lpstr>
      <vt:lpstr>Justificare</vt:lpstr>
      <vt:lpstr>Cerinte functionale - utilizatori</vt:lpstr>
      <vt:lpstr>Cerinte functionale principale</vt:lpstr>
      <vt:lpstr>Cerinte functionale secundare</vt:lpstr>
      <vt:lpstr>Solutie - Arhitectura generala</vt:lpstr>
      <vt:lpstr>Solutie – Responsabilitati server</vt:lpstr>
      <vt:lpstr>Solutie -Responsabilitati server</vt:lpstr>
      <vt:lpstr>Solutie - Responsabilitati server</vt:lpstr>
      <vt:lpstr>Solutie – Responsabilitati client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ChessEngine</dc:title>
  <dc:creator>David</dc:creator>
  <cp:lastModifiedBy>David</cp:lastModifiedBy>
  <cp:revision>9</cp:revision>
  <dcterms:created xsi:type="dcterms:W3CDTF">2006-08-16T00:00:00Z</dcterms:created>
  <dcterms:modified xsi:type="dcterms:W3CDTF">2016-03-28T19:08:15Z</dcterms:modified>
</cp:coreProperties>
</file>