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3"/>
    <p:sldMasterId id="2147483660" r:id="rId4"/>
    <p:sldMasterId id="2147483661" r:id="rId5"/>
    <p:sldMasterId id="2147483662" r:id="rId6"/>
    <p:sldMasterId id="2147483663" r:id="rId7"/>
    <p:sldMasterId id="2147483664" r:id="rId8"/>
    <p:sldMasterId id="2147483665" r:id="rId9"/>
    <p:sldMasterId id="2147483666" r:id="rId10"/>
    <p:sldMasterId id="2147483667" r:id="rId11"/>
    <p:sldMasterId id="2147483668" r:id="rId12"/>
    <p:sldMasterId id="2147483669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6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4" Type="http://schemas.openxmlformats.org/officeDocument/2006/relationships/slide" Target="slides/slide10.xml"/><Relationship Id="rId23" Type="http://schemas.openxmlformats.org/officeDocument/2006/relationships/slide" Target="slides/slide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26" Type="http://schemas.openxmlformats.org/officeDocument/2006/relationships/slide" Target="slides/slide12.xml"/><Relationship Id="rId25" Type="http://schemas.openxmlformats.org/officeDocument/2006/relationships/slide" Target="slides/slide11.xml"/><Relationship Id="rId28" Type="http://schemas.openxmlformats.org/officeDocument/2006/relationships/slide" Target="slides/slide14.xml"/><Relationship Id="rId27" Type="http://schemas.openxmlformats.org/officeDocument/2006/relationships/slide" Target="slides/slide13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15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17.xml"/><Relationship Id="rId30" Type="http://schemas.openxmlformats.org/officeDocument/2006/relationships/slide" Target="slides/slide16.xml"/><Relationship Id="rId11" Type="http://schemas.openxmlformats.org/officeDocument/2006/relationships/slideMaster" Target="slideMasters/slideMaster9.xml"/><Relationship Id="rId33" Type="http://schemas.openxmlformats.org/officeDocument/2006/relationships/slide" Target="slides/slide19.xml"/><Relationship Id="rId10" Type="http://schemas.openxmlformats.org/officeDocument/2006/relationships/slideMaster" Target="slideMasters/slideMaster8.xml"/><Relationship Id="rId32" Type="http://schemas.openxmlformats.org/officeDocument/2006/relationships/slide" Target="slides/slide18.xml"/><Relationship Id="rId13" Type="http://schemas.openxmlformats.org/officeDocument/2006/relationships/slideMaster" Target="slideMasters/slideMaster11.xml"/><Relationship Id="rId35" Type="http://schemas.openxmlformats.org/officeDocument/2006/relationships/slide" Target="slides/slide21.xml"/><Relationship Id="rId12" Type="http://schemas.openxmlformats.org/officeDocument/2006/relationships/slideMaster" Target="slideMasters/slideMaster10.xml"/><Relationship Id="rId34" Type="http://schemas.openxmlformats.org/officeDocument/2006/relationships/slide" Target="slides/slide20.xml"/><Relationship Id="rId15" Type="http://schemas.openxmlformats.org/officeDocument/2006/relationships/slide" Target="slides/slide1.xml"/><Relationship Id="rId14" Type="http://schemas.openxmlformats.org/officeDocument/2006/relationships/notesMaster" Target="notesMasters/notesMaster1.xml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9" Type="http://schemas.openxmlformats.org/officeDocument/2006/relationships/slide" Target="slides/slide5.xml"/><Relationship Id="rId1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ctrTitle"/>
          </p:nvPr>
        </p:nvSpPr>
        <p:spPr>
          <a:xfrm>
            <a:off x="657252" y="2000280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714375" y="4869901"/>
            <a:ext cx="3500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5143503" y="4869901"/>
            <a:ext cx="3500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3" type="body"/>
          </p:nvPr>
        </p:nvSpPr>
        <p:spPr>
          <a:xfrm>
            <a:off x="4143401" y="3500478"/>
            <a:ext cx="4286250" cy="357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214413" y="131761"/>
            <a:ext cx="7472386" cy="868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 rot="5400000">
            <a:off x="2107406" y="-435769"/>
            <a:ext cx="492918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214413" y="131761"/>
            <a:ext cx="7472386" cy="868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214421"/>
            <a:ext cx="8229600" cy="4929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214413" y="131761"/>
            <a:ext cx="7472386" cy="868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85859"/>
            <a:ext cx="4038599" cy="4840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648200" y="1285859"/>
            <a:ext cx="4038599" cy="4840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214413" y="131761"/>
            <a:ext cx="7472386" cy="868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1214413" y="131761"/>
            <a:ext cx="7472386" cy="868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jp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3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02.pn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7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1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02.pn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1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02.pn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8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02.pn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1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5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10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714375" y="4500562"/>
            <a:ext cx="1500187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Autor</a:t>
            </a:r>
          </a:p>
        </p:txBody>
      </p:sp>
      <p:sp>
        <p:nvSpPr>
          <p:cNvPr id="11" name="Shape 11"/>
          <p:cNvSpPr txBox="1"/>
          <p:nvPr/>
        </p:nvSpPr>
        <p:spPr>
          <a:xfrm>
            <a:off x="1357312" y="561975"/>
            <a:ext cx="1071561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Universitatea Tehnică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Cluj Napoca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3995737" y="536575"/>
            <a:ext cx="1327149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Facultatea de Automatică şi Calculatoare</a:t>
            </a:r>
          </a:p>
        </p:txBody>
      </p:sp>
      <p:sp>
        <p:nvSpPr>
          <p:cNvPr id="13" name="Shape 13"/>
          <p:cNvSpPr txBox="1"/>
          <p:nvPr/>
        </p:nvSpPr>
        <p:spPr>
          <a:xfrm>
            <a:off x="7643811" y="550862"/>
            <a:ext cx="1249361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Departamentul de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Calculatoare</a:t>
            </a:r>
          </a:p>
        </p:txBody>
      </p:sp>
      <p:cxnSp>
        <p:nvCxnSpPr>
          <p:cNvPr id="14" name="Shape 14"/>
          <p:cNvCxnSpPr/>
          <p:nvPr/>
        </p:nvCxnSpPr>
        <p:spPr>
          <a:xfrm>
            <a:off x="3500437" y="3500437"/>
            <a:ext cx="4929187" cy="0"/>
          </a:xfrm>
          <a:prstGeom prst="straightConnector1">
            <a:avLst/>
          </a:prstGeom>
          <a:noFill/>
          <a:ln cap="flat" cmpd="sng" w="19050">
            <a:solidFill>
              <a:srgbClr val="4F82C3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/>
        </p:nvSpPr>
        <p:spPr>
          <a:xfrm>
            <a:off x="5143500" y="4500562"/>
            <a:ext cx="3571874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Coordonator Ştiinţific </a:t>
            </a:r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48486" y="561975"/>
            <a:ext cx="8191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6587" y="636587"/>
            <a:ext cx="720724" cy="4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>
            <p:ph type="title"/>
          </p:nvPr>
        </p:nvSpPr>
        <p:spPr>
          <a:xfrm>
            <a:off x="1214437" y="71436"/>
            <a:ext cx="7472361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>
            <a:gsLst>
              <a:gs pos="0">
                <a:srgbClr val="FFFFFF"/>
              </a:gs>
              <a:gs pos="19999">
                <a:srgbClr val="4F82C3"/>
              </a:gs>
              <a:gs pos="80000">
                <a:srgbClr val="4F82C3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Shape 141"/>
          <p:cNvCxnSpPr/>
          <p:nvPr/>
        </p:nvCxnSpPr>
        <p:spPr>
          <a:xfrm>
            <a:off x="2143125" y="6357937"/>
            <a:ext cx="4929187" cy="0"/>
          </a:xfrm>
          <a:prstGeom prst="straightConnector1">
            <a:avLst/>
          </a:prstGeom>
          <a:noFill/>
          <a:ln cap="flat" cmpd="sng" w="19050">
            <a:solidFill>
              <a:srgbClr val="4F82C3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42" name="Shape 1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0062" y="214312"/>
            <a:ext cx="714374" cy="69214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>
            <p:ph type="title"/>
          </p:nvPr>
        </p:nvSpPr>
        <p:spPr>
          <a:xfrm>
            <a:off x="1214437" y="71436"/>
            <a:ext cx="7472361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Shape 155"/>
          <p:cNvCxnSpPr/>
          <p:nvPr/>
        </p:nvCxnSpPr>
        <p:spPr>
          <a:xfrm>
            <a:off x="2143125" y="6357937"/>
            <a:ext cx="4929187" cy="0"/>
          </a:xfrm>
          <a:prstGeom prst="straightConnector1">
            <a:avLst/>
          </a:prstGeom>
          <a:noFill/>
          <a:ln cap="flat" cmpd="sng" w="19050">
            <a:solidFill>
              <a:srgbClr val="4F82C3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6" name="Shape 156"/>
          <p:cNvSpPr txBox="1"/>
          <p:nvPr>
            <p:ph type="title"/>
          </p:nvPr>
        </p:nvSpPr>
        <p:spPr>
          <a:xfrm>
            <a:off x="1214437" y="71436"/>
            <a:ext cx="7472361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>
            <a:gsLst>
              <a:gs pos="0">
                <a:srgbClr val="FFFFFF"/>
              </a:gs>
              <a:gs pos="19999">
                <a:srgbClr val="4F82C3"/>
              </a:gs>
              <a:gs pos="80000">
                <a:srgbClr val="4F82C3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Shape 27"/>
          <p:cNvCxnSpPr/>
          <p:nvPr/>
        </p:nvCxnSpPr>
        <p:spPr>
          <a:xfrm>
            <a:off x="2143125" y="6357937"/>
            <a:ext cx="4929187" cy="0"/>
          </a:xfrm>
          <a:prstGeom prst="straightConnector1">
            <a:avLst/>
          </a:prstGeom>
          <a:noFill/>
          <a:ln cap="flat" cmpd="sng" w="19050">
            <a:solidFill>
              <a:srgbClr val="4F82C3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8" name="Shape 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0825" y="260350"/>
            <a:ext cx="720724" cy="57626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/>
          <p:nvPr>
            <p:ph type="title"/>
          </p:nvPr>
        </p:nvSpPr>
        <p:spPr>
          <a:xfrm>
            <a:off x="1214437" y="71436"/>
            <a:ext cx="7472361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1214437" y="71436"/>
            <a:ext cx="7472361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>
            <a:gsLst>
              <a:gs pos="0">
                <a:srgbClr val="FFFFFF"/>
              </a:gs>
              <a:gs pos="19999">
                <a:srgbClr val="4F82C3"/>
              </a:gs>
              <a:gs pos="80000">
                <a:srgbClr val="4F82C3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Shape 54"/>
          <p:cNvCxnSpPr/>
          <p:nvPr/>
        </p:nvCxnSpPr>
        <p:spPr>
          <a:xfrm>
            <a:off x="2143125" y="6357937"/>
            <a:ext cx="4929187" cy="0"/>
          </a:xfrm>
          <a:prstGeom prst="straightConnector1">
            <a:avLst/>
          </a:prstGeom>
          <a:noFill/>
          <a:ln cap="flat" cmpd="sng" w="19050">
            <a:solidFill>
              <a:srgbClr val="4F82C3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55" name="Shape 5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0062" y="214312"/>
            <a:ext cx="714374" cy="69214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type="title"/>
          </p:nvPr>
        </p:nvSpPr>
        <p:spPr>
          <a:xfrm>
            <a:off x="1214437" y="71436"/>
            <a:ext cx="7472361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>
            <a:gsLst>
              <a:gs pos="0">
                <a:srgbClr val="FFFFFF"/>
              </a:gs>
              <a:gs pos="19999">
                <a:srgbClr val="4F82C3"/>
              </a:gs>
              <a:gs pos="80000">
                <a:srgbClr val="4F82C3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Shape 70"/>
          <p:cNvCxnSpPr/>
          <p:nvPr/>
        </p:nvCxnSpPr>
        <p:spPr>
          <a:xfrm>
            <a:off x="2143125" y="6357937"/>
            <a:ext cx="4929187" cy="0"/>
          </a:xfrm>
          <a:prstGeom prst="straightConnector1">
            <a:avLst/>
          </a:prstGeom>
          <a:noFill/>
          <a:ln cap="flat" cmpd="sng" w="19050">
            <a:solidFill>
              <a:srgbClr val="4F82C3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71" name="Shape 7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0062" y="214312"/>
            <a:ext cx="714374" cy="69214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type="title"/>
          </p:nvPr>
        </p:nvSpPr>
        <p:spPr>
          <a:xfrm>
            <a:off x="1214437" y="71436"/>
            <a:ext cx="7472361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>
            <a:gsLst>
              <a:gs pos="0">
                <a:srgbClr val="FFFFFF"/>
              </a:gs>
              <a:gs pos="19999">
                <a:srgbClr val="4F82C3"/>
              </a:gs>
              <a:gs pos="80000">
                <a:srgbClr val="4F82C3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Shape 88"/>
          <p:cNvCxnSpPr/>
          <p:nvPr/>
        </p:nvCxnSpPr>
        <p:spPr>
          <a:xfrm>
            <a:off x="2143125" y="6357937"/>
            <a:ext cx="4929187" cy="0"/>
          </a:xfrm>
          <a:prstGeom prst="straightConnector1">
            <a:avLst/>
          </a:prstGeom>
          <a:noFill/>
          <a:ln cap="flat" cmpd="sng" w="19050">
            <a:solidFill>
              <a:srgbClr val="4F82C3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89" name="Shape 8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0062" y="214312"/>
            <a:ext cx="714374" cy="69214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type="title"/>
          </p:nvPr>
        </p:nvSpPr>
        <p:spPr>
          <a:xfrm>
            <a:off x="1214437" y="71436"/>
            <a:ext cx="7472361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hape 101"/>
          <p:cNvCxnSpPr/>
          <p:nvPr/>
        </p:nvCxnSpPr>
        <p:spPr>
          <a:xfrm>
            <a:off x="2143125" y="6357937"/>
            <a:ext cx="4929187" cy="0"/>
          </a:xfrm>
          <a:prstGeom prst="straightConnector1">
            <a:avLst/>
          </a:prstGeom>
          <a:noFill/>
          <a:ln cap="flat" cmpd="sng" w="19050">
            <a:solidFill>
              <a:srgbClr val="4F82C3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2" name="Shape 102"/>
          <p:cNvSpPr txBox="1"/>
          <p:nvPr>
            <p:ph type="title"/>
          </p:nvPr>
        </p:nvSpPr>
        <p:spPr>
          <a:xfrm>
            <a:off x="1214437" y="71436"/>
            <a:ext cx="7472361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hape 112"/>
          <p:cNvCxnSpPr/>
          <p:nvPr/>
        </p:nvCxnSpPr>
        <p:spPr>
          <a:xfrm>
            <a:off x="2143125" y="6357937"/>
            <a:ext cx="4929187" cy="0"/>
          </a:xfrm>
          <a:prstGeom prst="straightConnector1">
            <a:avLst/>
          </a:prstGeom>
          <a:noFill/>
          <a:ln cap="flat" cmpd="sng" w="19050">
            <a:solidFill>
              <a:srgbClr val="4F82C3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3" name="Shape 113"/>
          <p:cNvSpPr txBox="1"/>
          <p:nvPr>
            <p:ph type="title"/>
          </p:nvPr>
        </p:nvSpPr>
        <p:spPr>
          <a:xfrm>
            <a:off x="1214437" y="71436"/>
            <a:ext cx="7472361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hape 126"/>
          <p:cNvCxnSpPr/>
          <p:nvPr/>
        </p:nvCxnSpPr>
        <p:spPr>
          <a:xfrm>
            <a:off x="2143125" y="6357937"/>
            <a:ext cx="4929187" cy="0"/>
          </a:xfrm>
          <a:prstGeom prst="straightConnector1">
            <a:avLst/>
          </a:prstGeom>
          <a:noFill/>
          <a:ln cap="flat" cmpd="sng" w="19050">
            <a:solidFill>
              <a:srgbClr val="4F82C3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7" name="Shape 127"/>
          <p:cNvSpPr txBox="1"/>
          <p:nvPr>
            <p:ph type="title"/>
          </p:nvPr>
        </p:nvSpPr>
        <p:spPr>
          <a:xfrm>
            <a:off x="1214437" y="71436"/>
            <a:ext cx="7472361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ctrTitle"/>
          </p:nvPr>
        </p:nvSpPr>
        <p:spPr>
          <a:xfrm>
            <a:off x="654050" y="2003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Titlu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79450" y="4852987"/>
            <a:ext cx="3500436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Nume,prenume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x.y@yahoo.com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5143500" y="4870450"/>
            <a:ext cx="3500436" cy="36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s.l. ing. Cosmina Ivan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143375" y="3500437"/>
            <a:ext cx="428625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Sesiunea  Iulie, 20xx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Opţiuni tehnologice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Arhitectura conceptuală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Arhitectura software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Detalii de implementare (1)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Detalii de implementare (2)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Detalii de implementare (3)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...Dificultăţi-Rezolvări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Elemente de testare 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Elemente de evaluare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Concluzii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Overview-Conţinut prezentare</a:t>
            </a: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Titlu/Autor- Sesiunea</a:t>
            </a: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Dezvoltări viitoare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Referinţe bibliografice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Contextul proiectului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 şi obiective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Studiu bibliografic-soluţii existente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Soluţia propusă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Cerinţe funcţionale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Cerinţe funcţionale-use case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28625" y="131761"/>
            <a:ext cx="825817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Cerinţe nefuncţionale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Title/Author- Session</a:t>
            </a: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xxxx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