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75" r:id="rId8"/>
    <p:sldId id="279" r:id="rId9"/>
    <p:sldId id="278" r:id="rId10"/>
    <p:sldId id="269" r:id="rId11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03/06/2018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78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152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06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94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9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03/06/2018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5" Type="http://schemas.openxmlformats.org/officeDocument/2006/relationships/image" Target="../media/image24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5860" y="1556792"/>
            <a:ext cx="7416824" cy="930425"/>
          </a:xfrm>
        </p:spPr>
        <p:txBody>
          <a:bodyPr rtlCol="0"/>
          <a:lstStyle/>
          <a:p>
            <a:pPr algn="ctr" rtl="0"/>
            <a:r>
              <a:rPr lang="es-ES" dirty="0"/>
              <a:t>Mi formación dual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5940" y="2852936"/>
            <a:ext cx="4392488" cy="1397000"/>
          </a:xfrm>
        </p:spPr>
        <p:txBody>
          <a:bodyPr rtlCol="0">
            <a:normAutofit/>
          </a:bodyPr>
          <a:lstStyle/>
          <a:p>
            <a:pPr algn="ctr"/>
            <a:r>
              <a:rPr lang="es-ES" dirty="0"/>
              <a:t>David Balsas Martín 1º DAW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45940" y="476672"/>
            <a:ext cx="8686801" cy="1066800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2205980" y="1772816"/>
            <a:ext cx="8686801" cy="3688432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Crud</a:t>
            </a:r>
            <a:r>
              <a:rPr lang="es-ES" dirty="0"/>
              <a:t> </a:t>
            </a:r>
            <a:r>
              <a:rPr lang="es-ES" dirty="0" err="1"/>
              <a:t>tutoralumno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/>
              <a:t>Progreso</a:t>
            </a:r>
          </a:p>
          <a:p>
            <a:pPr lvl="1">
              <a:buFontTx/>
              <a:buChar char="-"/>
            </a:pPr>
            <a:r>
              <a:rPr lang="es-ES" dirty="0"/>
              <a:t>Tecnologías</a:t>
            </a:r>
          </a:p>
          <a:p>
            <a:pPr rtl="0"/>
            <a:r>
              <a:rPr lang="es-ES" dirty="0"/>
              <a:t>Proyecto blog </a:t>
            </a:r>
            <a:r>
              <a:rPr lang="es-ES" dirty="0" err="1"/>
              <a:t>Inftel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/>
              <a:t>Progreso</a:t>
            </a:r>
          </a:p>
          <a:p>
            <a:pPr lvl="1">
              <a:buFontTx/>
              <a:buChar char="-"/>
            </a:pPr>
            <a:r>
              <a:rPr lang="es-ES" dirty="0"/>
              <a:t>Tecnologías</a:t>
            </a:r>
          </a:p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852" y="404630"/>
            <a:ext cx="8686801" cy="106680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 err="1"/>
              <a:t>Crud</a:t>
            </a:r>
            <a:r>
              <a:rPr lang="es-ES" sz="4000" dirty="0"/>
              <a:t> </a:t>
            </a:r>
            <a:r>
              <a:rPr lang="es-ES" sz="4000" dirty="0" err="1"/>
              <a:t>Tutoralumno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D538E-9767-46F8-9A8E-E4320E5C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1" y="3067073"/>
            <a:ext cx="8686801" cy="2518792"/>
          </a:xfrm>
        </p:spPr>
        <p:txBody>
          <a:bodyPr>
            <a:normAutofit/>
          </a:bodyPr>
          <a:lstStyle/>
          <a:p>
            <a:r>
              <a:rPr lang="es-ES" sz="2400" dirty="0"/>
              <a:t>1º BBDD</a:t>
            </a:r>
          </a:p>
          <a:p>
            <a:r>
              <a:rPr lang="es-ES" sz="2400" dirty="0"/>
              <a:t>2º Front-</a:t>
            </a:r>
            <a:r>
              <a:rPr lang="es-ES" sz="2400" dirty="0" err="1"/>
              <a:t>end</a:t>
            </a:r>
            <a:endParaRPr lang="es-ES" sz="2400" dirty="0"/>
          </a:p>
          <a:p>
            <a:r>
              <a:rPr lang="es-ES" sz="2400" dirty="0"/>
              <a:t>3º Back-</a:t>
            </a:r>
            <a:r>
              <a:rPr lang="es-ES" sz="2400" dirty="0" err="1"/>
              <a:t>end</a:t>
            </a: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35F3F1-990D-4612-9577-F826E7F62466}"/>
              </a:ext>
            </a:extLst>
          </p:cNvPr>
          <p:cNvSpPr txBox="1"/>
          <p:nvPr/>
        </p:nvSpPr>
        <p:spPr>
          <a:xfrm>
            <a:off x="1917948" y="2141099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u="sng" dirty="0"/>
              <a:t>Progreso</a:t>
            </a:r>
            <a:endParaRPr lang="es-ES" sz="3200" b="1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E799AB-E7D9-45A9-A211-F6C795E87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460730"/>
            <a:ext cx="1080120" cy="10801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FA8396-80F4-46A1-9A20-B5C3BA5C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580" y="2893876"/>
            <a:ext cx="1070248" cy="10702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E199E34-7130-40B8-8F7B-96B0DF688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297" y="4203227"/>
            <a:ext cx="1070248" cy="10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D9FA8B-E8DB-43BA-AE16-05921A32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54" y="2115517"/>
            <a:ext cx="3756341" cy="45386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6C4CCF-AD29-4302-98E4-54462895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11" y="2115517"/>
            <a:ext cx="5828015" cy="45386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162" y="350303"/>
            <a:ext cx="4389889" cy="106680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 err="1"/>
              <a:t>Crud</a:t>
            </a:r>
            <a:r>
              <a:rPr lang="es-ES" sz="4000" dirty="0"/>
              <a:t> </a:t>
            </a:r>
            <a:r>
              <a:rPr lang="es-ES" sz="4000" dirty="0" err="1"/>
              <a:t>Tutoralumno</a:t>
            </a:r>
            <a:endParaRPr lang="es-ES" sz="4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35F3F1-990D-4612-9577-F826E7F62466}"/>
              </a:ext>
            </a:extLst>
          </p:cNvPr>
          <p:cNvSpPr txBox="1"/>
          <p:nvPr/>
        </p:nvSpPr>
        <p:spPr>
          <a:xfrm>
            <a:off x="1149077" y="1566255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Recursos aplicados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F8DB23-3FD4-42C1-AC02-504A3C524EDA}"/>
              </a:ext>
            </a:extLst>
          </p:cNvPr>
          <p:cNvSpPr txBox="1"/>
          <p:nvPr/>
        </p:nvSpPr>
        <p:spPr>
          <a:xfrm>
            <a:off x="1394609" y="23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Lenguajes: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CB5E7B-00E7-4A53-8D8F-65B7C047B3AA}"/>
              </a:ext>
            </a:extLst>
          </p:cNvPr>
          <p:cNvSpPr txBox="1"/>
          <p:nvPr/>
        </p:nvSpPr>
        <p:spPr>
          <a:xfrm>
            <a:off x="5465562" y="23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Tecnologías: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3B911B-4149-4F58-B593-C04610DE3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806" y="5662630"/>
            <a:ext cx="676499" cy="6206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9FF4F2A-35DA-4611-A42E-28D7DE1CF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914" y="4224945"/>
            <a:ext cx="1554031" cy="1066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CFAD1AC-57BF-486A-B5D3-A639B2B73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3366" y="2488373"/>
            <a:ext cx="1272665" cy="127266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3D40135-C3ED-41F8-9E85-63448E012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8766" y="4636854"/>
            <a:ext cx="1142256" cy="114225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4CFDDF7-ADDB-4BA8-90AB-69E0DDDA2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2839" y="2964219"/>
            <a:ext cx="1147129" cy="99270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B56C11D-5009-46E0-A953-5E329231B5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8685" y="3899496"/>
            <a:ext cx="998241" cy="99824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97323BA-55E2-4DCC-9C40-000F4F3DFD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0482" y="2352936"/>
            <a:ext cx="1021114" cy="76298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45F1EB2-E853-4F63-88C5-10814ABE4F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1291" y="3032831"/>
            <a:ext cx="1880182" cy="85548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CF4BAA8-46C0-45EF-9DDC-29C8B46D3B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2098" y="4636854"/>
            <a:ext cx="1471092" cy="980728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017738A-6960-46C2-8C96-F6E759403D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39180" y="3395622"/>
            <a:ext cx="1163782" cy="10668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EC41D5D4-CAA5-4EEF-B536-20340CEF6A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46268" y="1797677"/>
            <a:ext cx="1971786" cy="151675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B47873D-0BE0-499D-AB08-57992DF0A5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13286" y="4350474"/>
            <a:ext cx="2363695" cy="236369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F155BBB-BE40-49D3-BE4B-9C9295320C6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64711" y="5532322"/>
            <a:ext cx="3797582" cy="13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0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852" y="404630"/>
            <a:ext cx="8686801" cy="1066800"/>
          </a:xfrm>
        </p:spPr>
        <p:txBody>
          <a:bodyPr rtlCol="0">
            <a:normAutofit/>
          </a:bodyPr>
          <a:lstStyle/>
          <a:p>
            <a:r>
              <a:rPr lang="es-ES" sz="4000" dirty="0"/>
              <a:t>Proyecto Blog </a:t>
            </a:r>
            <a:r>
              <a:rPr lang="es-ES" sz="4000" dirty="0" err="1"/>
              <a:t>Inftel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D538E-9767-46F8-9A8E-E4320E5C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1" y="3067073"/>
            <a:ext cx="8686801" cy="2518792"/>
          </a:xfrm>
        </p:spPr>
        <p:txBody>
          <a:bodyPr>
            <a:normAutofit/>
          </a:bodyPr>
          <a:lstStyle/>
          <a:p>
            <a:r>
              <a:rPr lang="es-ES" sz="2400" dirty="0"/>
              <a:t>1º BBDD</a:t>
            </a:r>
          </a:p>
          <a:p>
            <a:r>
              <a:rPr lang="es-ES" sz="2400" dirty="0"/>
              <a:t>2º Front-</a:t>
            </a:r>
            <a:r>
              <a:rPr lang="es-ES" sz="2400" dirty="0" err="1"/>
              <a:t>end</a:t>
            </a:r>
            <a:endParaRPr lang="es-ES" sz="2400" dirty="0"/>
          </a:p>
          <a:p>
            <a:r>
              <a:rPr lang="es-ES" sz="2400" dirty="0"/>
              <a:t>3º Back-</a:t>
            </a:r>
            <a:r>
              <a:rPr lang="es-ES" sz="2400" dirty="0" err="1"/>
              <a:t>end</a:t>
            </a: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35F3F1-990D-4612-9577-F826E7F62466}"/>
              </a:ext>
            </a:extLst>
          </p:cNvPr>
          <p:cNvSpPr txBox="1"/>
          <p:nvPr/>
        </p:nvSpPr>
        <p:spPr>
          <a:xfrm>
            <a:off x="1917948" y="2141099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u="sng" dirty="0"/>
              <a:t>Progreso</a:t>
            </a:r>
            <a:endParaRPr lang="es-ES" sz="3200" b="1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E799AB-E7D9-45A9-A211-F6C795E87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460730"/>
            <a:ext cx="1080120" cy="10801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FA8396-80F4-46A1-9A20-B5C3BA5C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580" y="2893876"/>
            <a:ext cx="1070248" cy="10702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E199E34-7130-40B8-8F7B-96B0DF688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297" y="4203227"/>
            <a:ext cx="1070248" cy="10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5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D9FA8B-E8DB-43BA-AE16-05921A32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54" y="2115517"/>
            <a:ext cx="3756341" cy="45386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6C4CCF-AD29-4302-98E4-54462895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11" y="2115517"/>
            <a:ext cx="5828015" cy="45386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162" y="350303"/>
            <a:ext cx="8686801" cy="1066800"/>
          </a:xfrm>
        </p:spPr>
        <p:txBody>
          <a:bodyPr rtlCol="0">
            <a:normAutofit/>
          </a:bodyPr>
          <a:lstStyle/>
          <a:p>
            <a:r>
              <a:rPr lang="es-ES" sz="4000" dirty="0"/>
              <a:t>Proyecto Blog </a:t>
            </a:r>
            <a:r>
              <a:rPr lang="es-ES" sz="4000" dirty="0" err="1"/>
              <a:t>Inftel</a:t>
            </a:r>
            <a:endParaRPr lang="es-ES" sz="4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35F3F1-990D-4612-9577-F826E7F62466}"/>
              </a:ext>
            </a:extLst>
          </p:cNvPr>
          <p:cNvSpPr txBox="1"/>
          <p:nvPr/>
        </p:nvSpPr>
        <p:spPr>
          <a:xfrm>
            <a:off x="1149077" y="1566255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Recursos aplicados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F8DB23-3FD4-42C1-AC02-504A3C524EDA}"/>
              </a:ext>
            </a:extLst>
          </p:cNvPr>
          <p:cNvSpPr txBox="1"/>
          <p:nvPr/>
        </p:nvSpPr>
        <p:spPr>
          <a:xfrm>
            <a:off x="1394609" y="23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Lenguajes: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CB5E7B-00E7-4A53-8D8F-65B7C047B3AA}"/>
              </a:ext>
            </a:extLst>
          </p:cNvPr>
          <p:cNvSpPr txBox="1"/>
          <p:nvPr/>
        </p:nvSpPr>
        <p:spPr>
          <a:xfrm>
            <a:off x="5465562" y="23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Tecnologías: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FF4F2A-35DA-4611-A42E-28D7DE1CF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295" y="4260480"/>
            <a:ext cx="1554031" cy="1066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CFAD1AC-57BF-486A-B5D3-A639B2B73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366" y="2488373"/>
            <a:ext cx="1272665" cy="127266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3D40135-C3ED-41F8-9E85-63448E012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659" y="4942829"/>
            <a:ext cx="1142256" cy="114225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4CFDDF7-ADDB-4BA8-90AB-69E0DDDA2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2839" y="2964219"/>
            <a:ext cx="1147129" cy="99270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B0D44D6-620A-45B2-BDA0-419EADFE3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200" y="5501721"/>
            <a:ext cx="998241" cy="99824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F9F2A2F-48DF-4186-AD54-A0FFCD540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7928" y="2462725"/>
            <a:ext cx="1021114" cy="76298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B5BD5F5-C4AF-4BE9-80D8-D4907F70C3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705" y="2996952"/>
            <a:ext cx="1512168" cy="68803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4E06097-4D43-49A1-96BF-E18E77C7DB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5257" y="4090102"/>
            <a:ext cx="1047411" cy="96012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08BDED4-6FD7-4DCD-AFD6-80760948D1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8817" y="1868518"/>
            <a:ext cx="1971786" cy="151675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8E5AE7D-6D90-4C04-B876-59B9CA893A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2211" y="5327280"/>
            <a:ext cx="1434777" cy="83791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B34C688B-8278-4BB9-95F8-756DFE0C0D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8446" y="3459852"/>
            <a:ext cx="1384795" cy="956768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3F27D745-9B19-4E96-8DED-D9A61918CE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08612" y="4546122"/>
            <a:ext cx="2883529" cy="768941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FA65EEB-1B17-4C50-8C9B-51A7DB498E44}"/>
              </a:ext>
            </a:extLst>
          </p:cNvPr>
          <p:cNvSpPr txBox="1"/>
          <p:nvPr/>
        </p:nvSpPr>
        <p:spPr>
          <a:xfrm>
            <a:off x="5960211" y="3790219"/>
            <a:ext cx="100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358792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1124744"/>
            <a:ext cx="4669158" cy="1015664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D565A9-8664-4B70-8162-D2638B77B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3212976"/>
            <a:ext cx="2906688" cy="9688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8E6E0E-FD49-45CF-A793-989DD8552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08" y="2708920"/>
            <a:ext cx="3041915" cy="22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de contraste (panorámica)</Template>
  <TotalTime>345</TotalTime>
  <Words>64</Words>
  <Application>Microsoft Office PowerPoint</Application>
  <PresentationFormat>Personalizado</PresentationFormat>
  <Paragraphs>37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Franklin Gothic Medium</vt:lpstr>
      <vt:lpstr>Empresarial Contraste 16x9</vt:lpstr>
      <vt:lpstr>Mi formación dual</vt:lpstr>
      <vt:lpstr>Índice</vt:lpstr>
      <vt:lpstr>Crud Tutoralumno</vt:lpstr>
      <vt:lpstr>Crud Tutoralumno</vt:lpstr>
      <vt:lpstr>Proyecto Blog Inftel</vt:lpstr>
      <vt:lpstr>Proyecto Blog Inftel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formación dual en Indra</dc:title>
  <dc:creator>Lucia Montiel Avila</dc:creator>
  <cp:lastModifiedBy>Lucia Montiel Avila</cp:lastModifiedBy>
  <cp:revision>34</cp:revision>
  <dcterms:created xsi:type="dcterms:W3CDTF">2018-06-02T17:09:48Z</dcterms:created>
  <dcterms:modified xsi:type="dcterms:W3CDTF">2018-06-03T21:35:48Z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