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5" r:id="rId1"/>
  </p:sldMasterIdLst>
  <p:sldIdLst>
    <p:sldId id="256" r:id="rId2"/>
    <p:sldId id="257" r:id="rId3"/>
    <p:sldId id="258" r:id="rId4"/>
    <p:sldId id="262" r:id="rId5"/>
    <p:sldId id="263" r:id="rId6"/>
    <p:sldId id="264" r:id="rId7"/>
    <p:sldId id="259" r:id="rId8"/>
    <p:sldId id="260" r:id="rId9"/>
    <p:sldId id="261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7" d="100"/>
          <a:sy n="77" d="100"/>
        </p:scale>
        <p:origin x="-200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02936831-D1AA-AA47-85E3-0CFFD6830BB4}" type="datetimeFigureOut">
              <a:rPr lang="en-US" smtClean="0"/>
              <a:t>3/11/15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36831-D1AA-AA47-85E3-0CFFD6830BB4}" type="datetimeFigureOut">
              <a:rPr lang="en-US" smtClean="0"/>
              <a:t>3/11/15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1CDE8-2FF1-4947-9579-A2A5D65B92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36831-D1AA-AA47-85E3-0CFFD6830BB4}" type="datetimeFigureOut">
              <a:rPr lang="en-US" smtClean="0"/>
              <a:t>3/11/15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1CDE8-2FF1-4947-9579-A2A5D65B92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36831-D1AA-AA47-85E3-0CFFD6830BB4}" type="datetimeFigureOut">
              <a:rPr lang="en-US" smtClean="0"/>
              <a:t>3/11/15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1CDE8-2FF1-4947-9579-A2A5D65B92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36831-D1AA-AA47-85E3-0CFFD6830BB4}" type="datetimeFigureOut">
              <a:rPr lang="en-US" smtClean="0"/>
              <a:t>3/11/15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1CDE8-2FF1-4947-9579-A2A5D65B92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36831-D1AA-AA47-85E3-0CFFD6830BB4}" type="datetimeFigureOut">
              <a:rPr lang="en-US" smtClean="0"/>
              <a:t>3/11/15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1CDE8-2FF1-4947-9579-A2A5D65B927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36831-D1AA-AA47-85E3-0CFFD6830BB4}" type="datetimeFigureOut">
              <a:rPr lang="en-US" smtClean="0"/>
              <a:t>3/11/15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1CDE8-2FF1-4947-9579-A2A5D65B92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36831-D1AA-AA47-85E3-0CFFD6830BB4}" type="datetimeFigureOut">
              <a:rPr lang="en-US" smtClean="0"/>
              <a:t>3/11/15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1CDE8-2FF1-4947-9579-A2A5D65B92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36831-D1AA-AA47-85E3-0CFFD6830BB4}" type="datetimeFigureOut">
              <a:rPr lang="en-US" smtClean="0"/>
              <a:t>3/11/15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1CDE8-2FF1-4947-9579-A2A5D65B92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36831-D1AA-AA47-85E3-0CFFD6830BB4}" type="datetimeFigureOut">
              <a:rPr lang="en-US" smtClean="0"/>
              <a:t>3/11/15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36831-D1AA-AA47-85E3-0CFFD6830BB4}" type="datetimeFigureOut">
              <a:rPr lang="en-US" smtClean="0"/>
              <a:t>3/11/15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1CDE8-2FF1-4947-9579-A2A5D65B92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02936831-D1AA-AA47-85E3-0CFFD6830BB4}" type="datetimeFigureOut">
              <a:rPr lang="en-US" smtClean="0"/>
              <a:t>3/11/15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E611CDE8-2FF1-4947-9579-A2A5D65B927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Wolfram Language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4820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cs typeface="Avenir Book"/>
              </a:rPr>
              <a:t>Invented by Stephen Wolfram</a:t>
            </a:r>
          </a:p>
          <a:p>
            <a:r>
              <a:rPr lang="en-US" dirty="0" smtClean="0">
                <a:cs typeface="Avenir Book"/>
              </a:rPr>
              <a:t>He has been working on it for over 25 years</a:t>
            </a:r>
          </a:p>
          <a:p>
            <a:r>
              <a:rPr lang="en-US" dirty="0" smtClean="0">
                <a:cs typeface="Avenir Book"/>
              </a:rPr>
              <a:t>More than just the programs that run </a:t>
            </a:r>
            <a:r>
              <a:rPr lang="en-US" dirty="0" err="1" smtClean="0">
                <a:cs typeface="Avenir Book"/>
              </a:rPr>
              <a:t>WolframAlpha</a:t>
            </a:r>
            <a:endParaRPr lang="en-US" dirty="0" smtClean="0">
              <a:cs typeface="Avenir Book"/>
            </a:endParaRPr>
          </a:p>
          <a:p>
            <a:r>
              <a:rPr lang="en-US" dirty="0" smtClean="0">
                <a:cs typeface="Avenir Book"/>
              </a:rPr>
              <a:t>It is a knowledge based programming language</a:t>
            </a:r>
          </a:p>
          <a:p>
            <a:pPr lvl="1"/>
            <a:r>
              <a:rPr lang="en-US" dirty="0" smtClean="0">
                <a:cs typeface="Avenir Book"/>
              </a:rPr>
              <a:t>Largest web algorithm ever assembled and the world’s largest collection of computable knowledge</a:t>
            </a:r>
          </a:p>
          <a:p>
            <a:pPr lvl="1"/>
            <a:r>
              <a:rPr lang="en-US" dirty="0" smtClean="0">
                <a:cs typeface="Avenir Book"/>
              </a:rPr>
              <a:t>It holds as much knowledge as possible</a:t>
            </a:r>
          </a:p>
        </p:txBody>
      </p:sp>
    </p:spTree>
    <p:extLst>
      <p:ext uri="{BB962C8B-B14F-4D97-AF65-F5344CB8AC3E}">
        <p14:creationId xmlns:p14="http://schemas.microsoft.com/office/powerpoint/2010/main" val="40590250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Knowledge based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From the wolfram language website: “the philosophy of the Wolfram Language is to build as much knowledge – about algorithms and about the world – into the language as possible.</a:t>
            </a:r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dirty="0" smtClean="0"/>
              <a:t>You can ask it to make a list of all the countries in South America, or show you all of their flags and it will easily give it to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72416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exactly is computable knowledge?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Computable knowledge is something that we can compute or compute from in some way</a:t>
            </a:r>
          </a:p>
          <a:p>
            <a:r>
              <a:rPr lang="en-US" dirty="0" err="1" smtClean="0"/>
              <a:t>WolframAlpha</a:t>
            </a:r>
            <a:r>
              <a:rPr lang="en-US" dirty="0" smtClean="0"/>
              <a:t> says, “it is the vast collection of quantities and facts that I provide, compare, and calculate for my users.”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3346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much can the Wolfram Language actually do?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Real world data:</a:t>
            </a:r>
          </a:p>
          <a:p>
            <a:pPr lvl="1"/>
            <a:r>
              <a:rPr lang="en-US" dirty="0" smtClean="0"/>
              <a:t>Countries, flags, capitals, time, etc.</a:t>
            </a:r>
          </a:p>
          <a:p>
            <a:pPr lvl="1"/>
            <a:r>
              <a:rPr lang="en-US" dirty="0" smtClean="0"/>
              <a:t>Image processing (edge detection, colors,  etc.)</a:t>
            </a:r>
          </a:p>
          <a:p>
            <a:pPr lvl="1"/>
            <a:r>
              <a:rPr lang="en-US" dirty="0" smtClean="0"/>
              <a:t>Maps, routes, travelling salesman problem</a:t>
            </a:r>
          </a:p>
          <a:p>
            <a:pPr lvl="1"/>
            <a:r>
              <a:rPr lang="en-US" dirty="0" smtClean="0"/>
              <a:t>Making a network of your Facebook friends</a:t>
            </a:r>
          </a:p>
          <a:p>
            <a:pPr lvl="2"/>
            <a:r>
              <a:rPr lang="en-US" dirty="0" smtClean="0"/>
              <a:t>All other kinds of charts and graphs</a:t>
            </a:r>
          </a:p>
          <a:p>
            <a:pPr lvl="1"/>
            <a:r>
              <a:rPr lang="en-US" dirty="0" smtClean="0"/>
              <a:t>Getting hyperlinks from a website</a:t>
            </a:r>
          </a:p>
          <a:p>
            <a:pPr lvl="1"/>
            <a:r>
              <a:rPr lang="en-US" dirty="0" smtClean="0"/>
              <a:t>Recognize </a:t>
            </a:r>
            <a:r>
              <a:rPr lang="en-US" dirty="0"/>
              <a:t>E</a:t>
            </a:r>
            <a:r>
              <a:rPr lang="en-US" dirty="0" smtClean="0"/>
              <a:t>nglish and turn it to code: countries in South America </a:t>
            </a:r>
            <a:r>
              <a:rPr lang="en-US" dirty="0" smtClean="0">
                <a:sym typeface="Wingdings"/>
              </a:rPr>
              <a:t> </a:t>
            </a:r>
            <a:r>
              <a:rPr lang="en-US" dirty="0" err="1" smtClean="0">
                <a:sym typeface="Wingdings"/>
              </a:rPr>
              <a:t>CountryData</a:t>
            </a:r>
            <a:r>
              <a:rPr lang="en-US" dirty="0" smtClean="0">
                <a:sym typeface="Wingdings"/>
              </a:rPr>
              <a:t>[“</a:t>
            </a:r>
            <a:r>
              <a:rPr lang="en-US" dirty="0" err="1" smtClean="0">
                <a:sym typeface="Wingdings"/>
              </a:rPr>
              <a:t>SouthAmerica</a:t>
            </a:r>
            <a:r>
              <a:rPr lang="en-US" dirty="0" smtClean="0">
                <a:sym typeface="Wingdings"/>
              </a:rPr>
              <a:t>”]</a:t>
            </a:r>
            <a:endParaRPr lang="en-US" dirty="0" smtClean="0"/>
          </a:p>
          <a:p>
            <a:pPr lvl="1"/>
            <a:r>
              <a:rPr lang="en-US" dirty="0" smtClean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5142173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much can the Wolfram Language actually do?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Math things</a:t>
            </a:r>
          </a:p>
          <a:p>
            <a:pPr lvl="1"/>
            <a:r>
              <a:rPr lang="en-US" dirty="0" smtClean="0"/>
              <a:t>Normal mathematical computations that all languages do, but what’s special is that it can be symbolic</a:t>
            </a:r>
          </a:p>
          <a:p>
            <a:pPr lvl="1"/>
            <a:r>
              <a:rPr lang="en-US" dirty="0" smtClean="0"/>
              <a:t>Symbolic x, no need for a value</a:t>
            </a:r>
          </a:p>
          <a:p>
            <a:pPr lvl="1"/>
            <a:r>
              <a:rPr lang="en-US" dirty="0" smtClean="0"/>
              <a:t>Formulas involving variables and computations on those, like factoring</a:t>
            </a:r>
          </a:p>
          <a:p>
            <a:pPr lvl="1"/>
            <a:r>
              <a:rPr lang="en-US" dirty="0" smtClean="0"/>
              <a:t>Large amounts of data can be manipulated even with a missing piece because that piece is represented symbolically (e.g. a list of numbers/strings/etc., with some known elements and some unknown elements)</a:t>
            </a:r>
          </a:p>
        </p:txBody>
      </p:sp>
    </p:spTree>
    <p:extLst>
      <p:ext uri="{BB962C8B-B14F-4D97-AF65-F5344CB8AC3E}">
        <p14:creationId xmlns:p14="http://schemas.microsoft.com/office/powerpoint/2010/main" val="1038918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Everything is a symbolic expression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Not only the math is like this: everything is represented in terms of symbolic expressions</a:t>
            </a:r>
          </a:p>
          <a:p>
            <a:r>
              <a:rPr lang="en-US" dirty="0" smtClean="0"/>
              <a:t>This makes it so that any form of data is easily represented in the system</a:t>
            </a:r>
          </a:p>
          <a:p>
            <a:r>
              <a:rPr lang="en-US" dirty="0" smtClean="0"/>
              <a:t>Data is easily manipulated in symbolic form. It is only rendered in a certain way</a:t>
            </a:r>
          </a:p>
          <a:p>
            <a:pPr lvl="1"/>
            <a:r>
              <a:rPr lang="en-US" dirty="0" smtClean="0"/>
              <a:t>Video 3:58 to 5:30 for a basic overview of this concept</a:t>
            </a:r>
          </a:p>
        </p:txBody>
      </p:sp>
    </p:spTree>
    <p:extLst>
      <p:ext uri="{BB962C8B-B14F-4D97-AF65-F5344CB8AC3E}">
        <p14:creationId xmlns:p14="http://schemas.microsoft.com/office/powerpoint/2010/main" val="42491532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Superfunctions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The Wolfram Language automates as much as possible, so programmers can “concentrate on defining what they want to do, and the language will automatically figure out how to do it”</a:t>
            </a:r>
          </a:p>
          <a:p>
            <a:r>
              <a:rPr lang="en-US" dirty="0" smtClean="0"/>
              <a:t>The language does as much for the user as it can</a:t>
            </a:r>
          </a:p>
          <a:p>
            <a:r>
              <a:rPr lang="en-US" dirty="0" smtClean="0"/>
              <a:t>Thousands of meta-algorithms</a:t>
            </a:r>
          </a:p>
          <a:p>
            <a:pPr lvl="1"/>
            <a:r>
              <a:rPr lang="en-US" dirty="0" smtClean="0"/>
              <a:t>Minimized complexity of code</a:t>
            </a:r>
          </a:p>
          <a:p>
            <a:pPr lvl="1"/>
            <a:r>
              <a:rPr lang="en-US" dirty="0" smtClean="0"/>
              <a:t>Finer detailed functions for experienced programmers and automatic operations for others</a:t>
            </a:r>
          </a:p>
        </p:txBody>
      </p:sp>
    </p:spTree>
    <p:extLst>
      <p:ext uri="{BB962C8B-B14F-4D97-AF65-F5344CB8AC3E}">
        <p14:creationId xmlns:p14="http://schemas.microsoft.com/office/powerpoint/2010/main" val="8111862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out more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His website has an introductory video with examples of things you can do with the Wolfram Language</a:t>
            </a:r>
          </a:p>
          <a:p>
            <a:pPr lvl="1"/>
            <a:r>
              <a:rPr lang="en-US" dirty="0" err="1" smtClean="0"/>
              <a:t>www.wolfram.com</a:t>
            </a:r>
            <a:r>
              <a:rPr lang="en-US" dirty="0" smtClean="0"/>
              <a:t>/language</a:t>
            </a:r>
          </a:p>
          <a:p>
            <a:r>
              <a:rPr lang="en-US" dirty="0" smtClean="0"/>
              <a:t>Code gallery and documentation online (sample code and how to do things)</a:t>
            </a:r>
          </a:p>
          <a:p>
            <a:r>
              <a:rPr lang="en-US" dirty="0" smtClean="0"/>
              <a:t>With a Wolfram account, you are free to use the Wolfram Cloud, which also has some sample code and examples of things to try out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2902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Austin.thmx</Template>
  <TotalTime>198</TotalTime>
  <Words>535</Words>
  <Application>Microsoft Macintosh PowerPoint</Application>
  <PresentationFormat>On-screen Show (4:3)</PresentationFormat>
  <Paragraphs>47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Austin</vt:lpstr>
      <vt:lpstr>The Wolfram Language</vt:lpstr>
      <vt:lpstr>What is it?</vt:lpstr>
      <vt:lpstr>Knowledge based programming</vt:lpstr>
      <vt:lpstr>What exactly is computable knowledge?</vt:lpstr>
      <vt:lpstr>How much can the Wolfram Language actually do?</vt:lpstr>
      <vt:lpstr>How much can the Wolfram Language actually do?</vt:lpstr>
      <vt:lpstr>Everything is a symbolic expression</vt:lpstr>
      <vt:lpstr>Superfunctions</vt:lpstr>
      <vt:lpstr>Finding out more</vt:lpstr>
    </vt:vector>
  </TitlesOfParts>
  <Company>Towers Watson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Wolfram Language</dc:title>
  <dc:creator>David O'Meara</dc:creator>
  <cp:lastModifiedBy>David O'Meara</cp:lastModifiedBy>
  <cp:revision>34</cp:revision>
  <dcterms:created xsi:type="dcterms:W3CDTF">2015-03-10T20:25:04Z</dcterms:created>
  <dcterms:modified xsi:type="dcterms:W3CDTF">2015-03-11T16:05:01Z</dcterms:modified>
</cp:coreProperties>
</file>