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B3844-111A-7A41-B3BF-F4179531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602D57-FC7C-B04C-9E02-A0DA10A0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294E8A-7179-094E-9DBC-6912E80D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74940-B804-8343-83D5-A1913406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5DF2A-0F00-A84E-9126-F6C510FD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60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2DDD1-EAA7-AA41-955D-509AC85E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35C450-FAA3-CB48-B6AF-94B7E87D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5ABFD-C795-2C4B-ADFC-177428F6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95F3E0-6D38-614E-A8CF-16C96CC5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B28D6D-CC32-3147-A480-498A819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9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C279E8-0CF7-FD40-ACC9-000E36046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9A635C-0E6D-5540-A7C6-474662C2C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14409-3FD0-4C46-BD29-412B6AD8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11CEAF-9A85-FE41-9A68-DC89ECC8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EEA97-117E-D343-843E-8F2BA0F1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5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7CC98-ECEE-4449-BB8A-84BD9E9F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A349E-1A85-2A46-8162-1EC3F171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1B8C5-740E-194F-8D00-3E004592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283CD-C7A3-2D40-8996-FD7D94A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DF433-DB5E-AF4D-B1FA-441BE0E3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5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962F0-CD59-894D-9494-F330EFFC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C336D-1E93-DE45-93B2-EBC662D42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886F8-1036-2C4A-9922-0FE4060C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74778-B8EB-974E-B534-40E4F2EE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C2B1E-9CA9-3A48-B53B-64C8CED1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10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6BAB4-E140-AD4D-BCE0-B88D2DE2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EF0D5A-BB6D-554B-B201-CF0F6EE22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540CC8-27E8-EF4F-9B1D-544EE88B7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7E3304-9D2D-EF49-98CF-AC51110E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397372-AC3C-274E-8C5D-3BB844C3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5AF016-1C64-AE44-A916-4A71EF42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33ADD-D4D3-5E4D-BF63-E9B64CF0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796E7-DE10-AD44-8FBA-3E746416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91DD34-A2E3-454D-B06A-6E15368E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D84A2A-A80C-8343-96FB-B21FCB2EA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241994-7D7D-6C42-B6A5-36DB97148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391B94-AA0A-194D-BE0D-DE418DF7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EA9F07-34CF-9E46-BE37-7C57315B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B3CFE2-88BC-AC4F-ADBB-064EF898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4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7AA6D-CF36-D742-A070-6C074722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5C9B89-1160-994E-9F1C-DA740C40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7A2F9-E705-F045-BB26-A370DCF1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BD235-E987-9646-B375-6A28F09A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92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291822-8BD2-2D47-9BE9-3E217E53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FD549-DF64-4242-8717-197B484D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BE3EDE-0C17-7945-B18F-77E3DF16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9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986B4-CE69-7640-9102-975F0B64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A5A37-5A38-E843-8A4B-3CCA2208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F312EE-565D-D549-A3DD-0F08CA5BF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804557-7104-1448-A46D-1FD9A013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0C978-E3FC-2F42-8470-4CC7CC9C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6D40C-6D82-5141-9F2A-49D7FE51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951AC-6FBD-A041-BDF4-9BF2489A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EF3065-7678-EF42-99CB-17400EDE5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061400-58FA-3D4E-90E6-EB4ECA97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A92E99-53FB-C34C-BA3C-5D7185EB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31ADC-37B7-8945-AC9B-BB697DB6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4340B-91E0-BC4B-89C8-8FBC47D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15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5E5B12-42C1-AF44-B7F4-FC28F3DF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6D2DC4-E36E-EA4B-9996-C9A50950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2A8880-7CFF-EF41-B768-697D01FD5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9367-23C0-834A-A491-9F9CC5A9B563}" type="datetimeFigureOut">
              <a:rPr lang="fr-FR" smtClean="0"/>
              <a:t>22/12/2019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9F4B3-58E3-6945-B896-B3E8A575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3381E7-51E8-B948-9DA2-DC72CE1CF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2DD9-BBB5-2A43-B95D-5978C3A73E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32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8F982-7960-0240-8F93-ECC39415B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MacGyver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194EBD-97BF-BF4C-AB0D-1FC9E9845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Soutenance </a:t>
            </a:r>
            <a:r>
              <a:rPr lang="fr-FR" dirty="0" err="1"/>
              <a:t>OpenClassRooms</a:t>
            </a:r>
            <a:r>
              <a:rPr lang="fr-FR" dirty="0"/>
              <a:t> P3</a:t>
            </a:r>
          </a:p>
          <a:p>
            <a:r>
              <a:rPr lang="fr-FR" dirty="0"/>
              <a:t>David </a:t>
            </a:r>
            <a:r>
              <a:rPr lang="fr-FR" dirty="0" err="1"/>
              <a:t>Barat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85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D01F8-6241-4543-A18C-ADCF74F2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E2856-89AA-604A-9ED8-CC758C3E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340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Macintosh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MacGyver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Barat</dc:creator>
  <cp:lastModifiedBy>David Barat</cp:lastModifiedBy>
  <cp:revision>6</cp:revision>
  <dcterms:created xsi:type="dcterms:W3CDTF">2019-12-22T21:53:41Z</dcterms:created>
  <dcterms:modified xsi:type="dcterms:W3CDTF">2019-12-22T22:17:08Z</dcterms:modified>
</cp:coreProperties>
</file>