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71445" autoAdjust="0"/>
  </p:normalViewPr>
  <p:slideViewPr>
    <p:cSldViewPr snapToGrid="0">
      <p:cViewPr varScale="1">
        <p:scale>
          <a:sx n="61" d="100"/>
          <a:sy n="61" d="100"/>
        </p:scale>
        <p:origin x="7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BB0949-1F4E-4EE3-8A8A-4BCE88DDF9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AC2FE-2C85-4DB4-9A4F-314CDEC324F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EEF93-1AE3-41E6-BD18-2846F0C4A36F}" type="datetimeFigureOut">
              <a:rPr lang="fr-CH" smtClean="0"/>
              <a:t>15.12.2020</a:t>
            </a:fld>
            <a:endParaRPr lang="fr-CH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264E9AB-5638-45AB-8DB3-394EBF819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B6FAD07-48E0-43D6-AB17-A601A73C4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B78D-FE1A-4EEB-A72F-3139E14F14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7BC2-5A39-4938-8A71-287F6DE56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F270-3235-43D1-A435-E21CB1B39D07}" type="slidenum">
              <a:rPr lang="fr-CH" smtClean="0"/>
              <a:t>‹#›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0570-3651-4A3C-AE45-95B02C4257E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353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Slide présentée par Augustin</a:t>
            </a:r>
          </a:p>
          <a:p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P2P : </a:t>
            </a:r>
            <a:r>
              <a:rPr lang="fr-CH" dirty="0" err="1"/>
              <a:t>distribtued</a:t>
            </a:r>
            <a:r>
              <a:rPr lang="fr-CH" dirty="0"/>
              <a:t>, </a:t>
            </a:r>
            <a:r>
              <a:rPr lang="fr-CH" dirty="0" err="1"/>
              <a:t>sparsely</a:t>
            </a:r>
            <a:r>
              <a:rPr lang="fr-CH" dirty="0"/>
              <a:t> and </a:t>
            </a:r>
            <a:r>
              <a:rPr lang="fr-CH" dirty="0" err="1"/>
              <a:t>directly</a:t>
            </a:r>
            <a:r>
              <a:rPr lang="fr-CH" dirty="0"/>
              <a:t> </a:t>
            </a:r>
            <a:r>
              <a:rPr lang="fr-CH" dirty="0" err="1"/>
              <a:t>connected</a:t>
            </a:r>
            <a:r>
              <a:rPr lang="fr-CH" dirty="0"/>
              <a:t>, :  </a:t>
            </a:r>
            <a:r>
              <a:rPr lang="fr-CH" dirty="0" err="1"/>
              <a:t>minimizes</a:t>
            </a:r>
            <a:r>
              <a:rPr lang="fr-CH" dirty="0"/>
              <a:t> </a:t>
            </a:r>
            <a:r>
              <a:rPr lang="fr-CH" dirty="0" err="1"/>
              <a:t>latency</a:t>
            </a:r>
            <a:r>
              <a:rPr lang="fr-CH" dirty="0"/>
              <a:t>. No server, no client </a:t>
            </a:r>
            <a:r>
              <a:rPr lang="fr-CH" dirty="0">
                <a:sym typeface="Wingdings" panose="05000000000000000000" pitchFamily="2" charset="2"/>
              </a:rPr>
              <a:t> Seeder, </a:t>
            </a:r>
            <a:r>
              <a:rPr lang="fr-CH" dirty="0" err="1">
                <a:sym typeface="Wingdings" panose="05000000000000000000" pitchFamily="2" charset="2"/>
              </a:rPr>
              <a:t>Leechers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 err="1"/>
              <a:t>Neighbours</a:t>
            </a:r>
            <a:r>
              <a:rPr lang="fr-CH" dirty="0"/>
              <a:t> &amp; </a:t>
            </a:r>
            <a:r>
              <a:rPr lang="fr-CH" dirty="0" err="1"/>
              <a:t>Costs</a:t>
            </a:r>
            <a:r>
              <a:rPr lang="fr-CH" dirty="0"/>
              <a:t> : </a:t>
            </a:r>
            <a:r>
              <a:rPr lang="fr-CH" dirty="0" err="1"/>
              <a:t>difficulty</a:t>
            </a:r>
            <a:r>
              <a:rPr lang="fr-CH" dirty="0"/>
              <a:t> for </a:t>
            </a:r>
            <a:r>
              <a:rPr lang="fr-CH" dirty="0" err="1"/>
              <a:t>finding</a:t>
            </a:r>
            <a:r>
              <a:rPr lang="fr-CH" dirty="0"/>
              <a:t> destination</a:t>
            </a:r>
          </a:p>
          <a:p>
            <a:pPr marL="171450" indent="-171450">
              <a:buFontTx/>
              <a:buChar char="-"/>
            </a:pPr>
            <a:r>
              <a:rPr lang="fr-CH" dirty="0"/>
              <a:t>Files : Data. Sharing file </a:t>
            </a:r>
            <a:r>
              <a:rPr lang="fr-CH" dirty="0" err="1"/>
              <a:t>names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difficult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Tracker for </a:t>
            </a:r>
            <a:r>
              <a:rPr lang="fr-CH" dirty="0" err="1"/>
              <a:t>address+files</a:t>
            </a:r>
            <a:r>
              <a:rPr lang="fr-CH" dirty="0"/>
              <a:t>. </a:t>
            </a:r>
            <a:r>
              <a:rPr lang="fr-CH" dirty="0" err="1"/>
              <a:t>Implemented</a:t>
            </a:r>
            <a:r>
              <a:rPr lang="fr-CH" dirty="0"/>
              <a:t> in </a:t>
            </a:r>
            <a:r>
              <a:rPr lang="fr-CH" dirty="0" err="1"/>
              <a:t>our</a:t>
            </a:r>
            <a:r>
              <a:rPr lang="fr-CH" dirty="0"/>
              <a:t> </a:t>
            </a:r>
            <a:r>
              <a:rPr lang="fr-CH" dirty="0" err="1"/>
              <a:t>project</a:t>
            </a:r>
            <a:r>
              <a:rPr lang="fr-CH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0570-3651-4A3C-AE45-95B02C4257E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223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Slide présentée par Augustin</a:t>
            </a:r>
          </a:p>
          <a:p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Simulation : </a:t>
            </a:r>
            <a:r>
              <a:rPr lang="fr-CH" dirty="0" err="1"/>
              <a:t>Build</a:t>
            </a:r>
            <a:r>
              <a:rPr lang="fr-CH" dirty="0"/>
              <a:t> network, host </a:t>
            </a:r>
            <a:r>
              <a:rPr lang="fr-CH" dirty="0" err="1"/>
              <a:t>nodes</a:t>
            </a:r>
            <a:r>
              <a:rPr lang="fr-CH" dirty="0"/>
              <a:t>, </a:t>
            </a:r>
            <a:r>
              <a:rPr lang="fr-CH" dirty="0" err="1"/>
              <a:t>give</a:t>
            </a:r>
            <a:r>
              <a:rPr lang="fr-CH" dirty="0"/>
              <a:t> </a:t>
            </a:r>
            <a:r>
              <a:rPr lang="fr-CH" dirty="0" err="1"/>
              <a:t>neighbouring</a:t>
            </a:r>
            <a:r>
              <a:rPr lang="fr-CH" dirty="0"/>
              <a:t> </a:t>
            </a:r>
            <a:r>
              <a:rPr lang="fr-CH" dirty="0" err="1"/>
              <a:t>costs</a:t>
            </a:r>
            <a:r>
              <a:rPr lang="fr-CH" dirty="0"/>
              <a:t>. </a:t>
            </a:r>
            <a:r>
              <a:rPr lang="fr-CH" dirty="0" err="1"/>
              <a:t>Nodes</a:t>
            </a:r>
            <a:r>
              <a:rPr lang="fr-CH" dirty="0"/>
              <a:t> of the network are </a:t>
            </a:r>
            <a:r>
              <a:rPr lang="fr-CH" dirty="0" err="1"/>
              <a:t>processes</a:t>
            </a:r>
            <a:r>
              <a:rPr lang="fr-CH" dirty="0"/>
              <a:t> and are </a:t>
            </a:r>
            <a:r>
              <a:rPr lang="fr-CH" dirty="0" err="1"/>
              <a:t>listed</a:t>
            </a:r>
            <a:r>
              <a:rPr lang="fr-CH" dirty="0"/>
              <a:t> in the tracker.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Nodes</a:t>
            </a:r>
            <a:r>
              <a:rPr lang="fr-CH" dirty="0"/>
              <a:t> can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used</a:t>
            </a:r>
            <a:r>
              <a:rPr lang="fr-CH" dirty="0"/>
              <a:t> to download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nodes</a:t>
            </a:r>
            <a:r>
              <a:rPr lang="fr-CH" dirty="0"/>
              <a:t> in the network, (</a:t>
            </a:r>
            <a:r>
              <a:rPr lang="fr-CH" dirty="0" err="1"/>
              <a:t>back-end</a:t>
            </a:r>
            <a:r>
              <a:rPr lang="fr-CH" dirty="0"/>
              <a:t> dev).</a:t>
            </a:r>
          </a:p>
          <a:p>
            <a:pPr marL="171450" indent="-171450">
              <a:buFontTx/>
              <a:buChar char="-"/>
            </a:pPr>
            <a:r>
              <a:rPr lang="fr-CH" dirty="0"/>
              <a:t>Multiple Sources : </a:t>
            </a:r>
            <a:r>
              <a:rPr lang="fr-CH" dirty="0" err="1"/>
              <a:t>several</a:t>
            </a:r>
            <a:r>
              <a:rPr lang="fr-CH" dirty="0"/>
              <a:t> </a:t>
            </a:r>
            <a:r>
              <a:rPr lang="fr-CH" dirty="0" err="1"/>
              <a:t>paths</a:t>
            </a:r>
            <a:r>
              <a:rPr lang="fr-CH" dirty="0"/>
              <a:t> for the </a:t>
            </a:r>
            <a:r>
              <a:rPr lang="fr-CH" dirty="0" err="1"/>
              <a:t>same</a:t>
            </a:r>
            <a:r>
              <a:rPr lang="fr-CH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0570-3651-4A3C-AE45-95B02C4257E7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679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Slide présentée par David</a:t>
            </a:r>
          </a:p>
          <a:p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Tracker inits </a:t>
            </a:r>
            <a:r>
              <a:rPr lang="fr-CH" dirty="0" err="1"/>
              <a:t>Nodes</a:t>
            </a:r>
            <a:r>
              <a:rPr lang="fr-CH" dirty="0"/>
              <a:t> in </a:t>
            </a:r>
            <a:r>
              <a:rPr lang="fr-CH" dirty="0" err="1"/>
              <a:t>deployNetwork+deployNode+addNodeToNetwork</a:t>
            </a:r>
            <a:r>
              <a:rPr lang="fr-CH" dirty="0"/>
              <a:t>, </a:t>
            </a:r>
            <a:r>
              <a:rPr lang="fr-CH" dirty="0" err="1"/>
              <a:t>gives</a:t>
            </a:r>
            <a:r>
              <a:rPr lang="fr-CH" dirty="0"/>
              <a:t> </a:t>
            </a:r>
            <a:r>
              <a:rPr lang="fr-CH" dirty="0" err="1"/>
              <a:t>Neighbouring</a:t>
            </a:r>
            <a:r>
              <a:rPr lang="fr-CH" dirty="0"/>
              <a:t> and </a:t>
            </a:r>
            <a:r>
              <a:rPr lang="fr-CH" dirty="0" err="1"/>
              <a:t>Costs</a:t>
            </a:r>
            <a:r>
              <a:rPr lang="fr-CH" dirty="0"/>
              <a:t> </a:t>
            </a:r>
            <a:r>
              <a:rPr lang="fr-CH" dirty="0" err="1"/>
              <a:t>attributes</a:t>
            </a:r>
            <a:r>
              <a:rPr lang="fr-CH" dirty="0"/>
              <a:t>. </a:t>
            </a:r>
            <a:r>
              <a:rPr lang="fr-CH" dirty="0" err="1"/>
              <a:t>Predefined</a:t>
            </a:r>
            <a:r>
              <a:rPr lang="fr-CH" dirty="0"/>
              <a:t> </a:t>
            </a:r>
            <a:r>
              <a:rPr lang="fr-CH" dirty="0" err="1"/>
              <a:t>list</a:t>
            </a:r>
            <a:r>
              <a:rPr lang="fr-CH" dirty="0"/>
              <a:t> for custom network.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Loops</a:t>
            </a:r>
            <a:r>
              <a:rPr lang="fr-CH" dirty="0"/>
              <a:t> : </a:t>
            </a:r>
            <a:r>
              <a:rPr lang="fr-CH" dirty="0" err="1"/>
              <a:t>each</a:t>
            </a:r>
            <a:r>
              <a:rPr lang="fr-CH" dirty="0"/>
              <a:t> can send messages to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other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Primitives : no </a:t>
            </a:r>
            <a:r>
              <a:rPr lang="fr-CH" dirty="0" err="1"/>
              <a:t>functions</a:t>
            </a:r>
            <a:r>
              <a:rPr lang="fr-CH" dirty="0"/>
              <a:t>, </a:t>
            </a:r>
            <a:r>
              <a:rPr lang="fr-CH" dirty="0" err="1"/>
              <a:t>asynchronous</a:t>
            </a:r>
            <a:r>
              <a:rPr lang="fr-CH" dirty="0"/>
              <a:t> system.</a:t>
            </a:r>
          </a:p>
          <a:p>
            <a:pPr marL="628650" lvl="1" indent="-171450">
              <a:buFontTx/>
              <a:buChar char="-"/>
            </a:pPr>
            <a:r>
              <a:rPr lang="fr-CH" dirty="0" err="1"/>
              <a:t>Current</a:t>
            </a:r>
            <a:r>
              <a:rPr lang="fr-CH" dirty="0"/>
              <a:t> network : </a:t>
            </a:r>
            <a:r>
              <a:rPr lang="fr-CH" dirty="0" err="1"/>
              <a:t>asked</a:t>
            </a:r>
            <a:r>
              <a:rPr lang="fr-CH" dirty="0"/>
              <a:t> at </a:t>
            </a:r>
            <a:r>
              <a:rPr lang="fr-CH" dirty="0" err="1"/>
              <a:t>beginning</a:t>
            </a:r>
            <a:r>
              <a:rPr lang="fr-CH" dirty="0"/>
              <a:t> of download/</a:t>
            </a:r>
            <a:r>
              <a:rPr lang="fr-CH" dirty="0" err="1"/>
              <a:t>upload</a:t>
            </a:r>
            <a:r>
              <a:rPr lang="fr-CH" dirty="0"/>
              <a:t>. Gets </a:t>
            </a:r>
            <a:r>
              <a:rPr lang="fr-CH" dirty="0" err="1"/>
              <a:t>latest</a:t>
            </a:r>
            <a:r>
              <a:rPr lang="fr-CH" dirty="0"/>
              <a:t> </a:t>
            </a:r>
            <a:r>
              <a:rPr lang="fr-CH" dirty="0" err="1"/>
              <a:t>updated</a:t>
            </a:r>
            <a:r>
              <a:rPr lang="fr-CH" dirty="0"/>
              <a:t> network (in case </a:t>
            </a:r>
            <a:r>
              <a:rPr lang="fr-CH" dirty="0" err="1"/>
              <a:t>add</a:t>
            </a:r>
            <a:r>
              <a:rPr lang="fr-CH" dirty="0"/>
              <a:t>/</a:t>
            </a:r>
            <a:r>
              <a:rPr lang="fr-CH" dirty="0" err="1"/>
              <a:t>remove</a:t>
            </a:r>
            <a:r>
              <a:rPr lang="fr-CH" dirty="0"/>
              <a:t> </a:t>
            </a:r>
            <a:r>
              <a:rPr lang="fr-CH" dirty="0" err="1"/>
              <a:t>nodes</a:t>
            </a:r>
            <a:r>
              <a:rPr lang="fr-CH" dirty="0"/>
              <a:t>)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0570-3651-4A3C-AE45-95B02C4257E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041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Slide présentée par David</a:t>
            </a:r>
          </a:p>
          <a:p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-   Node </a:t>
            </a:r>
            <a:r>
              <a:rPr lang="fr-CH" dirty="0" err="1"/>
              <a:t>is</a:t>
            </a:r>
            <a:r>
              <a:rPr lang="fr-CH" dirty="0"/>
              <a:t> a </a:t>
            </a:r>
            <a:r>
              <a:rPr lang="fr-CH" dirty="0" err="1"/>
              <a:t>loop</a:t>
            </a:r>
            <a:r>
              <a:rPr lang="fr-CH" dirty="0"/>
              <a:t> and </a:t>
            </a:r>
            <a:r>
              <a:rPr lang="fr-CH" dirty="0" err="1"/>
              <a:t>asynchronous</a:t>
            </a:r>
            <a:r>
              <a:rPr lang="fr-CH" dirty="0"/>
              <a:t>, Download and </a:t>
            </a:r>
            <a:r>
              <a:rPr lang="fr-CH" dirty="0" err="1"/>
              <a:t>upload</a:t>
            </a:r>
            <a:r>
              <a:rPr lang="fr-CH" dirty="0"/>
              <a:t> at the </a:t>
            </a:r>
            <a:r>
              <a:rPr lang="fr-CH" dirty="0" err="1"/>
              <a:t>same</a:t>
            </a:r>
            <a:r>
              <a:rPr lang="fr-CH" dirty="0"/>
              <a:t> time, </a:t>
            </a:r>
          </a:p>
          <a:p>
            <a:pPr marL="171450" indent="-171450">
              <a:buFontTx/>
              <a:buChar char="-"/>
            </a:pPr>
            <a:r>
              <a:rPr lang="fr-CH" dirty="0"/>
              <a:t>Download </a:t>
            </a:r>
            <a:r>
              <a:rPr lang="fr-CH" dirty="0" err="1"/>
              <a:t>from</a:t>
            </a:r>
            <a:r>
              <a:rPr lang="fr-CH" dirty="0"/>
              <a:t> one source : </a:t>
            </a:r>
            <a:r>
              <a:rPr lang="fr-CH" dirty="0" err="1"/>
              <a:t>sends</a:t>
            </a:r>
            <a:r>
              <a:rPr lang="fr-CH" dirty="0"/>
              <a:t> download </a:t>
            </a:r>
            <a:r>
              <a:rPr lang="fr-CH" dirty="0" err="1"/>
              <a:t>orders</a:t>
            </a:r>
            <a:r>
              <a:rPr lang="fr-CH" dirty="0"/>
              <a:t> </a:t>
            </a:r>
            <a:r>
              <a:rPr lang="fr-CH" dirty="0" err="1"/>
              <a:t>recursively</a:t>
            </a:r>
            <a:r>
              <a:rPr lang="fr-CH" dirty="0"/>
              <a:t> on one </a:t>
            </a:r>
            <a:r>
              <a:rPr lang="fr-CH" dirty="0" err="1"/>
              <a:t>path</a:t>
            </a:r>
            <a:r>
              <a:rPr lang="fr-CH" dirty="0"/>
              <a:t>, </a:t>
            </a:r>
            <a:r>
              <a:rPr lang="fr-CH" dirty="0" err="1"/>
              <a:t>until</a:t>
            </a:r>
            <a:r>
              <a:rPr lang="fr-CH" dirty="0"/>
              <a:t> source. </a:t>
            </a:r>
            <a:r>
              <a:rPr lang="fr-CH" dirty="0" err="1"/>
              <a:t>Order</a:t>
            </a:r>
            <a:r>
              <a:rPr lang="fr-CH" dirty="0"/>
              <a:t> : </a:t>
            </a:r>
            <a:r>
              <a:rPr lang="fr-CH" dirty="0" err="1"/>
              <a:t>File+Path</a:t>
            </a:r>
            <a:r>
              <a:rPr lang="fr-CH" dirty="0"/>
              <a:t> to </a:t>
            </a:r>
            <a:r>
              <a:rPr lang="fr-CH" dirty="0" err="1"/>
              <a:t>upload</a:t>
            </a:r>
            <a:r>
              <a:rPr lang="fr-CH" dirty="0"/>
              <a:t> back to the </a:t>
            </a:r>
            <a:r>
              <a:rPr lang="fr-CH" dirty="0" err="1"/>
              <a:t>requester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 err="1"/>
              <a:t>Upload</a:t>
            </a:r>
            <a:r>
              <a:rPr lang="fr-CH" dirty="0"/>
              <a:t> (for source), </a:t>
            </a:r>
            <a:r>
              <a:rPr lang="fr-CH" dirty="0" err="1"/>
              <a:t>uploads</a:t>
            </a:r>
            <a:r>
              <a:rPr lang="fr-CH" dirty="0"/>
              <a:t> back on the </a:t>
            </a:r>
            <a:r>
              <a:rPr lang="fr-CH" dirty="0" err="1"/>
              <a:t>given</a:t>
            </a:r>
            <a:r>
              <a:rPr lang="fr-CH" dirty="0"/>
              <a:t> </a:t>
            </a:r>
            <a:r>
              <a:rPr lang="fr-CH" dirty="0" err="1"/>
              <a:t>path</a:t>
            </a:r>
            <a:r>
              <a:rPr lang="fr-CH" dirty="0"/>
              <a:t>. Like download but </a:t>
            </a:r>
            <a:r>
              <a:rPr lang="fr-CH" dirty="0" err="1"/>
              <a:t>path</a:t>
            </a:r>
            <a:r>
              <a:rPr lang="fr-CH" dirty="0"/>
              <a:t> </a:t>
            </a:r>
            <a:r>
              <a:rPr lang="fr-CH" dirty="0" err="1"/>
              <a:t>inverted</a:t>
            </a:r>
            <a:r>
              <a:rPr lang="fr-CH" dirty="0"/>
              <a:t>. </a:t>
            </a:r>
            <a:r>
              <a:rPr lang="fr-CH" dirty="0" err="1"/>
              <a:t>Also</a:t>
            </a:r>
            <a:r>
              <a:rPr lang="fr-CH" dirty="0"/>
              <a:t>, </a:t>
            </a:r>
            <a:r>
              <a:rPr lang="fr-CH" dirty="0" err="1"/>
              <a:t>Nodes</a:t>
            </a:r>
            <a:r>
              <a:rPr lang="fr-CH" dirty="0"/>
              <a:t> on the </a:t>
            </a:r>
            <a:r>
              <a:rPr lang="fr-CH" dirty="0" err="1"/>
              <a:t>path</a:t>
            </a:r>
            <a:r>
              <a:rPr lang="fr-CH" dirty="0"/>
              <a:t> </a:t>
            </a:r>
            <a:r>
              <a:rPr lang="fr-CH" dirty="0" err="1"/>
              <a:t>don’t</a:t>
            </a:r>
            <a:r>
              <a:rPr lang="fr-CH" dirty="0"/>
              <a:t> </a:t>
            </a:r>
            <a:r>
              <a:rPr lang="fr-CH" dirty="0" err="1"/>
              <a:t>save</a:t>
            </a:r>
            <a:r>
              <a:rPr lang="fr-CH" dirty="0"/>
              <a:t> the File, </a:t>
            </a:r>
            <a:r>
              <a:rPr lang="fr-CH" dirty="0" err="1"/>
              <a:t>only</a:t>
            </a:r>
            <a:r>
              <a:rPr lang="fr-CH" dirty="0"/>
              <a:t> transmit as </a:t>
            </a:r>
            <a:r>
              <a:rPr lang="fr-CH" dirty="0" err="1"/>
              <a:t>parameter</a:t>
            </a:r>
            <a:r>
              <a:rPr lang="fr-CH" dirty="0"/>
              <a:t>.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Declare</a:t>
            </a:r>
            <a:r>
              <a:rPr lang="fr-CH" dirty="0"/>
              <a:t> files (for </a:t>
            </a:r>
            <a:r>
              <a:rPr lang="fr-CH" dirty="0" err="1"/>
              <a:t>tracking</a:t>
            </a:r>
            <a:r>
              <a:rPr lang="fr-CH" dirty="0"/>
              <a:t>), </a:t>
            </a:r>
            <a:r>
              <a:rPr lang="fr-CH" dirty="0" err="1"/>
              <a:t>ofc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(rem)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0570-3651-4A3C-AE45-95B02C4257E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102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Slide présentée par David</a:t>
            </a:r>
          </a:p>
          <a:p>
            <a:endParaRPr lang="fr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/>
              <a:t>Downloads </a:t>
            </a:r>
            <a:r>
              <a:rPr lang="fr-CH" dirty="0" err="1"/>
              <a:t>from</a:t>
            </a:r>
            <a:r>
              <a:rPr lang="fr-CH" dirty="0"/>
              <a:t> multiple sources </a:t>
            </a:r>
            <a:r>
              <a:rPr lang="fr-CH" dirty="0" err="1"/>
              <a:t>instead</a:t>
            </a:r>
            <a:r>
              <a:rPr lang="fr-CH" dirty="0"/>
              <a:t> of </a:t>
            </a:r>
            <a:r>
              <a:rPr lang="fr-CH" dirty="0" err="1"/>
              <a:t>several</a:t>
            </a:r>
            <a:r>
              <a:rPr lang="fr-CH" dirty="0"/>
              <a:t> </a:t>
            </a:r>
            <a:r>
              <a:rPr lang="fr-CH" dirty="0" err="1"/>
              <a:t>paths</a:t>
            </a:r>
            <a:r>
              <a:rPr lang="fr-CH" dirty="0"/>
              <a:t> for </a:t>
            </a:r>
            <a:r>
              <a:rPr lang="fr-CH" dirty="0" err="1"/>
              <a:t>same</a:t>
            </a:r>
            <a:r>
              <a:rPr lang="fr-CH" dirty="0"/>
              <a:t> source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 err="1"/>
              <a:t>Shortest</a:t>
            </a:r>
            <a:r>
              <a:rPr lang="fr-CH" dirty="0"/>
              <a:t> </a:t>
            </a:r>
            <a:r>
              <a:rPr lang="fr-CH" dirty="0" err="1"/>
              <a:t>paths</a:t>
            </a:r>
            <a:r>
              <a:rPr lang="fr-CH" dirty="0"/>
              <a:t> : </a:t>
            </a:r>
            <a:r>
              <a:rPr lang="fr-CH" dirty="0" err="1"/>
              <a:t>was</a:t>
            </a:r>
            <a:r>
              <a:rPr lang="fr-CH" dirty="0"/>
              <a:t> blocking </a:t>
            </a:r>
            <a:r>
              <a:rPr lang="fr-CH" dirty="0" err="1"/>
              <a:t>nodes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removed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. </a:t>
            </a:r>
            <a:r>
              <a:rPr lang="fr-CH" dirty="0" err="1"/>
              <a:t>Paths</a:t>
            </a:r>
            <a:r>
              <a:rPr lang="fr-CH" dirty="0"/>
              <a:t> must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entered</a:t>
            </a:r>
            <a:r>
              <a:rPr lang="fr-CH" dirty="0"/>
              <a:t> </a:t>
            </a:r>
            <a:r>
              <a:rPr lang="fr-CH" dirty="0" err="1"/>
              <a:t>during</a:t>
            </a:r>
            <a:r>
              <a:rPr lang="fr-CH" dirty="0"/>
              <a:t> download.</a:t>
            </a:r>
          </a:p>
          <a:p>
            <a:endParaRPr lang="fr-CH" dirty="0"/>
          </a:p>
          <a:p>
            <a:r>
              <a:rPr lang="fr-CH" dirty="0"/>
              <a:t>- Real files : </a:t>
            </a:r>
            <a:r>
              <a:rPr lang="fr-CH" dirty="0" err="1"/>
              <a:t>filenames</a:t>
            </a:r>
            <a:r>
              <a:rPr lang="fr-CH" dirty="0"/>
              <a:t> </a:t>
            </a:r>
            <a:r>
              <a:rPr lang="fr-CH" dirty="0" err="1"/>
              <a:t>yet</a:t>
            </a:r>
            <a:r>
              <a:rPr lang="fr-CH" dirty="0"/>
              <a:t>.</a:t>
            </a:r>
          </a:p>
          <a:p>
            <a:r>
              <a:rPr lang="fr-CH" dirty="0"/>
              <a:t>- Failure </a:t>
            </a:r>
            <a:r>
              <a:rPr lang="fr-CH" dirty="0" err="1"/>
              <a:t>mgmt</a:t>
            </a:r>
            <a:r>
              <a:rPr lang="fr-CH" dirty="0"/>
              <a:t> : </a:t>
            </a:r>
            <a:r>
              <a:rPr lang="fr-CH" dirty="0" err="1"/>
              <a:t>during</a:t>
            </a:r>
            <a:r>
              <a:rPr lang="fr-CH" dirty="0"/>
              <a:t> a download, </a:t>
            </a:r>
            <a:r>
              <a:rPr lang="fr-CH" dirty="0" err="1"/>
              <a:t>removing</a:t>
            </a:r>
            <a:r>
              <a:rPr lang="fr-CH" dirty="0"/>
              <a:t> and re-</a:t>
            </a:r>
            <a:r>
              <a:rPr lang="fr-CH" dirty="0" err="1"/>
              <a:t>adding</a:t>
            </a:r>
            <a:r>
              <a:rPr lang="fr-CH" dirty="0"/>
              <a:t> </a:t>
            </a:r>
            <a:r>
              <a:rPr lang="fr-CH" dirty="0" err="1"/>
              <a:t>crashed</a:t>
            </a:r>
            <a:r>
              <a:rPr lang="fr-CH" dirty="0"/>
              <a:t> </a:t>
            </a:r>
            <a:r>
              <a:rPr lang="fr-CH" dirty="0" err="1"/>
              <a:t>nodes</a:t>
            </a:r>
            <a:r>
              <a:rPr lang="fr-CH" dirty="0"/>
              <a:t>, </a:t>
            </a:r>
            <a:r>
              <a:rPr lang="fr-CH" dirty="0" err="1"/>
              <a:t>updating</a:t>
            </a:r>
            <a:r>
              <a:rPr lang="fr-CH" dirty="0"/>
              <a:t> </a:t>
            </a:r>
            <a:r>
              <a:rPr lang="fr-CH" dirty="0" err="1"/>
              <a:t>neighbours</a:t>
            </a:r>
            <a:r>
              <a:rPr lang="fr-CH" dirty="0"/>
              <a:t> </a:t>
            </a:r>
            <a:r>
              <a:rPr lang="fr-CH" dirty="0" err="1"/>
              <a:t>costs</a:t>
            </a:r>
            <a:r>
              <a:rPr lang="fr-CH" dirty="0"/>
              <a:t> </a:t>
            </a:r>
            <a:r>
              <a:rPr lang="fr-CH" dirty="0" err="1"/>
              <a:t>list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0570-3651-4A3C-AE45-95B02C4257E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969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Slide présentée par David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0570-3651-4A3C-AE45-95B02C4257E7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458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0570-3651-4A3C-AE45-95B02C4257E7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040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8A27-C736-4562-9BDC-B4354C784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CDF67-6BAB-4A49-B271-083FE50B2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6BC4-BB83-4379-9D39-2B2A81BF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66F-07E8-40F2-B5EE-3D206C29BEC0}" type="datetimeFigureOut">
              <a:rPr lang="fr-CH" smtClean="0"/>
              <a:t>15.12.2020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82E8-3750-4A16-A116-5535AED8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457E-8E46-4E5A-8614-D0B087C0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CB77-3B50-4980-8582-99961887D69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966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E5C6-A473-48FF-B184-398404A2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58862-32AF-4EDC-864E-DB5B8E419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27C2B-EED9-4481-AAC2-292CED79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66F-07E8-40F2-B5EE-3D206C29BEC0}" type="datetimeFigureOut">
              <a:rPr lang="fr-CH" smtClean="0"/>
              <a:t>15.12.2020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4214-204F-4950-8209-3B07907B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584D-9B16-4091-B2DA-DE0740C1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CB77-3B50-4980-8582-99961887D69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955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EE77E-D915-4906-8B3B-5527BE731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0FD4B-E145-4939-A743-C302D0F6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B6FA-19E1-4B7B-9F20-DCA042E9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66F-07E8-40F2-B5EE-3D206C29BEC0}" type="datetimeFigureOut">
              <a:rPr lang="fr-CH" smtClean="0"/>
              <a:t>15.12.2020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B28AF-E103-4333-A8D9-E7914D44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C96B2-DD77-4F14-8031-3E07BC61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CB77-3B50-4980-8582-99961887D69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868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5792-64E9-4EBB-B7FA-82226ECD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5B59-C857-4C95-A85C-FC0A8FD6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8AA0F-A61B-40C7-B499-A8243A80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66F-07E8-40F2-B5EE-3D206C29BEC0}" type="datetimeFigureOut">
              <a:rPr lang="fr-CH" smtClean="0"/>
              <a:t>15.12.2020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B68D-6393-46D7-B9CB-7AD74441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6DF5D-B1B1-40E5-8C97-8D372E76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CB77-3B50-4980-8582-99961887D69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017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E2DC-A13B-479D-9A45-C39E3303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3CD1-51A2-4AE4-ADD5-1D1C8141F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4AD1F-1317-4C8A-AFA7-078A244F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66F-07E8-40F2-B5EE-3D206C29BEC0}" type="datetimeFigureOut">
              <a:rPr lang="fr-CH" smtClean="0"/>
              <a:t>15.12.2020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DFD0-C03E-4B0C-9C43-C76B50F0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B5C9-C756-4646-B1A0-FE481C55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CB77-3B50-4980-8582-99961887D69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299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1B72-1B27-460D-B07D-8AC959F2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98797-5941-4140-A23D-FFFAF78F2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E5BCC-D531-4CEF-A750-E5DB4592D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9D690-D6A9-47A0-B88F-01C272C4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66F-07E8-40F2-B5EE-3D206C29BEC0}" type="datetimeFigureOut">
              <a:rPr lang="fr-CH" smtClean="0"/>
              <a:t>15.12.2020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C896B-1FA5-43CA-B08B-53C04EC9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49435-44E0-4BD5-9D0D-1E4CED8F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CB77-3B50-4980-8582-99961887D69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089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3478-0AF0-47CB-8F02-830DDE8F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26DFB-892A-438C-ACA3-D9CBFAEC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E9D8D-94CC-444C-899F-950A187C7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E88A1-DA41-44A5-AC3C-4EC3BF28C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BD08B-4864-4B06-AA44-0A22972C5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3A689-A10F-4CA2-B90C-F38E7E44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66F-07E8-40F2-B5EE-3D206C29BEC0}" type="datetimeFigureOut">
              <a:rPr lang="fr-CH" smtClean="0"/>
              <a:t>15.12.2020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89B0B-D0CB-4DBF-9656-9C6F7F8D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F1625-489B-4D30-8238-3E5EFB80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CB77-3B50-4980-8582-99961887D69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59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8E2-FB64-4146-8A34-7F74F6FF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82983-C30A-4772-85CE-6617E6C9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66F-07E8-40F2-B5EE-3D206C29BEC0}" type="datetimeFigureOut">
              <a:rPr lang="fr-CH" smtClean="0"/>
              <a:t>15.12.2020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3AC98-0749-4FA1-A60C-6344AC4F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07FF0-5866-4C5C-A44D-52B68E4C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CB77-3B50-4980-8582-99961887D69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191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3056D-C478-4C15-BDE6-4EDF9AE8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66F-07E8-40F2-B5EE-3D206C29BEC0}" type="datetimeFigureOut">
              <a:rPr lang="fr-CH" smtClean="0"/>
              <a:t>15.12.2020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4D978-C7B3-4FF5-89AD-9B4A9452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5761D-532E-44C3-9F6C-9DE392F6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CB77-3B50-4980-8582-99961887D69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856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2B3B-DA1E-4D1A-95FC-98D6EF28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1672-8CB1-488C-A882-591F05B4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BF986-4116-4E99-882F-FB76E736C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20135-3A15-4E93-9E22-51FC67D3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66F-07E8-40F2-B5EE-3D206C29BEC0}" type="datetimeFigureOut">
              <a:rPr lang="fr-CH" smtClean="0"/>
              <a:t>15.12.2020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4C50E-7D13-4C65-89E5-E9A4FF0C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65986-C91A-468C-96EC-35B5995A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CB77-3B50-4980-8582-99961887D69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095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20E1-D105-476F-BE60-B4C1F5FA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C17E1-FCBE-48B7-853A-98B1796BE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746B1-50EA-4196-8F4D-5DED8F0F9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18F03-DA6F-4BC3-9103-7397F00B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66F-07E8-40F2-B5EE-3D206C29BEC0}" type="datetimeFigureOut">
              <a:rPr lang="fr-CH" smtClean="0"/>
              <a:t>15.12.2020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24166-5972-4461-AC90-6EA41675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97B1E-D59D-4304-BD1F-12AE7BD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CB77-3B50-4980-8582-99961887D69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520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2D4CD-3908-40B2-8624-9D7535D6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E58AA-4950-4838-81B3-F5FDBA87B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C5A7B-A231-4F70-B3DF-7130DF9F9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A66F-07E8-40F2-B5EE-3D206C29BEC0}" type="datetimeFigureOut">
              <a:rPr lang="fr-CH" smtClean="0"/>
              <a:t>15.12.2020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7D965-2525-452F-8EC1-904A7C83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98584-16CE-4D7C-A43B-8C6D62B2A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CB77-3B50-4980-8582-99961887D69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875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D98B-FE03-4054-AB58-644D27560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2387600"/>
          </a:xfrm>
        </p:spPr>
        <p:txBody>
          <a:bodyPr>
            <a:normAutofit/>
          </a:bodyPr>
          <a:lstStyle/>
          <a:p>
            <a:r>
              <a:rPr lang="fr-CH" sz="4500" dirty="0"/>
              <a:t>Peer-to-Peer Network Interface Simulation </a:t>
            </a:r>
            <a:br>
              <a:rPr lang="fr-CH" sz="4500" dirty="0"/>
            </a:br>
            <a:endParaRPr lang="fr-CH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4FE71-315D-4929-B967-3765F47C7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David Baschung - Augustin </a:t>
            </a:r>
            <a:r>
              <a:rPr lang="fr-CH" dirty="0" err="1"/>
              <a:t>Martignoni</a:t>
            </a:r>
            <a:r>
              <a:rPr lang="fr-CH" dirty="0"/>
              <a:t> </a:t>
            </a:r>
            <a:br>
              <a:rPr lang="fr-CH" dirty="0"/>
            </a:br>
            <a:endParaRPr lang="fr-CH" dirty="0"/>
          </a:p>
          <a:p>
            <a:r>
              <a:rPr lang="fr-CH" dirty="0"/>
              <a:t>Concurrent and Distributed </a:t>
            </a:r>
            <a:r>
              <a:rPr lang="fr-CH" dirty="0" err="1"/>
              <a:t>Computing</a:t>
            </a:r>
            <a:endParaRPr lang="fr-CH" dirty="0"/>
          </a:p>
          <a:p>
            <a:r>
              <a:rPr lang="fr-CH" dirty="0" err="1"/>
              <a:t>Semester</a:t>
            </a:r>
            <a:r>
              <a:rPr lang="fr-CH" dirty="0"/>
              <a:t> Project SA 2020</a:t>
            </a:r>
          </a:p>
        </p:txBody>
      </p:sp>
    </p:spTree>
    <p:extLst>
      <p:ext uri="{BB962C8B-B14F-4D97-AF65-F5344CB8AC3E}">
        <p14:creationId xmlns:p14="http://schemas.microsoft.com/office/powerpoint/2010/main" val="305494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21CA-CBBC-4ACC-B476-8214245C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A350-242C-4F85-B363-9F856B31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Peer-to-Peer download Network</a:t>
            </a:r>
          </a:p>
          <a:p>
            <a:r>
              <a:rPr lang="fr-CH" dirty="0" err="1"/>
              <a:t>Nodes</a:t>
            </a:r>
            <a:r>
              <a:rPr lang="fr-CH" dirty="0"/>
              <a:t> have </a:t>
            </a:r>
            <a:r>
              <a:rPr lang="fr-CH" dirty="0" err="1"/>
              <a:t>neighbours</a:t>
            </a:r>
            <a:r>
              <a:rPr lang="fr-CH" dirty="0"/>
              <a:t> and </a:t>
            </a:r>
            <a:r>
              <a:rPr lang="fr-CH" dirty="0" err="1"/>
              <a:t>costs</a:t>
            </a:r>
            <a:endParaRPr lang="fr-CH" dirty="0"/>
          </a:p>
          <a:p>
            <a:r>
              <a:rPr lang="fr-CH" dirty="0" err="1"/>
              <a:t>Nodes</a:t>
            </a:r>
            <a:r>
              <a:rPr lang="fr-CH" dirty="0"/>
              <a:t> have files</a:t>
            </a:r>
          </a:p>
          <a:p>
            <a:r>
              <a:rPr lang="fr-CH" dirty="0"/>
              <a:t>Tracker server </a:t>
            </a:r>
            <a:r>
              <a:rPr lang="fr-CH" dirty="0" err="1"/>
              <a:t>sometimes</a:t>
            </a:r>
            <a:endParaRPr lang="fr-CH" dirty="0"/>
          </a:p>
          <a:p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1026" name="Picture 2" descr="Peer-to-peer - Wikipedia">
            <a:extLst>
              <a:ext uri="{FF2B5EF4-FFF2-40B4-BE49-F238E27FC236}">
                <a16:creationId xmlns:a16="http://schemas.microsoft.com/office/drawing/2014/main" id="{4DA5CE63-DA35-405D-A65B-C01AAE06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205" y="1484555"/>
            <a:ext cx="2609552" cy="269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81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63B2-4182-4267-9322-2E387C55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0253-3742-4D79-9EB9-0575422B0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Simulation, </a:t>
            </a:r>
            <a:r>
              <a:rPr lang="fr-CH" dirty="0" err="1"/>
              <a:t>built</a:t>
            </a:r>
            <a:r>
              <a:rPr lang="fr-CH" dirty="0"/>
              <a:t> network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given</a:t>
            </a:r>
            <a:r>
              <a:rPr lang="fr-CH" dirty="0"/>
              <a:t> </a:t>
            </a:r>
            <a:r>
              <a:rPr lang="fr-CH" dirty="0" err="1"/>
              <a:t>nodes</a:t>
            </a:r>
            <a:endParaRPr lang="fr-CH" dirty="0"/>
          </a:p>
          <a:p>
            <a:r>
              <a:rPr lang="fr-CH" dirty="0"/>
              <a:t>Interface for </a:t>
            </a:r>
            <a:r>
              <a:rPr lang="fr-CH" dirty="0" err="1"/>
              <a:t>individual</a:t>
            </a:r>
            <a:r>
              <a:rPr lang="fr-CH" dirty="0"/>
              <a:t> </a:t>
            </a:r>
            <a:r>
              <a:rPr lang="fr-CH" dirty="0" err="1"/>
              <a:t>node</a:t>
            </a:r>
            <a:r>
              <a:rPr lang="fr-CH" dirty="0"/>
              <a:t> usage</a:t>
            </a:r>
          </a:p>
          <a:p>
            <a:r>
              <a:rPr lang="fr-CH" dirty="0"/>
              <a:t>Download files </a:t>
            </a:r>
            <a:r>
              <a:rPr lang="fr-CH" dirty="0" err="1"/>
              <a:t>from</a:t>
            </a:r>
            <a:r>
              <a:rPr lang="fr-CH" dirty="0"/>
              <a:t> multiple sources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38903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658B-78C2-4AF4-970B-27065B20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Implementation</a:t>
            </a:r>
            <a:r>
              <a:rPr lang="fr-CH" dirty="0"/>
              <a:t> – Network </a:t>
            </a:r>
            <a:r>
              <a:rPr lang="fr-CH" dirty="0" err="1"/>
              <a:t>creation</a:t>
            </a:r>
            <a:endParaRPr lang="fr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BEC12-76CD-43AC-9333-796B61C42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6881" y="5086263"/>
            <a:ext cx="7990451" cy="123419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408700-91C4-468C-8472-1A53065581B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Tracker as initial process, </a:t>
            </a:r>
            <a:r>
              <a:rPr lang="fr-CH" dirty="0" err="1"/>
              <a:t>launches</a:t>
            </a:r>
            <a:r>
              <a:rPr lang="fr-CH" dirty="0"/>
              <a:t> </a:t>
            </a:r>
            <a:r>
              <a:rPr lang="fr-CH" dirty="0" err="1"/>
              <a:t>nodes</a:t>
            </a:r>
            <a:endParaRPr lang="fr-CH" dirty="0"/>
          </a:p>
          <a:p>
            <a:r>
              <a:rPr lang="fr-CH" dirty="0"/>
              <a:t>Tracker and </a:t>
            </a:r>
            <a:r>
              <a:rPr lang="fr-CH" dirty="0" err="1"/>
              <a:t>nodes</a:t>
            </a:r>
            <a:r>
              <a:rPr lang="fr-CH" dirty="0"/>
              <a:t> are </a:t>
            </a:r>
            <a:r>
              <a:rPr lang="fr-CH" dirty="0" err="1"/>
              <a:t>loops</a:t>
            </a:r>
            <a:endParaRPr lang="fr-CH" dirty="0"/>
          </a:p>
          <a:p>
            <a:r>
              <a:rPr lang="fr-CH" dirty="0"/>
              <a:t>Tracker primitives :</a:t>
            </a:r>
          </a:p>
          <a:p>
            <a:pPr lvl="1"/>
            <a:r>
              <a:rPr lang="fr-CH" dirty="0"/>
              <a:t>Return </a:t>
            </a:r>
            <a:r>
              <a:rPr lang="fr-CH" dirty="0" err="1"/>
              <a:t>current</a:t>
            </a:r>
            <a:r>
              <a:rPr lang="fr-CH" dirty="0"/>
              <a:t> network</a:t>
            </a:r>
          </a:p>
          <a:p>
            <a:pPr lvl="1"/>
            <a:r>
              <a:rPr lang="fr-CH" dirty="0" err="1"/>
              <a:t>Print</a:t>
            </a:r>
            <a:r>
              <a:rPr lang="fr-CH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52957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5145-1F4A-4366-A2DE-4EE8DF27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Implementation</a:t>
            </a:r>
            <a:r>
              <a:rPr lang="fr-CH" dirty="0"/>
              <a:t> – Node 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158C5-F3AC-416D-9037-801C51EAE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8249" y="5249732"/>
            <a:ext cx="7886533" cy="91279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447EB5-BAAC-415E-B8E8-6F9497E1B5F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/>
              <a:t>Nodes</a:t>
            </a:r>
            <a:r>
              <a:rPr lang="fr-CH" dirty="0"/>
              <a:t> </a:t>
            </a:r>
            <a:r>
              <a:rPr lang="fr-CH" dirty="0" err="1"/>
              <a:t>loops</a:t>
            </a:r>
            <a:r>
              <a:rPr lang="fr-CH" dirty="0"/>
              <a:t> messages</a:t>
            </a:r>
          </a:p>
          <a:p>
            <a:r>
              <a:rPr lang="fr-CH" dirty="0" err="1"/>
              <a:t>Nodes</a:t>
            </a:r>
            <a:r>
              <a:rPr lang="fr-CH" dirty="0"/>
              <a:t> primitives :</a:t>
            </a:r>
          </a:p>
          <a:p>
            <a:pPr lvl="1"/>
            <a:r>
              <a:rPr lang="fr-CH" dirty="0"/>
              <a:t>Download </a:t>
            </a:r>
            <a:r>
              <a:rPr lang="fr-CH" dirty="0" err="1"/>
              <a:t>from</a:t>
            </a:r>
            <a:r>
              <a:rPr lang="fr-CH" dirty="0"/>
              <a:t> one or multiple sources</a:t>
            </a:r>
          </a:p>
          <a:p>
            <a:pPr lvl="1"/>
            <a:r>
              <a:rPr lang="fr-CH" dirty="0" err="1"/>
              <a:t>Upload</a:t>
            </a:r>
            <a:endParaRPr lang="fr-CH" dirty="0"/>
          </a:p>
          <a:p>
            <a:pPr lvl="1"/>
            <a:r>
              <a:rPr lang="fr-CH" dirty="0" err="1"/>
              <a:t>Declare</a:t>
            </a:r>
            <a:r>
              <a:rPr lang="fr-CH" dirty="0"/>
              <a:t>/</a:t>
            </a:r>
            <a:r>
              <a:rPr lang="fr-CH" dirty="0" err="1"/>
              <a:t>add</a:t>
            </a:r>
            <a:r>
              <a:rPr lang="fr-CH" dirty="0"/>
              <a:t>/</a:t>
            </a:r>
            <a:r>
              <a:rPr lang="fr-CH" dirty="0" err="1"/>
              <a:t>remove</a:t>
            </a:r>
            <a:r>
              <a:rPr lang="fr-CH" dirty="0"/>
              <a:t> files</a:t>
            </a:r>
          </a:p>
        </p:txBody>
      </p:sp>
      <p:pic>
        <p:nvPicPr>
          <p:cNvPr id="7" name="Picture 2" descr="Peer-to-peer - Wikipedia">
            <a:extLst>
              <a:ext uri="{FF2B5EF4-FFF2-40B4-BE49-F238E27FC236}">
                <a16:creationId xmlns:a16="http://schemas.microsoft.com/office/drawing/2014/main" id="{262E7699-9242-43D5-84E3-F29C1E027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205" y="1484555"/>
            <a:ext cx="2609552" cy="269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8BF0B6E-3A12-4CD2-B240-4B2740AC91F8}"/>
              </a:ext>
            </a:extLst>
          </p:cNvPr>
          <p:cNvSpPr/>
          <p:nvPr/>
        </p:nvSpPr>
        <p:spPr>
          <a:xfrm>
            <a:off x="7478038" y="2456928"/>
            <a:ext cx="739036" cy="751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F92AC4-524B-4721-BC62-B03252788487}"/>
              </a:ext>
            </a:extLst>
          </p:cNvPr>
          <p:cNvSpPr/>
          <p:nvPr/>
        </p:nvSpPr>
        <p:spPr>
          <a:xfrm>
            <a:off x="8727423" y="1748283"/>
            <a:ext cx="739036" cy="75156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016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E0F1-E119-4F28-9655-2E7C05CE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E411-95A0-45AF-ADD9-A0F088D3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Successfully</a:t>
            </a:r>
            <a:r>
              <a:rPr lang="fr-CH" dirty="0"/>
              <a:t> downloads </a:t>
            </a:r>
            <a:r>
              <a:rPr lang="fr-CH" dirty="0" err="1"/>
              <a:t>from</a:t>
            </a:r>
            <a:r>
              <a:rPr lang="fr-CH" dirty="0"/>
              <a:t> multiple sources</a:t>
            </a:r>
          </a:p>
          <a:p>
            <a:r>
              <a:rPr lang="fr-CH" dirty="0" err="1"/>
              <a:t>Failed</a:t>
            </a:r>
            <a:r>
              <a:rPr lang="fr-CH" dirty="0"/>
              <a:t> for </a:t>
            </a:r>
            <a:r>
              <a:rPr lang="fr-CH" dirty="0" err="1"/>
              <a:t>shortest</a:t>
            </a:r>
            <a:r>
              <a:rPr lang="fr-CH" dirty="0"/>
              <a:t> </a:t>
            </a:r>
            <a:r>
              <a:rPr lang="fr-CH" dirty="0" err="1"/>
              <a:t>path</a:t>
            </a:r>
            <a:r>
              <a:rPr lang="fr-CH" dirty="0"/>
              <a:t> </a:t>
            </a:r>
            <a:r>
              <a:rPr lang="fr-CH" dirty="0" err="1"/>
              <a:t>discovery</a:t>
            </a: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 err="1"/>
              <a:t>Further</a:t>
            </a:r>
            <a:r>
              <a:rPr lang="fr-CH" dirty="0"/>
              <a:t> </a:t>
            </a:r>
            <a:r>
              <a:rPr lang="fr-CH" dirty="0" err="1"/>
              <a:t>development</a:t>
            </a:r>
            <a:r>
              <a:rPr lang="fr-CH" dirty="0"/>
              <a:t> :</a:t>
            </a:r>
          </a:p>
          <a:p>
            <a:r>
              <a:rPr lang="fr-CH" dirty="0"/>
              <a:t>Real files, </a:t>
            </a:r>
            <a:r>
              <a:rPr lang="fr-CH" dirty="0" err="1"/>
              <a:t>cut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in </a:t>
            </a:r>
            <a:r>
              <a:rPr lang="fr-CH" dirty="0" err="1"/>
              <a:t>pieces</a:t>
            </a:r>
            <a:endParaRPr lang="fr-CH" dirty="0"/>
          </a:p>
          <a:p>
            <a:r>
              <a:rPr lang="fr-CH" dirty="0"/>
              <a:t>Node Failure Management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9965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4CF6A-ABF4-4ECA-94ED-E7E884DB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Demonstration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86D4E145-6768-41D8-804F-A01F78993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02" y="2096129"/>
            <a:ext cx="4572396" cy="3810330"/>
          </a:xfrm>
        </p:spPr>
      </p:pic>
    </p:spTree>
    <p:extLst>
      <p:ext uri="{BB962C8B-B14F-4D97-AF65-F5344CB8AC3E}">
        <p14:creationId xmlns:p14="http://schemas.microsoft.com/office/powerpoint/2010/main" val="351855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33FE-D6E4-4AB8-80E6-8CF908FA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43F1-5294-4543-B152-4D65E2678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683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465</Words>
  <Application>Microsoft Office PowerPoint</Application>
  <PresentationFormat>Widescreen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Peer-to-Peer Network Interface Simulation  </vt:lpstr>
      <vt:lpstr>Context</vt:lpstr>
      <vt:lpstr>Goals</vt:lpstr>
      <vt:lpstr>Implementation – Network creation</vt:lpstr>
      <vt:lpstr>Implementation – Node actions</vt:lpstr>
      <vt:lpstr>Evaluation</vt:lpstr>
      <vt:lpstr>Demonstration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Peer-to-Peer Network Interface Simulation  </dc:title>
  <dc:creator>David -</dc:creator>
  <cp:lastModifiedBy>David -</cp:lastModifiedBy>
  <cp:revision>21</cp:revision>
  <dcterms:created xsi:type="dcterms:W3CDTF">2020-12-15T02:51:10Z</dcterms:created>
  <dcterms:modified xsi:type="dcterms:W3CDTF">2020-12-15T13:00:34Z</dcterms:modified>
</cp:coreProperties>
</file>