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3"/>
  </p:notesMasterIdLst>
  <p:sldIdLst>
    <p:sldId id="282" r:id="rId2"/>
  </p:sldIdLst>
  <p:sldSz cx="30279975" cy="42808525"/>
  <p:notesSz cx="6735763" cy="9866313"/>
  <p:defaultTextStyle>
    <a:defPPr>
      <a:defRPr lang="ja-JP"/>
    </a:defPPr>
    <a:lvl1pPr marL="0" algn="l" defTabSz="4176431" rtl="0" eaLnBrk="1" latinLnBrk="0" hangingPunct="1">
      <a:defRPr kumimoji="1" sz="8200" kern="1200">
        <a:solidFill>
          <a:schemeClr val="tx1"/>
        </a:solidFill>
        <a:latin typeface="+mn-lt"/>
        <a:ea typeface="+mn-ea"/>
        <a:cs typeface="+mn-cs"/>
      </a:defRPr>
    </a:lvl1pPr>
    <a:lvl2pPr marL="2088215" algn="l" defTabSz="4176431" rtl="0" eaLnBrk="1" latinLnBrk="0" hangingPunct="1">
      <a:defRPr kumimoji="1" sz="8200" kern="1200">
        <a:solidFill>
          <a:schemeClr val="tx1"/>
        </a:solidFill>
        <a:latin typeface="+mn-lt"/>
        <a:ea typeface="+mn-ea"/>
        <a:cs typeface="+mn-cs"/>
      </a:defRPr>
    </a:lvl2pPr>
    <a:lvl3pPr marL="4176431" algn="l" defTabSz="4176431" rtl="0" eaLnBrk="1" latinLnBrk="0" hangingPunct="1">
      <a:defRPr kumimoji="1" sz="8200" kern="1200">
        <a:solidFill>
          <a:schemeClr val="tx1"/>
        </a:solidFill>
        <a:latin typeface="+mn-lt"/>
        <a:ea typeface="+mn-ea"/>
        <a:cs typeface="+mn-cs"/>
      </a:defRPr>
    </a:lvl3pPr>
    <a:lvl4pPr marL="6264646" algn="l" defTabSz="4176431" rtl="0" eaLnBrk="1" latinLnBrk="0" hangingPunct="1">
      <a:defRPr kumimoji="1" sz="8200" kern="1200">
        <a:solidFill>
          <a:schemeClr val="tx1"/>
        </a:solidFill>
        <a:latin typeface="+mn-lt"/>
        <a:ea typeface="+mn-ea"/>
        <a:cs typeface="+mn-cs"/>
      </a:defRPr>
    </a:lvl4pPr>
    <a:lvl5pPr marL="8352861" algn="l" defTabSz="4176431" rtl="0" eaLnBrk="1" latinLnBrk="0" hangingPunct="1">
      <a:defRPr kumimoji="1" sz="8200" kern="1200">
        <a:solidFill>
          <a:schemeClr val="tx1"/>
        </a:solidFill>
        <a:latin typeface="+mn-lt"/>
        <a:ea typeface="+mn-ea"/>
        <a:cs typeface="+mn-cs"/>
      </a:defRPr>
    </a:lvl5pPr>
    <a:lvl6pPr marL="10441076" algn="l" defTabSz="4176431" rtl="0" eaLnBrk="1" latinLnBrk="0" hangingPunct="1">
      <a:defRPr kumimoji="1" sz="8200" kern="1200">
        <a:solidFill>
          <a:schemeClr val="tx1"/>
        </a:solidFill>
        <a:latin typeface="+mn-lt"/>
        <a:ea typeface="+mn-ea"/>
        <a:cs typeface="+mn-cs"/>
      </a:defRPr>
    </a:lvl6pPr>
    <a:lvl7pPr marL="12529292" algn="l" defTabSz="4176431" rtl="0" eaLnBrk="1" latinLnBrk="0" hangingPunct="1">
      <a:defRPr kumimoji="1" sz="8200" kern="1200">
        <a:solidFill>
          <a:schemeClr val="tx1"/>
        </a:solidFill>
        <a:latin typeface="+mn-lt"/>
        <a:ea typeface="+mn-ea"/>
        <a:cs typeface="+mn-cs"/>
      </a:defRPr>
    </a:lvl7pPr>
    <a:lvl8pPr marL="14617507" algn="l" defTabSz="4176431" rtl="0" eaLnBrk="1" latinLnBrk="0" hangingPunct="1">
      <a:defRPr kumimoji="1" sz="8200" kern="1200">
        <a:solidFill>
          <a:schemeClr val="tx1"/>
        </a:solidFill>
        <a:latin typeface="+mn-lt"/>
        <a:ea typeface="+mn-ea"/>
        <a:cs typeface="+mn-cs"/>
      </a:defRPr>
    </a:lvl8pPr>
    <a:lvl9pPr marL="16705722" algn="l" defTabSz="4176431" rtl="0" eaLnBrk="1" latinLnBrk="0" hangingPunct="1">
      <a:defRPr kumimoji="1"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FF9A"/>
    <a:srgbClr val="FF3300"/>
    <a:srgbClr val="E8B7B7"/>
    <a:srgbClr val="FEDBA8"/>
    <a:srgbClr val="FFECD9"/>
    <a:srgbClr val="FF9966"/>
    <a:srgbClr val="FF6600"/>
    <a:srgbClr val="FFF5EB"/>
    <a:srgbClr val="FFCC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34" autoAdjust="0"/>
    <p:restoredTop sz="99752" autoAdjust="0"/>
  </p:normalViewPr>
  <p:slideViewPr>
    <p:cSldViewPr>
      <p:cViewPr varScale="1">
        <p:scale>
          <a:sx n="14" d="100"/>
          <a:sy n="14" d="100"/>
        </p:scale>
        <p:origin x="-2946" y="-150"/>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1"/>
            <a:ext cx="2918831" cy="493316"/>
          </a:xfrm>
          <a:prstGeom prst="rect">
            <a:avLst/>
          </a:prstGeom>
        </p:spPr>
        <p:txBody>
          <a:bodyPr vert="horz" lIns="91381" tIns="45690" rIns="91381" bIns="45690" rtlCol="0"/>
          <a:lstStyle>
            <a:lvl1pPr algn="l">
              <a:defRPr sz="1200"/>
            </a:lvl1pPr>
          </a:lstStyle>
          <a:p>
            <a:endParaRPr kumimoji="1" lang="ja-JP" altLang="en-US"/>
          </a:p>
        </p:txBody>
      </p:sp>
      <p:sp>
        <p:nvSpPr>
          <p:cNvPr id="3" name="日付プレースホルダ 2"/>
          <p:cNvSpPr>
            <a:spLocks noGrp="1"/>
          </p:cNvSpPr>
          <p:nvPr>
            <p:ph type="dt" idx="1"/>
          </p:nvPr>
        </p:nvSpPr>
        <p:spPr>
          <a:xfrm>
            <a:off x="3815375" y="1"/>
            <a:ext cx="2918831" cy="493316"/>
          </a:xfrm>
          <a:prstGeom prst="rect">
            <a:avLst/>
          </a:prstGeom>
        </p:spPr>
        <p:txBody>
          <a:bodyPr vert="horz" lIns="91381" tIns="45690" rIns="91381" bIns="45690" rtlCol="0"/>
          <a:lstStyle>
            <a:lvl1pPr algn="r">
              <a:defRPr sz="1200"/>
            </a:lvl1pPr>
          </a:lstStyle>
          <a:p>
            <a:fld id="{8B5AADED-CC90-4A54-8079-A3E2C15F0789}" type="datetimeFigureOut">
              <a:rPr kumimoji="1" lang="ja-JP" altLang="en-US" smtClean="0"/>
              <a:pPr/>
              <a:t>2011/11/29</a:t>
            </a:fld>
            <a:endParaRPr kumimoji="1" lang="ja-JP" altLang="en-US"/>
          </a:p>
        </p:txBody>
      </p:sp>
      <p:sp>
        <p:nvSpPr>
          <p:cNvPr id="4" name="スライド イメージ プレースホルダ 3"/>
          <p:cNvSpPr>
            <a:spLocks noGrp="1" noRot="1" noChangeAspect="1"/>
          </p:cNvSpPr>
          <p:nvPr>
            <p:ph type="sldImg" idx="2"/>
          </p:nvPr>
        </p:nvSpPr>
        <p:spPr>
          <a:xfrm>
            <a:off x="2060575" y="739775"/>
            <a:ext cx="2614613" cy="3700463"/>
          </a:xfrm>
          <a:prstGeom prst="rect">
            <a:avLst/>
          </a:prstGeom>
          <a:noFill/>
          <a:ln w="12700">
            <a:solidFill>
              <a:prstClr val="black"/>
            </a:solidFill>
          </a:ln>
        </p:spPr>
        <p:txBody>
          <a:bodyPr vert="horz" lIns="91381" tIns="45690" rIns="91381" bIns="45690" rtlCol="0" anchor="ctr"/>
          <a:lstStyle/>
          <a:p>
            <a:endParaRPr lang="ja-JP" altLang="en-US"/>
          </a:p>
        </p:txBody>
      </p:sp>
      <p:sp>
        <p:nvSpPr>
          <p:cNvPr id="5" name="ノート プレースホルダ 4"/>
          <p:cNvSpPr>
            <a:spLocks noGrp="1"/>
          </p:cNvSpPr>
          <p:nvPr>
            <p:ph type="body" sz="quarter" idx="3"/>
          </p:nvPr>
        </p:nvSpPr>
        <p:spPr>
          <a:xfrm>
            <a:off x="673578" y="4686500"/>
            <a:ext cx="5388610" cy="4439841"/>
          </a:xfrm>
          <a:prstGeom prst="rect">
            <a:avLst/>
          </a:prstGeom>
        </p:spPr>
        <p:txBody>
          <a:bodyPr vert="horz" lIns="91381" tIns="45690" rIns="91381" bIns="4569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1" y="9371285"/>
            <a:ext cx="2918831" cy="493316"/>
          </a:xfrm>
          <a:prstGeom prst="rect">
            <a:avLst/>
          </a:prstGeom>
        </p:spPr>
        <p:txBody>
          <a:bodyPr vert="horz" lIns="91381" tIns="45690" rIns="91381" bIns="4569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5375" y="9371285"/>
            <a:ext cx="2918831" cy="493316"/>
          </a:xfrm>
          <a:prstGeom prst="rect">
            <a:avLst/>
          </a:prstGeom>
        </p:spPr>
        <p:txBody>
          <a:bodyPr vert="horz" lIns="91381" tIns="45690" rIns="91381" bIns="45690" rtlCol="0" anchor="b"/>
          <a:lstStyle>
            <a:lvl1pPr algn="r">
              <a:defRPr sz="1200"/>
            </a:lvl1pPr>
          </a:lstStyle>
          <a:p>
            <a:fld id="{DF1ED6A8-C864-40D6-9EB6-00C4193A9072}" type="slidenum">
              <a:rPr kumimoji="1" lang="ja-JP" altLang="en-US" smtClean="0"/>
              <a:pPr/>
              <a:t>‹#›</a:t>
            </a:fld>
            <a:endParaRPr kumimoji="1" lang="ja-JP" altLang="en-US"/>
          </a:p>
        </p:txBody>
      </p:sp>
    </p:spTree>
    <p:extLst>
      <p:ext uri="{BB962C8B-B14F-4D97-AF65-F5344CB8AC3E}">
        <p14:creationId xmlns:p14="http://schemas.microsoft.com/office/powerpoint/2010/main" val="1278315392"/>
      </p:ext>
    </p:extLst>
  </p:cSld>
  <p:clrMap bg1="lt1" tx1="dk1" bg2="lt2" tx2="dk2" accent1="accent1" accent2="accent2" accent3="accent3" accent4="accent4" accent5="accent5" accent6="accent6" hlink="hlink" folHlink="folHlink"/>
  <p:notesStyle>
    <a:lvl1pPr marL="0" algn="l" defTabSz="4176431" rtl="0" eaLnBrk="1" latinLnBrk="0" hangingPunct="1">
      <a:defRPr kumimoji="1" sz="5500" kern="1200">
        <a:solidFill>
          <a:schemeClr val="tx1"/>
        </a:solidFill>
        <a:latin typeface="+mn-lt"/>
        <a:ea typeface="+mn-ea"/>
        <a:cs typeface="+mn-cs"/>
      </a:defRPr>
    </a:lvl1pPr>
    <a:lvl2pPr marL="2088215" algn="l" defTabSz="4176431" rtl="0" eaLnBrk="1" latinLnBrk="0" hangingPunct="1">
      <a:defRPr kumimoji="1" sz="5500" kern="1200">
        <a:solidFill>
          <a:schemeClr val="tx1"/>
        </a:solidFill>
        <a:latin typeface="+mn-lt"/>
        <a:ea typeface="+mn-ea"/>
        <a:cs typeface="+mn-cs"/>
      </a:defRPr>
    </a:lvl2pPr>
    <a:lvl3pPr marL="4176431" algn="l" defTabSz="4176431" rtl="0" eaLnBrk="1" latinLnBrk="0" hangingPunct="1">
      <a:defRPr kumimoji="1" sz="5500" kern="1200">
        <a:solidFill>
          <a:schemeClr val="tx1"/>
        </a:solidFill>
        <a:latin typeface="+mn-lt"/>
        <a:ea typeface="+mn-ea"/>
        <a:cs typeface="+mn-cs"/>
      </a:defRPr>
    </a:lvl3pPr>
    <a:lvl4pPr marL="6264646" algn="l" defTabSz="4176431" rtl="0" eaLnBrk="1" latinLnBrk="0" hangingPunct="1">
      <a:defRPr kumimoji="1" sz="5500" kern="1200">
        <a:solidFill>
          <a:schemeClr val="tx1"/>
        </a:solidFill>
        <a:latin typeface="+mn-lt"/>
        <a:ea typeface="+mn-ea"/>
        <a:cs typeface="+mn-cs"/>
      </a:defRPr>
    </a:lvl4pPr>
    <a:lvl5pPr marL="8352861" algn="l" defTabSz="4176431" rtl="0" eaLnBrk="1" latinLnBrk="0" hangingPunct="1">
      <a:defRPr kumimoji="1" sz="5500" kern="1200">
        <a:solidFill>
          <a:schemeClr val="tx1"/>
        </a:solidFill>
        <a:latin typeface="+mn-lt"/>
        <a:ea typeface="+mn-ea"/>
        <a:cs typeface="+mn-cs"/>
      </a:defRPr>
    </a:lvl5pPr>
    <a:lvl6pPr marL="10441076" algn="l" defTabSz="4176431" rtl="0" eaLnBrk="1" latinLnBrk="0" hangingPunct="1">
      <a:defRPr kumimoji="1" sz="5500" kern="1200">
        <a:solidFill>
          <a:schemeClr val="tx1"/>
        </a:solidFill>
        <a:latin typeface="+mn-lt"/>
        <a:ea typeface="+mn-ea"/>
        <a:cs typeface="+mn-cs"/>
      </a:defRPr>
    </a:lvl6pPr>
    <a:lvl7pPr marL="12529292" algn="l" defTabSz="4176431" rtl="0" eaLnBrk="1" latinLnBrk="0" hangingPunct="1">
      <a:defRPr kumimoji="1" sz="5500" kern="1200">
        <a:solidFill>
          <a:schemeClr val="tx1"/>
        </a:solidFill>
        <a:latin typeface="+mn-lt"/>
        <a:ea typeface="+mn-ea"/>
        <a:cs typeface="+mn-cs"/>
      </a:defRPr>
    </a:lvl7pPr>
    <a:lvl8pPr marL="14617507" algn="l" defTabSz="4176431" rtl="0" eaLnBrk="1" latinLnBrk="0" hangingPunct="1">
      <a:defRPr kumimoji="1" sz="5500" kern="1200">
        <a:solidFill>
          <a:schemeClr val="tx1"/>
        </a:solidFill>
        <a:latin typeface="+mn-lt"/>
        <a:ea typeface="+mn-ea"/>
        <a:cs typeface="+mn-cs"/>
      </a:defRPr>
    </a:lvl8pPr>
    <a:lvl9pPr marL="16705722" algn="l" defTabSz="4176431" rtl="0" eaLnBrk="1" latinLnBrk="0" hangingPunct="1">
      <a:defRPr kumimoji="1" sz="5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1713" y="13298488"/>
            <a:ext cx="25736550" cy="9175750"/>
          </a:xfrm>
          <a:prstGeom prst="rect">
            <a:avLst/>
          </a:prstGeo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4541838" y="24258588"/>
            <a:ext cx="21196300" cy="10939462"/>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a:xfrm>
            <a:off x="1514475" y="39676388"/>
            <a:ext cx="7064375" cy="2279650"/>
          </a:xfrm>
          <a:prstGeom prst="rect">
            <a:avLst/>
          </a:prstGeom>
        </p:spPr>
        <p:txBody>
          <a:bodyPr/>
          <a:lstStyle/>
          <a:p>
            <a:fld id="{92CB82D9-2C2E-47C6-A90E-CDD8ABFC9368}" type="datetimeFigureOut">
              <a:rPr kumimoji="1" lang="ja-JP" altLang="en-US" smtClean="0"/>
              <a:pPr/>
              <a:t>2011/11/29</a:t>
            </a:fld>
            <a:endParaRPr kumimoji="1" lang="ja-JP" altLang="en-US"/>
          </a:p>
        </p:txBody>
      </p:sp>
      <p:sp>
        <p:nvSpPr>
          <p:cNvPr id="5" name="フッター プレースホルダ 4"/>
          <p:cNvSpPr>
            <a:spLocks noGrp="1"/>
          </p:cNvSpPr>
          <p:nvPr>
            <p:ph type="ftr" sz="quarter" idx="11"/>
          </p:nvPr>
        </p:nvSpPr>
        <p:spPr>
          <a:xfrm>
            <a:off x="10345738" y="39676388"/>
            <a:ext cx="9588500" cy="2279650"/>
          </a:xfrm>
          <a:prstGeom prst="rect">
            <a:avLst/>
          </a:prstGeom>
        </p:spPr>
        <p:txBody>
          <a:bodyPr/>
          <a:lstStyle/>
          <a:p>
            <a:endParaRPr kumimoji="1" lang="ja-JP" altLang="en-US"/>
          </a:p>
        </p:txBody>
      </p:sp>
      <p:sp>
        <p:nvSpPr>
          <p:cNvPr id="6" name="スライド番号プレースホルダ 5"/>
          <p:cNvSpPr>
            <a:spLocks noGrp="1"/>
          </p:cNvSpPr>
          <p:nvPr>
            <p:ph type="sldNum" sz="quarter" idx="12"/>
          </p:nvPr>
        </p:nvSpPr>
        <p:spPr>
          <a:xfrm>
            <a:off x="21701125" y="39676388"/>
            <a:ext cx="7064375" cy="2279650"/>
          </a:xfrm>
          <a:prstGeom prst="rect">
            <a:avLst/>
          </a:prstGeom>
        </p:spPr>
        <p:txBody>
          <a:bodyPr/>
          <a:lstStyle/>
          <a:p>
            <a:fld id="{15FF21C1-0E54-4322-BD12-2DBAA1988623}"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514475" y="1714500"/>
            <a:ext cx="27251025" cy="7134225"/>
          </a:xfrm>
          <a:prstGeom prst="rect">
            <a:avLst/>
          </a:prstGeom>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1514475" y="9988550"/>
            <a:ext cx="27251025" cy="28251150"/>
          </a:xfrm>
          <a:prstGeom prst="rect">
            <a:avLst/>
          </a:prstGeo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a:xfrm>
            <a:off x="1514475" y="39676388"/>
            <a:ext cx="7064375" cy="2279650"/>
          </a:xfrm>
          <a:prstGeom prst="rect">
            <a:avLst/>
          </a:prstGeom>
        </p:spPr>
        <p:txBody>
          <a:bodyPr/>
          <a:lstStyle/>
          <a:p>
            <a:fld id="{92CB82D9-2C2E-47C6-A90E-CDD8ABFC9368}" type="datetimeFigureOut">
              <a:rPr kumimoji="1" lang="ja-JP" altLang="en-US" smtClean="0"/>
              <a:pPr/>
              <a:t>2011/11/29</a:t>
            </a:fld>
            <a:endParaRPr kumimoji="1" lang="ja-JP" altLang="en-US"/>
          </a:p>
        </p:txBody>
      </p:sp>
      <p:sp>
        <p:nvSpPr>
          <p:cNvPr id="5" name="フッター プレースホルダ 4"/>
          <p:cNvSpPr>
            <a:spLocks noGrp="1"/>
          </p:cNvSpPr>
          <p:nvPr>
            <p:ph type="ftr" sz="quarter" idx="11"/>
          </p:nvPr>
        </p:nvSpPr>
        <p:spPr>
          <a:xfrm>
            <a:off x="10345738" y="39676388"/>
            <a:ext cx="9588500" cy="2279650"/>
          </a:xfrm>
          <a:prstGeom prst="rect">
            <a:avLst/>
          </a:prstGeom>
        </p:spPr>
        <p:txBody>
          <a:bodyPr/>
          <a:lstStyle/>
          <a:p>
            <a:endParaRPr kumimoji="1" lang="ja-JP" altLang="en-US"/>
          </a:p>
        </p:txBody>
      </p:sp>
      <p:sp>
        <p:nvSpPr>
          <p:cNvPr id="6" name="スライド番号プレースホルダ 5"/>
          <p:cNvSpPr>
            <a:spLocks noGrp="1"/>
          </p:cNvSpPr>
          <p:nvPr>
            <p:ph type="sldNum" sz="quarter" idx="12"/>
          </p:nvPr>
        </p:nvSpPr>
        <p:spPr>
          <a:xfrm>
            <a:off x="21701125" y="39676388"/>
            <a:ext cx="7064375" cy="2279650"/>
          </a:xfrm>
          <a:prstGeom prst="rect">
            <a:avLst/>
          </a:prstGeom>
        </p:spPr>
        <p:txBody>
          <a:bodyPr/>
          <a:lstStyle/>
          <a:p>
            <a:fld id="{15FF21C1-0E54-4322-BD12-2DBAA1988623}"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21953538" y="1714500"/>
            <a:ext cx="6811962" cy="36525200"/>
          </a:xfrm>
          <a:prstGeom prst="rect">
            <a:avLst/>
          </a:prstGeo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1514475" y="1714500"/>
            <a:ext cx="20286663" cy="36525200"/>
          </a:xfrm>
          <a:prstGeom prst="rect">
            <a:avLst/>
          </a:prstGeo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a:xfrm>
            <a:off x="1514475" y="39676388"/>
            <a:ext cx="7064375" cy="2279650"/>
          </a:xfrm>
          <a:prstGeom prst="rect">
            <a:avLst/>
          </a:prstGeom>
        </p:spPr>
        <p:txBody>
          <a:bodyPr/>
          <a:lstStyle/>
          <a:p>
            <a:fld id="{92CB82D9-2C2E-47C6-A90E-CDD8ABFC9368}" type="datetimeFigureOut">
              <a:rPr kumimoji="1" lang="ja-JP" altLang="en-US" smtClean="0"/>
              <a:pPr/>
              <a:t>2011/11/29</a:t>
            </a:fld>
            <a:endParaRPr kumimoji="1" lang="ja-JP" altLang="en-US"/>
          </a:p>
        </p:txBody>
      </p:sp>
      <p:sp>
        <p:nvSpPr>
          <p:cNvPr id="5" name="フッター プレースホルダ 4"/>
          <p:cNvSpPr>
            <a:spLocks noGrp="1"/>
          </p:cNvSpPr>
          <p:nvPr>
            <p:ph type="ftr" sz="quarter" idx="11"/>
          </p:nvPr>
        </p:nvSpPr>
        <p:spPr>
          <a:xfrm>
            <a:off x="10345738" y="39676388"/>
            <a:ext cx="9588500" cy="2279650"/>
          </a:xfrm>
          <a:prstGeom prst="rect">
            <a:avLst/>
          </a:prstGeom>
        </p:spPr>
        <p:txBody>
          <a:bodyPr/>
          <a:lstStyle/>
          <a:p>
            <a:endParaRPr kumimoji="1" lang="ja-JP" altLang="en-US"/>
          </a:p>
        </p:txBody>
      </p:sp>
      <p:sp>
        <p:nvSpPr>
          <p:cNvPr id="6" name="スライド番号プレースホルダ 5"/>
          <p:cNvSpPr>
            <a:spLocks noGrp="1"/>
          </p:cNvSpPr>
          <p:nvPr>
            <p:ph type="sldNum" sz="quarter" idx="12"/>
          </p:nvPr>
        </p:nvSpPr>
        <p:spPr>
          <a:xfrm>
            <a:off x="21701125" y="39676388"/>
            <a:ext cx="7064375" cy="2279650"/>
          </a:xfrm>
          <a:prstGeom prst="rect">
            <a:avLst/>
          </a:prstGeom>
        </p:spPr>
        <p:txBody>
          <a:bodyPr/>
          <a:lstStyle/>
          <a:p>
            <a:fld id="{15FF21C1-0E54-4322-BD12-2DBAA1988623}"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475" y="1714500"/>
            <a:ext cx="27251025" cy="7134225"/>
          </a:xfrm>
          <a:prstGeom prst="rect">
            <a:avLst/>
          </a:prstGeom>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1514475" y="9988550"/>
            <a:ext cx="27251025" cy="28251150"/>
          </a:xfrm>
          <a:prstGeom prst="rect">
            <a:avLst/>
          </a:prstGeom>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a:xfrm>
            <a:off x="1514475" y="39676388"/>
            <a:ext cx="7064375" cy="2279650"/>
          </a:xfrm>
          <a:prstGeom prst="rect">
            <a:avLst/>
          </a:prstGeom>
        </p:spPr>
        <p:txBody>
          <a:bodyPr/>
          <a:lstStyle/>
          <a:p>
            <a:fld id="{92CB82D9-2C2E-47C6-A90E-CDD8ABFC9368}" type="datetimeFigureOut">
              <a:rPr kumimoji="1" lang="ja-JP" altLang="en-US" smtClean="0"/>
              <a:pPr/>
              <a:t>2011/11/29</a:t>
            </a:fld>
            <a:endParaRPr kumimoji="1" lang="ja-JP" altLang="en-US"/>
          </a:p>
        </p:txBody>
      </p:sp>
      <p:sp>
        <p:nvSpPr>
          <p:cNvPr id="5" name="フッター プレースホルダ 4"/>
          <p:cNvSpPr>
            <a:spLocks noGrp="1"/>
          </p:cNvSpPr>
          <p:nvPr>
            <p:ph type="ftr" sz="quarter" idx="11"/>
          </p:nvPr>
        </p:nvSpPr>
        <p:spPr>
          <a:xfrm>
            <a:off x="10345738" y="39676388"/>
            <a:ext cx="9588500" cy="2279650"/>
          </a:xfrm>
          <a:prstGeom prst="rect">
            <a:avLst/>
          </a:prstGeom>
        </p:spPr>
        <p:txBody>
          <a:bodyPr/>
          <a:lstStyle/>
          <a:p>
            <a:endParaRPr kumimoji="1" lang="ja-JP" altLang="en-US"/>
          </a:p>
        </p:txBody>
      </p:sp>
      <p:sp>
        <p:nvSpPr>
          <p:cNvPr id="6" name="スライド番号プレースホルダ 5"/>
          <p:cNvSpPr>
            <a:spLocks noGrp="1"/>
          </p:cNvSpPr>
          <p:nvPr>
            <p:ph type="sldNum" sz="quarter" idx="12"/>
          </p:nvPr>
        </p:nvSpPr>
        <p:spPr>
          <a:xfrm>
            <a:off x="21701125" y="39676388"/>
            <a:ext cx="7064375" cy="2279650"/>
          </a:xfrm>
          <a:prstGeom prst="rect">
            <a:avLst/>
          </a:prstGeom>
        </p:spPr>
        <p:txBody>
          <a:bodyPr/>
          <a:lstStyle/>
          <a:p>
            <a:fld id="{15FF21C1-0E54-4322-BD12-2DBAA1988623}"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2363" y="27508200"/>
            <a:ext cx="25738137" cy="8502650"/>
          </a:xfrm>
          <a:prstGeom prst="rect">
            <a:avLst/>
          </a:prstGeo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2392363" y="18143538"/>
            <a:ext cx="25738137" cy="9364662"/>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a:xfrm>
            <a:off x="1514475" y="39676388"/>
            <a:ext cx="7064375" cy="2279650"/>
          </a:xfrm>
          <a:prstGeom prst="rect">
            <a:avLst/>
          </a:prstGeom>
        </p:spPr>
        <p:txBody>
          <a:bodyPr/>
          <a:lstStyle/>
          <a:p>
            <a:fld id="{92CB82D9-2C2E-47C6-A90E-CDD8ABFC9368}" type="datetimeFigureOut">
              <a:rPr kumimoji="1" lang="ja-JP" altLang="en-US" smtClean="0"/>
              <a:pPr/>
              <a:t>2011/11/29</a:t>
            </a:fld>
            <a:endParaRPr kumimoji="1" lang="ja-JP" altLang="en-US"/>
          </a:p>
        </p:txBody>
      </p:sp>
      <p:sp>
        <p:nvSpPr>
          <p:cNvPr id="5" name="フッター プレースホルダ 4"/>
          <p:cNvSpPr>
            <a:spLocks noGrp="1"/>
          </p:cNvSpPr>
          <p:nvPr>
            <p:ph type="ftr" sz="quarter" idx="11"/>
          </p:nvPr>
        </p:nvSpPr>
        <p:spPr>
          <a:xfrm>
            <a:off x="10345738" y="39676388"/>
            <a:ext cx="9588500" cy="2279650"/>
          </a:xfrm>
          <a:prstGeom prst="rect">
            <a:avLst/>
          </a:prstGeom>
        </p:spPr>
        <p:txBody>
          <a:bodyPr/>
          <a:lstStyle/>
          <a:p>
            <a:endParaRPr kumimoji="1" lang="ja-JP" altLang="en-US"/>
          </a:p>
        </p:txBody>
      </p:sp>
      <p:sp>
        <p:nvSpPr>
          <p:cNvPr id="6" name="スライド番号プレースホルダ 5"/>
          <p:cNvSpPr>
            <a:spLocks noGrp="1"/>
          </p:cNvSpPr>
          <p:nvPr>
            <p:ph type="sldNum" sz="quarter" idx="12"/>
          </p:nvPr>
        </p:nvSpPr>
        <p:spPr>
          <a:xfrm>
            <a:off x="21701125" y="39676388"/>
            <a:ext cx="7064375" cy="2279650"/>
          </a:xfrm>
          <a:prstGeom prst="rect">
            <a:avLst/>
          </a:prstGeom>
        </p:spPr>
        <p:txBody>
          <a:bodyPr/>
          <a:lstStyle/>
          <a:p>
            <a:fld id="{15FF21C1-0E54-4322-BD12-2DBAA1988623}"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475" y="1714500"/>
            <a:ext cx="27251025" cy="7134225"/>
          </a:xfrm>
          <a:prstGeom prst="rect">
            <a:avLst/>
          </a:prstGeom>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1514475" y="9988550"/>
            <a:ext cx="13549313" cy="282511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15216188" y="9988550"/>
            <a:ext cx="13549312" cy="282511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a:xfrm>
            <a:off x="1514475" y="39676388"/>
            <a:ext cx="7064375" cy="2279650"/>
          </a:xfrm>
          <a:prstGeom prst="rect">
            <a:avLst/>
          </a:prstGeom>
        </p:spPr>
        <p:txBody>
          <a:bodyPr/>
          <a:lstStyle/>
          <a:p>
            <a:fld id="{92CB82D9-2C2E-47C6-A90E-CDD8ABFC9368}" type="datetimeFigureOut">
              <a:rPr kumimoji="1" lang="ja-JP" altLang="en-US" smtClean="0"/>
              <a:pPr/>
              <a:t>2011/11/29</a:t>
            </a:fld>
            <a:endParaRPr kumimoji="1" lang="ja-JP" altLang="en-US"/>
          </a:p>
        </p:txBody>
      </p:sp>
      <p:sp>
        <p:nvSpPr>
          <p:cNvPr id="6" name="フッター プレースホルダ 5"/>
          <p:cNvSpPr>
            <a:spLocks noGrp="1"/>
          </p:cNvSpPr>
          <p:nvPr>
            <p:ph type="ftr" sz="quarter" idx="11"/>
          </p:nvPr>
        </p:nvSpPr>
        <p:spPr>
          <a:xfrm>
            <a:off x="10345738" y="39676388"/>
            <a:ext cx="9588500" cy="2279650"/>
          </a:xfrm>
          <a:prstGeom prst="rect">
            <a:avLst/>
          </a:prstGeom>
        </p:spPr>
        <p:txBody>
          <a:bodyPr/>
          <a:lstStyle/>
          <a:p>
            <a:endParaRPr kumimoji="1" lang="ja-JP" altLang="en-US"/>
          </a:p>
        </p:txBody>
      </p:sp>
      <p:sp>
        <p:nvSpPr>
          <p:cNvPr id="7" name="スライド番号プレースホルダ 6"/>
          <p:cNvSpPr>
            <a:spLocks noGrp="1"/>
          </p:cNvSpPr>
          <p:nvPr>
            <p:ph type="sldNum" sz="quarter" idx="12"/>
          </p:nvPr>
        </p:nvSpPr>
        <p:spPr>
          <a:xfrm>
            <a:off x="21701125" y="39676388"/>
            <a:ext cx="7064375" cy="2279650"/>
          </a:xfrm>
          <a:prstGeom prst="rect">
            <a:avLst/>
          </a:prstGeom>
        </p:spPr>
        <p:txBody>
          <a:bodyPr/>
          <a:lstStyle/>
          <a:p>
            <a:fld id="{15FF21C1-0E54-4322-BD12-2DBAA1988623}"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475" y="1714500"/>
            <a:ext cx="27251025" cy="7134225"/>
          </a:xfrm>
          <a:prstGeom prst="rect">
            <a:avLst/>
          </a:prstGeom>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1514475" y="9582150"/>
            <a:ext cx="13377863" cy="3994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1514475" y="13576300"/>
            <a:ext cx="13377863" cy="24663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15381288" y="9582150"/>
            <a:ext cx="13384212" cy="3994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15381288" y="13576300"/>
            <a:ext cx="13384212" cy="24663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a:xfrm>
            <a:off x="1514475" y="39676388"/>
            <a:ext cx="7064375" cy="2279650"/>
          </a:xfrm>
          <a:prstGeom prst="rect">
            <a:avLst/>
          </a:prstGeom>
        </p:spPr>
        <p:txBody>
          <a:bodyPr/>
          <a:lstStyle/>
          <a:p>
            <a:fld id="{92CB82D9-2C2E-47C6-A90E-CDD8ABFC9368}" type="datetimeFigureOut">
              <a:rPr kumimoji="1" lang="ja-JP" altLang="en-US" smtClean="0"/>
              <a:pPr/>
              <a:t>2011/11/29</a:t>
            </a:fld>
            <a:endParaRPr kumimoji="1" lang="ja-JP" altLang="en-US"/>
          </a:p>
        </p:txBody>
      </p:sp>
      <p:sp>
        <p:nvSpPr>
          <p:cNvPr id="8" name="フッター プレースホルダ 7"/>
          <p:cNvSpPr>
            <a:spLocks noGrp="1"/>
          </p:cNvSpPr>
          <p:nvPr>
            <p:ph type="ftr" sz="quarter" idx="11"/>
          </p:nvPr>
        </p:nvSpPr>
        <p:spPr>
          <a:xfrm>
            <a:off x="10345738" y="39676388"/>
            <a:ext cx="9588500" cy="2279650"/>
          </a:xfrm>
          <a:prstGeom prst="rect">
            <a:avLst/>
          </a:prstGeom>
        </p:spPr>
        <p:txBody>
          <a:bodyPr/>
          <a:lstStyle/>
          <a:p>
            <a:endParaRPr kumimoji="1" lang="ja-JP" altLang="en-US"/>
          </a:p>
        </p:txBody>
      </p:sp>
      <p:sp>
        <p:nvSpPr>
          <p:cNvPr id="9" name="スライド番号プレースホルダ 8"/>
          <p:cNvSpPr>
            <a:spLocks noGrp="1"/>
          </p:cNvSpPr>
          <p:nvPr>
            <p:ph type="sldNum" sz="quarter" idx="12"/>
          </p:nvPr>
        </p:nvSpPr>
        <p:spPr>
          <a:xfrm>
            <a:off x="21701125" y="39676388"/>
            <a:ext cx="7064375" cy="2279650"/>
          </a:xfrm>
          <a:prstGeom prst="rect">
            <a:avLst/>
          </a:prstGeom>
        </p:spPr>
        <p:txBody>
          <a:bodyPr/>
          <a:lstStyle/>
          <a:p>
            <a:fld id="{15FF21C1-0E54-4322-BD12-2DBAA1988623}"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514475" y="1714500"/>
            <a:ext cx="27251025" cy="7134225"/>
          </a:xfrm>
          <a:prstGeom prst="rect">
            <a:avLst/>
          </a:prstGeom>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a:xfrm>
            <a:off x="1514475" y="39676388"/>
            <a:ext cx="7064375" cy="2279650"/>
          </a:xfrm>
          <a:prstGeom prst="rect">
            <a:avLst/>
          </a:prstGeom>
        </p:spPr>
        <p:txBody>
          <a:bodyPr/>
          <a:lstStyle/>
          <a:p>
            <a:fld id="{92CB82D9-2C2E-47C6-A90E-CDD8ABFC9368}" type="datetimeFigureOut">
              <a:rPr kumimoji="1" lang="ja-JP" altLang="en-US" smtClean="0"/>
              <a:pPr/>
              <a:t>2011/11/29</a:t>
            </a:fld>
            <a:endParaRPr kumimoji="1" lang="ja-JP" altLang="en-US"/>
          </a:p>
        </p:txBody>
      </p:sp>
      <p:sp>
        <p:nvSpPr>
          <p:cNvPr id="4" name="フッター プレースホルダ 3"/>
          <p:cNvSpPr>
            <a:spLocks noGrp="1"/>
          </p:cNvSpPr>
          <p:nvPr>
            <p:ph type="ftr" sz="quarter" idx="11"/>
          </p:nvPr>
        </p:nvSpPr>
        <p:spPr>
          <a:xfrm>
            <a:off x="10345738" y="39676388"/>
            <a:ext cx="9588500" cy="2279650"/>
          </a:xfrm>
          <a:prstGeom prst="rect">
            <a:avLst/>
          </a:prstGeom>
        </p:spPr>
        <p:txBody>
          <a:bodyPr/>
          <a:lstStyle/>
          <a:p>
            <a:endParaRPr kumimoji="1" lang="ja-JP" altLang="en-US"/>
          </a:p>
        </p:txBody>
      </p:sp>
      <p:sp>
        <p:nvSpPr>
          <p:cNvPr id="5" name="スライド番号プレースホルダ 4"/>
          <p:cNvSpPr>
            <a:spLocks noGrp="1"/>
          </p:cNvSpPr>
          <p:nvPr>
            <p:ph type="sldNum" sz="quarter" idx="12"/>
          </p:nvPr>
        </p:nvSpPr>
        <p:spPr>
          <a:xfrm>
            <a:off x="21701125" y="39676388"/>
            <a:ext cx="7064375" cy="2279650"/>
          </a:xfrm>
          <a:prstGeom prst="rect">
            <a:avLst/>
          </a:prstGeom>
        </p:spPr>
        <p:txBody>
          <a:bodyPr/>
          <a:lstStyle/>
          <a:p>
            <a:fld id="{15FF21C1-0E54-4322-BD12-2DBAA1988623}"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a:xfrm>
            <a:off x="1514475" y="39676388"/>
            <a:ext cx="7064375" cy="2279650"/>
          </a:xfrm>
          <a:prstGeom prst="rect">
            <a:avLst/>
          </a:prstGeom>
        </p:spPr>
        <p:txBody>
          <a:bodyPr/>
          <a:lstStyle/>
          <a:p>
            <a:fld id="{92CB82D9-2C2E-47C6-A90E-CDD8ABFC9368}" type="datetimeFigureOut">
              <a:rPr kumimoji="1" lang="ja-JP" altLang="en-US" smtClean="0"/>
              <a:pPr/>
              <a:t>2011/11/29</a:t>
            </a:fld>
            <a:endParaRPr kumimoji="1" lang="ja-JP" altLang="en-US"/>
          </a:p>
        </p:txBody>
      </p:sp>
      <p:sp>
        <p:nvSpPr>
          <p:cNvPr id="3" name="フッター プレースホルダ 2"/>
          <p:cNvSpPr>
            <a:spLocks noGrp="1"/>
          </p:cNvSpPr>
          <p:nvPr>
            <p:ph type="ftr" sz="quarter" idx="11"/>
          </p:nvPr>
        </p:nvSpPr>
        <p:spPr>
          <a:xfrm>
            <a:off x="10345738" y="39676388"/>
            <a:ext cx="9588500" cy="2279650"/>
          </a:xfrm>
          <a:prstGeom prst="rect">
            <a:avLst/>
          </a:prstGeom>
        </p:spPr>
        <p:txBody>
          <a:bodyPr/>
          <a:lstStyle/>
          <a:p>
            <a:endParaRPr kumimoji="1" lang="ja-JP" altLang="en-US"/>
          </a:p>
        </p:txBody>
      </p:sp>
      <p:sp>
        <p:nvSpPr>
          <p:cNvPr id="4" name="スライド番号プレースホルダ 3"/>
          <p:cNvSpPr>
            <a:spLocks noGrp="1"/>
          </p:cNvSpPr>
          <p:nvPr>
            <p:ph type="sldNum" sz="quarter" idx="12"/>
          </p:nvPr>
        </p:nvSpPr>
        <p:spPr>
          <a:xfrm>
            <a:off x="21701125" y="39676388"/>
            <a:ext cx="7064375" cy="2279650"/>
          </a:xfrm>
          <a:prstGeom prst="rect">
            <a:avLst/>
          </a:prstGeom>
        </p:spPr>
        <p:txBody>
          <a:bodyPr/>
          <a:lstStyle/>
          <a:p>
            <a:fld id="{15FF21C1-0E54-4322-BD12-2DBAA1988623}"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475" y="1704975"/>
            <a:ext cx="9961563" cy="7253288"/>
          </a:xfrm>
          <a:prstGeom prst="rect">
            <a:avLst/>
          </a:prstGeo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11837988" y="1704975"/>
            <a:ext cx="16927512" cy="365347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1514475" y="8958263"/>
            <a:ext cx="9961563" cy="2928143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a:xfrm>
            <a:off x="1514475" y="39676388"/>
            <a:ext cx="7064375" cy="2279650"/>
          </a:xfrm>
          <a:prstGeom prst="rect">
            <a:avLst/>
          </a:prstGeom>
        </p:spPr>
        <p:txBody>
          <a:bodyPr/>
          <a:lstStyle/>
          <a:p>
            <a:fld id="{92CB82D9-2C2E-47C6-A90E-CDD8ABFC9368}" type="datetimeFigureOut">
              <a:rPr kumimoji="1" lang="ja-JP" altLang="en-US" smtClean="0"/>
              <a:pPr/>
              <a:t>2011/11/29</a:t>
            </a:fld>
            <a:endParaRPr kumimoji="1" lang="ja-JP" altLang="en-US"/>
          </a:p>
        </p:txBody>
      </p:sp>
      <p:sp>
        <p:nvSpPr>
          <p:cNvPr id="6" name="フッター プレースホルダ 5"/>
          <p:cNvSpPr>
            <a:spLocks noGrp="1"/>
          </p:cNvSpPr>
          <p:nvPr>
            <p:ph type="ftr" sz="quarter" idx="11"/>
          </p:nvPr>
        </p:nvSpPr>
        <p:spPr>
          <a:xfrm>
            <a:off x="10345738" y="39676388"/>
            <a:ext cx="9588500" cy="2279650"/>
          </a:xfrm>
          <a:prstGeom prst="rect">
            <a:avLst/>
          </a:prstGeom>
        </p:spPr>
        <p:txBody>
          <a:bodyPr/>
          <a:lstStyle/>
          <a:p>
            <a:endParaRPr kumimoji="1" lang="ja-JP" altLang="en-US"/>
          </a:p>
        </p:txBody>
      </p:sp>
      <p:sp>
        <p:nvSpPr>
          <p:cNvPr id="7" name="スライド番号プレースホルダ 6"/>
          <p:cNvSpPr>
            <a:spLocks noGrp="1"/>
          </p:cNvSpPr>
          <p:nvPr>
            <p:ph type="sldNum" sz="quarter" idx="12"/>
          </p:nvPr>
        </p:nvSpPr>
        <p:spPr>
          <a:xfrm>
            <a:off x="21701125" y="39676388"/>
            <a:ext cx="7064375" cy="2279650"/>
          </a:xfrm>
          <a:prstGeom prst="rect">
            <a:avLst/>
          </a:prstGeom>
        </p:spPr>
        <p:txBody>
          <a:bodyPr/>
          <a:lstStyle/>
          <a:p>
            <a:fld id="{15FF21C1-0E54-4322-BD12-2DBAA1988623}"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663" y="29965650"/>
            <a:ext cx="18167350" cy="3538538"/>
          </a:xfrm>
          <a:prstGeom prst="rect">
            <a:avLst/>
          </a:prstGeo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5935663" y="3824288"/>
            <a:ext cx="18167350" cy="256857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5935663" y="33504188"/>
            <a:ext cx="18167350" cy="50228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a:xfrm>
            <a:off x="1514475" y="39676388"/>
            <a:ext cx="7064375" cy="2279650"/>
          </a:xfrm>
          <a:prstGeom prst="rect">
            <a:avLst/>
          </a:prstGeom>
        </p:spPr>
        <p:txBody>
          <a:bodyPr/>
          <a:lstStyle/>
          <a:p>
            <a:fld id="{92CB82D9-2C2E-47C6-A90E-CDD8ABFC9368}" type="datetimeFigureOut">
              <a:rPr kumimoji="1" lang="ja-JP" altLang="en-US" smtClean="0"/>
              <a:pPr/>
              <a:t>2011/11/29</a:t>
            </a:fld>
            <a:endParaRPr kumimoji="1" lang="ja-JP" altLang="en-US"/>
          </a:p>
        </p:txBody>
      </p:sp>
      <p:sp>
        <p:nvSpPr>
          <p:cNvPr id="6" name="フッター プレースホルダ 5"/>
          <p:cNvSpPr>
            <a:spLocks noGrp="1"/>
          </p:cNvSpPr>
          <p:nvPr>
            <p:ph type="ftr" sz="quarter" idx="11"/>
          </p:nvPr>
        </p:nvSpPr>
        <p:spPr>
          <a:xfrm>
            <a:off x="10345738" y="39676388"/>
            <a:ext cx="9588500" cy="2279650"/>
          </a:xfrm>
          <a:prstGeom prst="rect">
            <a:avLst/>
          </a:prstGeom>
        </p:spPr>
        <p:txBody>
          <a:bodyPr/>
          <a:lstStyle/>
          <a:p>
            <a:endParaRPr kumimoji="1" lang="ja-JP" altLang="en-US"/>
          </a:p>
        </p:txBody>
      </p:sp>
      <p:sp>
        <p:nvSpPr>
          <p:cNvPr id="7" name="スライド番号プレースホルダ 6"/>
          <p:cNvSpPr>
            <a:spLocks noGrp="1"/>
          </p:cNvSpPr>
          <p:nvPr>
            <p:ph type="sldNum" sz="quarter" idx="12"/>
          </p:nvPr>
        </p:nvSpPr>
        <p:spPr>
          <a:xfrm>
            <a:off x="21701125" y="39676388"/>
            <a:ext cx="7064375" cy="2279650"/>
          </a:xfrm>
          <a:prstGeom prst="rect">
            <a:avLst/>
          </a:prstGeom>
        </p:spPr>
        <p:txBody>
          <a:bodyPr/>
          <a:lstStyle/>
          <a:p>
            <a:fld id="{15FF21C1-0E54-4322-BD12-2DBAA1988623}"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正方形/長方形 7"/>
          <p:cNvSpPr/>
          <p:nvPr userDrawn="1"/>
        </p:nvSpPr>
        <p:spPr>
          <a:xfrm>
            <a:off x="0" y="0"/>
            <a:ext cx="30279975" cy="3810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角丸四角形 1"/>
          <p:cNvSpPr/>
          <p:nvPr userDrawn="1"/>
        </p:nvSpPr>
        <p:spPr>
          <a:xfrm>
            <a:off x="142876" y="142876"/>
            <a:ext cx="29927653" cy="5116398"/>
          </a:xfrm>
          <a:prstGeom prst="roundRect">
            <a:avLst/>
          </a:prstGeom>
          <a:noFill/>
          <a:ln w="76200">
            <a:solidFill>
              <a:schemeClr val="accent6"/>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txBox="1">
            <a:spLocks/>
          </p:cNvSpPr>
          <p:nvPr userDrawn="1"/>
        </p:nvSpPr>
        <p:spPr>
          <a:xfrm>
            <a:off x="423759" y="115738"/>
            <a:ext cx="29289580" cy="4714908"/>
          </a:xfrm>
          <a:prstGeom prst="rect">
            <a:avLst/>
          </a:prstGeom>
        </p:spPr>
        <p:txBody>
          <a:bodyPr>
            <a:normAutofit/>
          </a:bodyPr>
          <a:lstStyle/>
          <a:p>
            <a:pPr marL="0" marR="0" lvl="0" indent="0" algn="ctr" defTabSz="4176431" rtl="0" eaLnBrk="1" fontAlgn="auto" latinLnBrk="0" hangingPunct="1">
              <a:lnSpc>
                <a:spcPct val="100000"/>
              </a:lnSpc>
              <a:spcBef>
                <a:spcPct val="0"/>
              </a:spcBef>
              <a:spcAft>
                <a:spcPts val="0"/>
              </a:spcAft>
              <a:buClrTx/>
              <a:buSzTx/>
              <a:buFontTx/>
              <a:buNone/>
              <a:tabLst/>
              <a:defRPr/>
            </a:pPr>
            <a:endParaRPr kumimoji="1" lang="ja-JP" altLang="en-US" sz="10000" b="0" i="0" u="none" strike="noStrike" kern="1200" cap="none" spc="0" normalizeH="0" baseline="0" noProof="0" dirty="0">
              <a:ln>
                <a:noFill/>
              </a:ln>
              <a:solidFill>
                <a:schemeClr val="tx1"/>
              </a:solidFill>
              <a:effectLst/>
              <a:uLnTx/>
              <a:uFillTx/>
              <a:latin typeface="HGP創英角ｺﾞｼｯｸUB" pitchFamily="50" charset="-128"/>
              <a:ea typeface="HGP創英角ｺﾞｼｯｸUB" pitchFamily="50" charset="-128"/>
              <a:cs typeface="+mj-cs"/>
            </a:endParaRPr>
          </a:p>
        </p:txBody>
      </p:sp>
      <p:grpSp>
        <p:nvGrpSpPr>
          <p:cNvPr id="17" name="グループ化 16" hidden="1"/>
          <p:cNvGrpSpPr/>
          <p:nvPr userDrawn="1"/>
        </p:nvGrpSpPr>
        <p:grpSpPr>
          <a:xfrm>
            <a:off x="-1395529" y="4687770"/>
            <a:ext cx="32932918" cy="2428892"/>
            <a:chOff x="-1321832" y="4687770"/>
            <a:chExt cx="28923503" cy="2428892"/>
          </a:xfrm>
        </p:grpSpPr>
        <p:sp>
          <p:nvSpPr>
            <p:cNvPr id="18" name="正方形/長方形 17"/>
            <p:cNvSpPr/>
            <p:nvPr/>
          </p:nvSpPr>
          <p:spPr>
            <a:xfrm>
              <a:off x="-1321832" y="4687770"/>
              <a:ext cx="14604431" cy="2428892"/>
            </a:xfrm>
            <a:prstGeom prst="rect">
              <a:avLst/>
            </a:prstGeom>
            <a:solidFill>
              <a:srgbClr val="FF3300"/>
            </a:solidFill>
            <a:ln w="762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13310943" y="4687770"/>
              <a:ext cx="14290728" cy="2428892"/>
            </a:xfrm>
            <a:prstGeom prst="rect">
              <a:avLst/>
            </a:prstGeom>
            <a:solidFill>
              <a:schemeClr val="bg1"/>
            </a:solidFill>
            <a:ln w="762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hidden="1"/>
          <p:cNvGrpSpPr/>
          <p:nvPr userDrawn="1"/>
        </p:nvGrpSpPr>
        <p:grpSpPr>
          <a:xfrm>
            <a:off x="-1733669" y="12403074"/>
            <a:ext cx="33718734" cy="2428892"/>
            <a:chOff x="-1447313" y="4687770"/>
            <a:chExt cx="29613650" cy="2428892"/>
          </a:xfrm>
        </p:grpSpPr>
        <p:sp>
          <p:nvSpPr>
            <p:cNvPr id="38" name="正方形/長方形 37"/>
            <p:cNvSpPr/>
            <p:nvPr/>
          </p:nvSpPr>
          <p:spPr>
            <a:xfrm>
              <a:off x="-1447313" y="4687770"/>
              <a:ext cx="14729913" cy="2428892"/>
            </a:xfrm>
            <a:prstGeom prst="rect">
              <a:avLst/>
            </a:prstGeom>
            <a:solidFill>
              <a:schemeClr val="bg1"/>
            </a:solidFill>
            <a:ln w="762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13310943" y="4687770"/>
              <a:ext cx="14855394" cy="2428892"/>
            </a:xfrm>
            <a:prstGeom prst="rect">
              <a:avLst/>
            </a:prstGeom>
            <a:solidFill>
              <a:srgbClr val="FF3300"/>
            </a:solidFill>
            <a:ln w="762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Rectangle 5"/>
          <p:cNvSpPr/>
          <p:nvPr userDrawn="1"/>
        </p:nvSpPr>
        <p:spPr>
          <a:xfrm>
            <a:off x="-53701" y="2538166"/>
            <a:ext cx="30626140" cy="1107996"/>
          </a:xfrm>
          <a:prstGeom prst="rect">
            <a:avLst/>
          </a:prstGeom>
        </p:spPr>
        <p:txBody>
          <a:bodyPr wrap="square">
            <a:spAutoFit/>
          </a:bodyPr>
          <a:lstStyle/>
          <a:p>
            <a:pPr marL="0" algn="ctr" defTabSz="4176431" rtl="0" eaLnBrk="1" latinLnBrk="0" hangingPunct="1">
              <a:spcBef>
                <a:spcPct val="0"/>
              </a:spcBef>
              <a:defRPr/>
            </a:pPr>
            <a:r>
              <a:rPr kumimoji="1" lang="en-US" altLang="zh-TW" sz="6600" b="1" kern="1200" cap="none" spc="0" dirty="0" smtClean="0">
                <a:ln>
                  <a:noFill/>
                </a:ln>
                <a:solidFill>
                  <a:schemeClr val="bg1"/>
                </a:solidFill>
                <a:effectLst/>
                <a:latin typeface="Arial Narrow" pitchFamily="34" charset="0"/>
                <a:ea typeface="+mn-ea"/>
                <a:cs typeface="+mn-cs"/>
              </a:rPr>
              <a:t>Click the Search Button and Be Happy</a:t>
            </a:r>
            <a:endParaRPr kumimoji="1" lang="ja-JP" altLang="en-US" sz="6600" b="1" kern="1200" cap="none" spc="0" dirty="0">
              <a:ln>
                <a:noFill/>
              </a:ln>
              <a:solidFill>
                <a:schemeClr val="bg1"/>
              </a:solidFill>
              <a:effectLst/>
              <a:latin typeface="Arial Narrow" pitchFamily="34" charset="0"/>
              <a:ea typeface="+mn-ea"/>
              <a:cs typeface="+mn-cs"/>
            </a:endParaRPr>
          </a:p>
        </p:txBody>
      </p:sp>
      <p:sp>
        <p:nvSpPr>
          <p:cNvPr id="54" name="正方形/長方形 53"/>
          <p:cNvSpPr/>
          <p:nvPr userDrawn="1"/>
        </p:nvSpPr>
        <p:spPr>
          <a:xfrm>
            <a:off x="-258557" y="-126130"/>
            <a:ext cx="30626140" cy="1200329"/>
          </a:xfrm>
          <a:prstGeom prst="rect">
            <a:avLst/>
          </a:prstGeom>
          <a:scene3d>
            <a:camera prst="orthographicFront"/>
            <a:lightRig rig="threePt" dir="t"/>
          </a:scene3d>
          <a:sp3d extrusionH="508000"/>
        </p:spPr>
        <p:txBody>
          <a:bodyPr wrap="square">
            <a:spAutoFit/>
          </a:bodyPr>
          <a:lstStyle/>
          <a:p>
            <a:pPr marL="0" algn="ctr" defTabSz="4176431" rtl="0" eaLnBrk="1" latinLnBrk="0" hangingPunct="1">
              <a:spcBef>
                <a:spcPct val="0"/>
              </a:spcBef>
              <a:defRPr/>
            </a:pPr>
            <a:r>
              <a:rPr lang="en-US" altLang="zh-TW" sz="7200" b="1" dirty="0" smtClean="0">
                <a:solidFill>
                  <a:schemeClr val="bg1"/>
                </a:solidFill>
              </a:rPr>
              <a:t>NTCIR-10 Task </a:t>
            </a:r>
            <a:r>
              <a:rPr lang="en-US" altLang="zh-TW" sz="7200" b="1" dirty="0" smtClean="0">
                <a:solidFill>
                  <a:schemeClr val="bg1"/>
                </a:solidFill>
              </a:rPr>
              <a:t>Proposal</a:t>
            </a:r>
          </a:p>
        </p:txBody>
      </p:sp>
      <p:sp>
        <p:nvSpPr>
          <p:cNvPr id="4" name="正方形/長方形 3"/>
          <p:cNvSpPr/>
          <p:nvPr userDrawn="1"/>
        </p:nvSpPr>
        <p:spPr>
          <a:xfrm>
            <a:off x="802885" y="377926"/>
            <a:ext cx="28531337" cy="2646878"/>
          </a:xfrm>
          <a:prstGeom prst="rect">
            <a:avLst/>
          </a:prstGeom>
        </p:spPr>
        <p:txBody>
          <a:bodyPr wrap="none">
            <a:spAutoFit/>
          </a:bodyPr>
          <a:lstStyle/>
          <a:p>
            <a:pPr marL="0" algn="ctr" defTabSz="4176431" rtl="0" eaLnBrk="1" latinLnBrk="0" hangingPunct="1">
              <a:spcBef>
                <a:spcPct val="0"/>
              </a:spcBef>
              <a:defRPr/>
            </a:pPr>
            <a:r>
              <a:rPr lang="en-US" altLang="ja-JP" sz="16600" b="1" dirty="0" smtClean="0">
                <a:solidFill>
                  <a:schemeClr val="bg1"/>
                </a:solidFill>
              </a:rPr>
              <a:t>One Click Access Task (</a:t>
            </a:r>
            <a:r>
              <a:rPr lang="en-US" altLang="zh-TW" sz="16600" b="1" dirty="0" smtClean="0">
                <a:solidFill>
                  <a:schemeClr val="bg1"/>
                </a:solidFill>
              </a:rPr>
              <a:t>1CLICK-2)</a:t>
            </a:r>
            <a:endParaRPr lang="en-US" altLang="zh-TW" sz="16600" b="1"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角丸四角形 278"/>
          <p:cNvSpPr/>
          <p:nvPr/>
        </p:nvSpPr>
        <p:spPr>
          <a:xfrm>
            <a:off x="15860069" y="11936783"/>
            <a:ext cx="5159316" cy="700191"/>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0" name="角丸四角形 279"/>
          <p:cNvSpPr/>
          <p:nvPr/>
        </p:nvSpPr>
        <p:spPr>
          <a:xfrm>
            <a:off x="15848707" y="11378091"/>
            <a:ext cx="11139696" cy="700191"/>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1" name="正方形/長方形 280"/>
          <p:cNvSpPr/>
          <p:nvPr/>
        </p:nvSpPr>
        <p:spPr>
          <a:xfrm>
            <a:off x="738387" y="14276625"/>
            <a:ext cx="28822647" cy="4247317"/>
          </a:xfrm>
          <a:prstGeom prst="rect">
            <a:avLst/>
          </a:prstGeom>
        </p:spPr>
        <p:txBody>
          <a:bodyPr wrap="square">
            <a:spAutoFit/>
          </a:bodyPr>
          <a:lstStyle/>
          <a:p>
            <a:r>
              <a:rPr lang="en-US" altLang="ja-JP" sz="5400" dirty="0" smtClean="0"/>
              <a:t>Go beyond the "ten-blue-link" paradigm in web search, by returning a single "multi-document summary" to the user in response to a web search query. The systems should present important pieces of information (nuggets) first and try to minimize the amount of text the user has to read. Thus, we can free the user of the burden of scanning a ranked list of URLs, visiting multiple URLs and reading a lot of irrelevant material.</a:t>
            </a:r>
            <a:endParaRPr lang="en-US" altLang="ja-JP" sz="5400" dirty="0"/>
          </a:p>
        </p:txBody>
      </p:sp>
      <p:sp>
        <p:nvSpPr>
          <p:cNvPr id="282" name="角丸四角形 281"/>
          <p:cNvSpPr/>
          <p:nvPr/>
        </p:nvSpPr>
        <p:spPr>
          <a:xfrm>
            <a:off x="22829986" y="9920559"/>
            <a:ext cx="3221310" cy="763203"/>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3" name="角丸四角形 282"/>
          <p:cNvSpPr/>
          <p:nvPr/>
        </p:nvSpPr>
        <p:spPr>
          <a:xfrm>
            <a:off x="15866890" y="9943763"/>
            <a:ext cx="6579813" cy="700191"/>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4" name="角丸四角形 283"/>
          <p:cNvSpPr/>
          <p:nvPr/>
        </p:nvSpPr>
        <p:spPr>
          <a:xfrm>
            <a:off x="26411336" y="9884137"/>
            <a:ext cx="1154134" cy="82851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5" name="角丸四角形 284"/>
          <p:cNvSpPr/>
          <p:nvPr/>
        </p:nvSpPr>
        <p:spPr>
          <a:xfrm>
            <a:off x="15809551" y="10549581"/>
            <a:ext cx="10419669" cy="82851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6" name="角丸四角形 285"/>
          <p:cNvSpPr/>
          <p:nvPr/>
        </p:nvSpPr>
        <p:spPr>
          <a:xfrm>
            <a:off x="15938790" y="8639114"/>
            <a:ext cx="7211066" cy="831938"/>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7" name="角丸四角形 286"/>
          <p:cNvSpPr/>
          <p:nvPr/>
        </p:nvSpPr>
        <p:spPr>
          <a:xfrm>
            <a:off x="15933169" y="7915921"/>
            <a:ext cx="11211769" cy="734703"/>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8"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5059"/>
          <a:stretch/>
        </p:blipFill>
        <p:spPr bwMode="auto">
          <a:xfrm>
            <a:off x="1602484" y="8414139"/>
            <a:ext cx="12381195" cy="2113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9" name="右矢印 288"/>
          <p:cNvSpPr/>
          <p:nvPr/>
        </p:nvSpPr>
        <p:spPr>
          <a:xfrm>
            <a:off x="14253402" y="8763476"/>
            <a:ext cx="1294907" cy="14151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0" name="正方形/長方形 289"/>
          <p:cNvSpPr/>
          <p:nvPr/>
        </p:nvSpPr>
        <p:spPr>
          <a:xfrm>
            <a:off x="15790501" y="7846985"/>
            <a:ext cx="11774969" cy="4832092"/>
          </a:xfrm>
          <a:prstGeom prst="rect">
            <a:avLst/>
          </a:prstGeom>
          <a:noFill/>
          <a:ln w="76200"/>
        </p:spPr>
        <p:style>
          <a:lnRef idx="2">
            <a:schemeClr val="dk1"/>
          </a:lnRef>
          <a:fillRef idx="1">
            <a:schemeClr val="lt1"/>
          </a:fillRef>
          <a:effectRef idx="0">
            <a:schemeClr val="dk1"/>
          </a:effectRef>
          <a:fontRef idx="minor">
            <a:schemeClr val="dk1"/>
          </a:fontRef>
        </p:style>
        <p:txBody>
          <a:bodyPr wrap="square">
            <a:spAutoFit/>
          </a:bodyPr>
          <a:lstStyle/>
          <a:p>
            <a:r>
              <a:rPr lang="en-US" altLang="ja-JP" sz="4400" dirty="0" smtClean="0"/>
              <a:t>2-1-2 </a:t>
            </a:r>
            <a:r>
              <a:rPr lang="en-US" altLang="ja-JP" sz="4400" dirty="0" err="1"/>
              <a:t>Hitotsubashi</a:t>
            </a:r>
            <a:r>
              <a:rPr lang="en-US" altLang="ja-JP" sz="4400" dirty="0"/>
              <a:t>, Chiyoda-</a:t>
            </a:r>
            <a:r>
              <a:rPr lang="en-US" altLang="ja-JP" sz="4400" dirty="0" err="1"/>
              <a:t>ku</a:t>
            </a:r>
            <a:r>
              <a:rPr lang="en-US" altLang="ja-JP" sz="4400" dirty="0"/>
              <a:t>, </a:t>
            </a:r>
            <a:r>
              <a:rPr lang="en-US" altLang="ja-JP" sz="4400" dirty="0" smtClean="0"/>
              <a:t>Tokyo, 101-8430</a:t>
            </a:r>
            <a:r>
              <a:rPr lang="en-US" altLang="ja-JP" sz="4400" dirty="0"/>
              <a:t/>
            </a:r>
            <a:br>
              <a:rPr lang="en-US" altLang="ja-JP" sz="4400" dirty="0"/>
            </a:br>
            <a:r>
              <a:rPr lang="en-US" altLang="ja-JP" sz="4400" dirty="0"/>
              <a:t>Tel: +81-3-4212-2000 (Exchange)</a:t>
            </a:r>
            <a:br>
              <a:rPr lang="en-US" altLang="ja-JP" sz="4400" dirty="0"/>
            </a:br>
            <a:r>
              <a:rPr lang="en-US" altLang="ja-JP" sz="4400" dirty="0" smtClean="0"/>
              <a:t>By </a:t>
            </a:r>
            <a:r>
              <a:rPr lang="en-US" altLang="ja-JP" sz="4400" dirty="0"/>
              <a:t>Train (Subway)</a:t>
            </a:r>
            <a:br>
              <a:rPr lang="en-US" altLang="ja-JP" sz="4400" dirty="0"/>
            </a:br>
            <a:r>
              <a:rPr lang="en-US" altLang="ja-JP" sz="4400" dirty="0"/>
              <a:t>Tokyo Metro </a:t>
            </a:r>
            <a:r>
              <a:rPr lang="en-US" altLang="ja-JP" sz="4400" dirty="0" err="1"/>
              <a:t>Hanzomon</a:t>
            </a:r>
            <a:r>
              <a:rPr lang="en-US" altLang="ja-JP" sz="4400" dirty="0"/>
              <a:t> Line / Toei </a:t>
            </a:r>
            <a:r>
              <a:rPr lang="en-US" altLang="ja-JP" sz="4400" dirty="0" err="1"/>
              <a:t>Mita</a:t>
            </a:r>
            <a:r>
              <a:rPr lang="en-US" altLang="ja-JP" sz="4400" dirty="0"/>
              <a:t> Line / Toei Shinjuku </a:t>
            </a:r>
            <a:r>
              <a:rPr lang="en-US" altLang="ja-JP" sz="4400" dirty="0" smtClean="0"/>
              <a:t>Line "</a:t>
            </a:r>
            <a:r>
              <a:rPr lang="en-US" altLang="ja-JP" sz="4400" dirty="0"/>
              <a:t>JIMBOCHO" Exit A8, </a:t>
            </a:r>
            <a:r>
              <a:rPr lang="en-US" altLang="ja-JP" sz="4400" dirty="0" smtClean="0"/>
              <a:t>A9, </a:t>
            </a:r>
            <a:r>
              <a:rPr lang="en-US" altLang="ja-JP" sz="4400" dirty="0" err="1" smtClean="0"/>
              <a:t>Toyko</a:t>
            </a:r>
            <a:r>
              <a:rPr lang="en-US" altLang="ja-JP" sz="4400" dirty="0" smtClean="0"/>
              <a:t> </a:t>
            </a:r>
            <a:r>
              <a:rPr lang="en-US" altLang="ja-JP" sz="4400" dirty="0"/>
              <a:t>Metro </a:t>
            </a:r>
            <a:r>
              <a:rPr lang="en-US" altLang="ja-JP" sz="4400" dirty="0" err="1"/>
              <a:t>Tozai</a:t>
            </a:r>
            <a:r>
              <a:rPr lang="en-US" altLang="ja-JP" sz="4400" dirty="0"/>
              <a:t> </a:t>
            </a:r>
            <a:r>
              <a:rPr lang="en-US" altLang="ja-JP" sz="4400" dirty="0" err="1" smtClean="0"/>
              <a:t>Line"TAKEBASHI"Exit</a:t>
            </a:r>
            <a:r>
              <a:rPr lang="en-US" altLang="ja-JP" sz="4400" dirty="0" smtClean="0"/>
              <a:t> 1b 3-5 </a:t>
            </a:r>
            <a:r>
              <a:rPr lang="en-US" altLang="ja-JP" sz="4400" dirty="0"/>
              <a:t>minutes walk from the stations</a:t>
            </a:r>
            <a:endParaRPr lang="ja-JP" altLang="en-US" sz="4400" dirty="0"/>
          </a:p>
        </p:txBody>
      </p:sp>
      <p:sp>
        <p:nvSpPr>
          <p:cNvPr id="291" name="角丸四角形 290"/>
          <p:cNvSpPr/>
          <p:nvPr/>
        </p:nvSpPr>
        <p:spPr>
          <a:xfrm>
            <a:off x="15933169" y="8001646"/>
            <a:ext cx="11211769" cy="1245233"/>
          </a:xfrm>
          <a:prstGeom prst="round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92" name="正方形/長方形 291"/>
          <p:cNvSpPr/>
          <p:nvPr/>
        </p:nvSpPr>
        <p:spPr>
          <a:xfrm>
            <a:off x="15644043" y="6739096"/>
            <a:ext cx="12313368" cy="1200329"/>
          </a:xfrm>
          <a:prstGeom prst="rect">
            <a:avLst/>
          </a:prstGeom>
        </p:spPr>
        <p:txBody>
          <a:bodyPr wrap="square">
            <a:spAutoFit/>
          </a:bodyPr>
          <a:lstStyle/>
          <a:p>
            <a:r>
              <a:rPr kumimoji="1" lang="en-US" altLang="ja-JP" sz="7200" dirty="0">
                <a:solidFill>
                  <a:srgbClr val="FF0000"/>
                </a:solidFill>
              </a:rPr>
              <a:t>Presents important nuggets first</a:t>
            </a:r>
            <a:endParaRPr lang="ja-JP" altLang="en-US" sz="7200" dirty="0">
              <a:solidFill>
                <a:srgbClr val="FF0000"/>
              </a:solidFill>
            </a:endParaRPr>
          </a:p>
        </p:txBody>
      </p:sp>
      <p:sp>
        <p:nvSpPr>
          <p:cNvPr id="293" name="下矢印 292"/>
          <p:cNvSpPr/>
          <p:nvPr/>
        </p:nvSpPr>
        <p:spPr>
          <a:xfrm>
            <a:off x="27565470" y="11846380"/>
            <a:ext cx="1415152" cy="714251"/>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4" name="下矢印 293"/>
          <p:cNvSpPr/>
          <p:nvPr/>
        </p:nvSpPr>
        <p:spPr>
          <a:xfrm rot="10800000">
            <a:off x="27565470" y="12624040"/>
            <a:ext cx="1415152" cy="714251"/>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5" name="正方形/長方形 294"/>
          <p:cNvSpPr/>
          <p:nvPr/>
        </p:nvSpPr>
        <p:spPr>
          <a:xfrm>
            <a:off x="16770822" y="12788264"/>
            <a:ext cx="11114581" cy="1200329"/>
          </a:xfrm>
          <a:prstGeom prst="rect">
            <a:avLst/>
          </a:prstGeom>
        </p:spPr>
        <p:txBody>
          <a:bodyPr wrap="none">
            <a:spAutoFit/>
          </a:bodyPr>
          <a:lstStyle/>
          <a:p>
            <a:pPr algn="r"/>
            <a:r>
              <a:rPr lang="en-US" altLang="ja-JP" sz="7200" dirty="0" smtClean="0">
                <a:solidFill>
                  <a:srgbClr val="FF0000"/>
                </a:solidFill>
              </a:rPr>
              <a:t>Minimize </a:t>
            </a:r>
            <a:r>
              <a:rPr lang="en-US" altLang="ja-JP" sz="7200" dirty="0">
                <a:solidFill>
                  <a:srgbClr val="FF0000"/>
                </a:solidFill>
              </a:rPr>
              <a:t>the amount of text </a:t>
            </a:r>
            <a:endParaRPr lang="ja-JP" altLang="en-US" sz="7200" dirty="0">
              <a:solidFill>
                <a:srgbClr val="FF0000"/>
              </a:solidFill>
            </a:endParaRPr>
          </a:p>
        </p:txBody>
      </p:sp>
      <p:cxnSp>
        <p:nvCxnSpPr>
          <p:cNvPr id="296" name="直線矢印コネクタ 295"/>
          <p:cNvCxnSpPr/>
          <p:nvPr/>
        </p:nvCxnSpPr>
        <p:spPr>
          <a:xfrm flipV="1">
            <a:off x="11374888" y="9471058"/>
            <a:ext cx="1892406" cy="1447197"/>
          </a:xfrm>
          <a:prstGeom prst="straightConnector1">
            <a:avLst/>
          </a:prstGeom>
          <a:ln w="76200">
            <a:tailEnd type="arrow"/>
          </a:ln>
        </p:spPr>
        <p:style>
          <a:lnRef idx="3">
            <a:schemeClr val="dk1"/>
          </a:lnRef>
          <a:fillRef idx="0">
            <a:schemeClr val="dk1"/>
          </a:fillRef>
          <a:effectRef idx="2">
            <a:schemeClr val="dk1"/>
          </a:effectRef>
          <a:fontRef idx="minor">
            <a:schemeClr val="tx1"/>
          </a:fontRef>
        </p:style>
      </p:cxnSp>
      <p:sp>
        <p:nvSpPr>
          <p:cNvPr id="297" name="正方形/長方形 296"/>
          <p:cNvSpPr/>
          <p:nvPr/>
        </p:nvSpPr>
        <p:spPr>
          <a:xfrm>
            <a:off x="1602484" y="10722190"/>
            <a:ext cx="12381195" cy="2616101"/>
          </a:xfrm>
          <a:prstGeom prst="rect">
            <a:avLst/>
          </a:prstGeom>
        </p:spPr>
        <p:txBody>
          <a:bodyPr wrap="square">
            <a:spAutoFit/>
          </a:bodyPr>
          <a:lstStyle/>
          <a:p>
            <a:r>
              <a:rPr lang="en-US" altLang="ja-JP" b="1" u="sng" dirty="0"/>
              <a:t>Click the </a:t>
            </a:r>
            <a:r>
              <a:rPr lang="en-US" altLang="ja-JP" b="1" u="sng" dirty="0" smtClean="0"/>
              <a:t>search button </a:t>
            </a:r>
            <a:r>
              <a:rPr lang="en-US" altLang="ja-JP" b="1" u="sng" dirty="0"/>
              <a:t>and </a:t>
            </a:r>
            <a:r>
              <a:rPr lang="en-US" altLang="ja-JP" b="1" u="sng" dirty="0" smtClean="0"/>
              <a:t>get </a:t>
            </a:r>
            <a:r>
              <a:rPr lang="en-US" altLang="ja-JP" b="1" u="sng" dirty="0"/>
              <a:t>all desired </a:t>
            </a:r>
            <a:r>
              <a:rPr lang="en-US" altLang="ja-JP" b="1" u="sng" dirty="0" smtClean="0"/>
              <a:t>information </a:t>
            </a:r>
            <a:endParaRPr lang="en-US" altLang="ja-JP" b="1" u="sng" dirty="0"/>
          </a:p>
        </p:txBody>
      </p:sp>
      <p:sp>
        <p:nvSpPr>
          <p:cNvPr id="298" name="正方形/長方形 297"/>
          <p:cNvSpPr/>
          <p:nvPr/>
        </p:nvSpPr>
        <p:spPr>
          <a:xfrm>
            <a:off x="648415" y="6786291"/>
            <a:ext cx="7896329" cy="1569660"/>
          </a:xfrm>
          <a:prstGeom prst="rect">
            <a:avLst/>
          </a:prstGeom>
        </p:spPr>
        <p:txBody>
          <a:bodyPr wrap="none">
            <a:spAutoFit/>
          </a:bodyPr>
          <a:lstStyle/>
          <a:p>
            <a:r>
              <a:rPr lang="en-US" altLang="zh-TW" sz="9600" b="1" dirty="0" smtClean="0">
                <a:solidFill>
                  <a:srgbClr val="00B050"/>
                </a:solidFill>
              </a:rPr>
              <a:t>Task Overview</a:t>
            </a:r>
            <a:r>
              <a:rPr lang="en-US" altLang="zh-TW" sz="9600" b="1" dirty="0" smtClean="0"/>
              <a:t>:</a:t>
            </a:r>
            <a:endParaRPr lang="ja-JP" altLang="en-US" dirty="0"/>
          </a:p>
        </p:txBody>
      </p:sp>
      <p:sp>
        <p:nvSpPr>
          <p:cNvPr id="299" name="正方形/長方形 298"/>
          <p:cNvSpPr/>
          <p:nvPr/>
        </p:nvSpPr>
        <p:spPr>
          <a:xfrm>
            <a:off x="666379" y="31845422"/>
            <a:ext cx="5876545" cy="1569660"/>
          </a:xfrm>
          <a:prstGeom prst="rect">
            <a:avLst/>
          </a:prstGeom>
        </p:spPr>
        <p:txBody>
          <a:bodyPr wrap="none">
            <a:spAutoFit/>
          </a:bodyPr>
          <a:lstStyle/>
          <a:p>
            <a:r>
              <a:rPr lang="en-US" altLang="zh-TW" sz="9600" b="1" dirty="0" smtClean="0">
                <a:solidFill>
                  <a:srgbClr val="00B050"/>
                </a:solidFill>
              </a:rPr>
              <a:t>Evaluation</a:t>
            </a:r>
            <a:r>
              <a:rPr lang="en-US" altLang="zh-TW" sz="9600" b="1" dirty="0" smtClean="0"/>
              <a:t>:</a:t>
            </a:r>
            <a:endParaRPr lang="ja-JP" altLang="en-US" dirty="0"/>
          </a:p>
        </p:txBody>
      </p:sp>
      <p:sp>
        <p:nvSpPr>
          <p:cNvPr id="5" name="正方形/長方形 4"/>
          <p:cNvSpPr/>
          <p:nvPr/>
        </p:nvSpPr>
        <p:spPr>
          <a:xfrm>
            <a:off x="6850647" y="37455651"/>
            <a:ext cx="17578372" cy="5262979"/>
          </a:xfrm>
          <a:prstGeom prst="rect">
            <a:avLst/>
          </a:prstGeom>
        </p:spPr>
        <p:txBody>
          <a:bodyPr wrap="square">
            <a:spAutoFit/>
          </a:bodyPr>
          <a:lstStyle/>
          <a:p>
            <a:r>
              <a:rPr lang="en-US" altLang="ja-JP" sz="4800" b="1" dirty="0" smtClean="0"/>
              <a:t>Feb 2012</a:t>
            </a:r>
            <a:r>
              <a:rPr lang="en-US" altLang="ja-JP" sz="4800" dirty="0" smtClean="0"/>
              <a:t>	1CLICK-2 </a:t>
            </a:r>
            <a:r>
              <a:rPr lang="en-US" altLang="ja-JP" sz="4800" dirty="0"/>
              <a:t>first call for participation, web page launch</a:t>
            </a:r>
          </a:p>
          <a:p>
            <a:r>
              <a:rPr lang="en-US" altLang="ja-JP" sz="4800" b="1" dirty="0"/>
              <a:t>April 2012</a:t>
            </a:r>
            <a:r>
              <a:rPr lang="en-US" altLang="ja-JP" sz="4800" dirty="0"/>
              <a:t>	</a:t>
            </a:r>
            <a:r>
              <a:rPr lang="en-US" altLang="ja-JP" sz="4800" dirty="0" smtClean="0"/>
              <a:t>sample </a:t>
            </a:r>
            <a:r>
              <a:rPr lang="en-US" altLang="ja-JP" sz="4800" dirty="0"/>
              <a:t>queries and nuggets released</a:t>
            </a:r>
          </a:p>
          <a:p>
            <a:r>
              <a:rPr lang="en-US" altLang="ja-JP" sz="4800" b="1" dirty="0"/>
              <a:t>Aug </a:t>
            </a:r>
            <a:r>
              <a:rPr lang="en-US" altLang="ja-JP" sz="4800" b="1" dirty="0" smtClean="0"/>
              <a:t>2012</a:t>
            </a:r>
            <a:r>
              <a:rPr lang="en-US" altLang="ja-JP" sz="4800" dirty="0"/>
              <a:t>	</a:t>
            </a:r>
            <a:r>
              <a:rPr lang="en-US" altLang="ja-JP" sz="4800" dirty="0" smtClean="0"/>
              <a:t>test </a:t>
            </a:r>
            <a:r>
              <a:rPr lang="en-US" altLang="ja-JP" sz="4800" dirty="0"/>
              <a:t>queries released</a:t>
            </a:r>
          </a:p>
          <a:p>
            <a:r>
              <a:rPr lang="en-US" altLang="ja-JP" sz="4800" b="1" dirty="0"/>
              <a:t>Sept 2012</a:t>
            </a:r>
            <a:r>
              <a:rPr lang="en-US" altLang="ja-JP" sz="4800" dirty="0"/>
              <a:t>	</a:t>
            </a:r>
            <a:r>
              <a:rPr lang="en-US" altLang="ja-JP" sz="4800" dirty="0" smtClean="0"/>
              <a:t>run </a:t>
            </a:r>
            <a:r>
              <a:rPr lang="en-US" altLang="ja-JP" sz="4800" dirty="0"/>
              <a:t>submissions due</a:t>
            </a:r>
          </a:p>
          <a:p>
            <a:r>
              <a:rPr lang="en-US" altLang="ja-JP" sz="4800" b="1" dirty="0" smtClean="0"/>
              <a:t>Jan </a:t>
            </a:r>
            <a:r>
              <a:rPr lang="en-US" altLang="ja-JP" sz="4800" b="1" dirty="0"/>
              <a:t>2013</a:t>
            </a:r>
            <a:r>
              <a:rPr lang="en-US" altLang="ja-JP" sz="4800" dirty="0"/>
              <a:t>	</a:t>
            </a:r>
            <a:r>
              <a:rPr lang="en-US" altLang="ja-JP" sz="4800" dirty="0" smtClean="0"/>
              <a:t>nugget </a:t>
            </a:r>
            <a:r>
              <a:rPr lang="en-US" altLang="ja-JP" sz="4800" dirty="0"/>
              <a:t>match evaluation ends</a:t>
            </a:r>
          </a:p>
          <a:p>
            <a:r>
              <a:rPr lang="en-US" altLang="ja-JP" sz="4800" b="1" dirty="0"/>
              <a:t>Feb 2013</a:t>
            </a:r>
            <a:r>
              <a:rPr lang="en-US" altLang="ja-JP" sz="4800" dirty="0"/>
              <a:t>	</a:t>
            </a:r>
            <a:r>
              <a:rPr lang="en-US" altLang="ja-JP" sz="4800" dirty="0" smtClean="0"/>
              <a:t>evaluation </a:t>
            </a:r>
            <a:r>
              <a:rPr lang="en-US" altLang="ja-JP" sz="4800" dirty="0"/>
              <a:t>results released</a:t>
            </a:r>
          </a:p>
          <a:p>
            <a:r>
              <a:rPr lang="en-US" altLang="ja-JP" sz="4800" b="1" dirty="0" smtClean="0"/>
              <a:t>June 2013?</a:t>
            </a:r>
            <a:r>
              <a:rPr lang="en-US" altLang="ja-JP" sz="4800" dirty="0" smtClean="0"/>
              <a:t>	NTCIR-10</a:t>
            </a:r>
            <a:endParaRPr lang="ja-JP" altLang="en-US" sz="4800" dirty="0"/>
          </a:p>
        </p:txBody>
      </p:sp>
      <p:sp>
        <p:nvSpPr>
          <p:cNvPr id="301" name="正方形/長方形 300"/>
          <p:cNvSpPr/>
          <p:nvPr/>
        </p:nvSpPr>
        <p:spPr>
          <a:xfrm>
            <a:off x="810395" y="39132746"/>
            <a:ext cx="5145961" cy="1569660"/>
          </a:xfrm>
          <a:prstGeom prst="rect">
            <a:avLst/>
          </a:prstGeom>
        </p:spPr>
        <p:txBody>
          <a:bodyPr wrap="none">
            <a:spAutoFit/>
          </a:bodyPr>
          <a:lstStyle/>
          <a:p>
            <a:r>
              <a:rPr lang="en-US" altLang="zh-TW" sz="9600" b="1" dirty="0" smtClean="0">
                <a:solidFill>
                  <a:srgbClr val="00B050"/>
                </a:solidFill>
              </a:rPr>
              <a:t>Schedule</a:t>
            </a:r>
            <a:r>
              <a:rPr lang="en-US" altLang="zh-TW" sz="9600" b="1" dirty="0" smtClean="0"/>
              <a:t>:</a:t>
            </a:r>
            <a:endParaRPr lang="ja-JP" altLang="en-US" dirty="0"/>
          </a:p>
        </p:txBody>
      </p:sp>
      <p:sp>
        <p:nvSpPr>
          <p:cNvPr id="302" name="テキスト ボックス 301"/>
          <p:cNvSpPr txBox="1"/>
          <p:nvPr/>
        </p:nvSpPr>
        <p:spPr>
          <a:xfrm>
            <a:off x="6787059" y="3985291"/>
            <a:ext cx="19154128" cy="2585323"/>
          </a:xfrm>
          <a:prstGeom prst="rect">
            <a:avLst/>
          </a:prstGeom>
          <a:noFill/>
        </p:spPr>
        <p:txBody>
          <a:bodyPr wrap="square" rtlCol="0">
            <a:spAutoFit/>
          </a:bodyPr>
          <a:lstStyle/>
          <a:p>
            <a:r>
              <a:rPr lang="en-US" altLang="ja-JP" sz="5400" b="1" dirty="0">
                <a:ea typeface="小塚明朝 Pro B" pitchFamily="18" charset="-128"/>
              </a:rPr>
              <a:t>Makoto Kato, </a:t>
            </a:r>
            <a:r>
              <a:rPr lang="en-US" altLang="ja-JP" sz="5400" b="1" dirty="0" err="1">
                <a:ea typeface="小塚明朝 Pro B" pitchFamily="18" charset="-128"/>
              </a:rPr>
              <a:t>Takehiro</a:t>
            </a:r>
            <a:r>
              <a:rPr lang="en-US" altLang="ja-JP" sz="5400" b="1" dirty="0">
                <a:ea typeface="小塚明朝 Pro B" pitchFamily="18" charset="-128"/>
              </a:rPr>
              <a:t> Yamamoto</a:t>
            </a:r>
            <a:r>
              <a:rPr lang="en-US" altLang="ja-JP" sz="5400" dirty="0">
                <a:ea typeface="小塚明朝 Pro B" pitchFamily="18" charset="-128"/>
              </a:rPr>
              <a:t> (Kyoto University, Japan</a:t>
            </a:r>
            <a:r>
              <a:rPr lang="en-US" altLang="ja-JP" sz="5400" dirty="0" smtClean="0">
                <a:ea typeface="小塚明朝 Pro B" pitchFamily="18" charset="-128"/>
              </a:rPr>
              <a:t>),</a:t>
            </a:r>
            <a:endParaRPr lang="ja-JP" altLang="en-US" sz="5400" dirty="0">
              <a:ea typeface="小塚明朝 Pro B" pitchFamily="18" charset="-128"/>
            </a:endParaRPr>
          </a:p>
          <a:p>
            <a:r>
              <a:rPr kumimoji="1" lang="en-US" altLang="ja-JP" sz="5400" b="1" u="none" dirty="0" smtClean="0">
                <a:latin typeface="+mj-lt"/>
                <a:ea typeface="小塚明朝 Pro B" pitchFamily="18" charset="-128"/>
              </a:rPr>
              <a:t>Tetsuya Sakai</a:t>
            </a:r>
            <a:r>
              <a:rPr kumimoji="1" lang="en-US" altLang="ja-JP" sz="5400" u="none" dirty="0" smtClean="0">
                <a:latin typeface="+mj-lt"/>
                <a:ea typeface="小塚明朝 Pro B" pitchFamily="18" charset="-128"/>
              </a:rPr>
              <a:t>, </a:t>
            </a:r>
            <a:r>
              <a:rPr kumimoji="1" lang="en-US" altLang="ja-JP" sz="5400" b="1" u="none" dirty="0" smtClean="0">
                <a:latin typeface="+mj-lt"/>
                <a:ea typeface="小塚明朝 Pro B" pitchFamily="18" charset="-128"/>
              </a:rPr>
              <a:t>Young-In Song</a:t>
            </a:r>
            <a:r>
              <a:rPr kumimoji="1" lang="en-US" altLang="ja-JP" sz="5400" u="none" dirty="0" smtClean="0">
                <a:latin typeface="+mj-lt"/>
                <a:ea typeface="小塚明朝 Pro B" pitchFamily="18" charset="-128"/>
              </a:rPr>
              <a:t> (MSRA, China), </a:t>
            </a:r>
          </a:p>
          <a:p>
            <a:r>
              <a:rPr kumimoji="1" lang="en-US" altLang="ja-JP" sz="5400" b="1" u="none" dirty="0" smtClean="0">
                <a:latin typeface="+mj-lt"/>
                <a:ea typeface="小塚明朝 Pro B" pitchFamily="18" charset="-128"/>
              </a:rPr>
              <a:t>Virgil </a:t>
            </a:r>
            <a:r>
              <a:rPr kumimoji="1" lang="en-US" altLang="ja-JP" sz="5400" b="1" u="none" dirty="0" err="1" smtClean="0">
                <a:latin typeface="+mj-lt"/>
                <a:ea typeface="小塚明朝 Pro B" pitchFamily="18" charset="-128"/>
              </a:rPr>
              <a:t>Pavlu</a:t>
            </a:r>
            <a:r>
              <a:rPr kumimoji="1" lang="en-US" altLang="ja-JP" sz="5400" u="none" dirty="0" smtClean="0">
                <a:latin typeface="+mj-lt"/>
                <a:ea typeface="小塚明朝 Pro B" pitchFamily="18" charset="-128"/>
              </a:rPr>
              <a:t> (Northeastern University, USA)</a:t>
            </a:r>
            <a:endParaRPr kumimoji="1" lang="ja-JP" altLang="en-US" sz="5400" u="none" dirty="0">
              <a:latin typeface="+mj-lt"/>
              <a:ea typeface="小塚明朝 Pro B" pitchFamily="18" charset="-128"/>
            </a:endParaRPr>
          </a:p>
        </p:txBody>
      </p:sp>
      <p:sp>
        <p:nvSpPr>
          <p:cNvPr id="303" name="正方形/長方形 302"/>
          <p:cNvSpPr/>
          <p:nvPr/>
        </p:nvSpPr>
        <p:spPr>
          <a:xfrm>
            <a:off x="658391" y="4352882"/>
            <a:ext cx="5912644" cy="1569660"/>
          </a:xfrm>
          <a:prstGeom prst="rect">
            <a:avLst/>
          </a:prstGeom>
        </p:spPr>
        <p:txBody>
          <a:bodyPr wrap="none">
            <a:spAutoFit/>
          </a:bodyPr>
          <a:lstStyle/>
          <a:p>
            <a:r>
              <a:rPr lang="en-US" altLang="zh-TW" sz="9600" b="1" dirty="0" smtClean="0">
                <a:solidFill>
                  <a:srgbClr val="00B050"/>
                </a:solidFill>
              </a:rPr>
              <a:t>Organizers</a:t>
            </a:r>
            <a:r>
              <a:rPr lang="en-US" altLang="zh-TW" sz="9600" b="1" dirty="0" smtClean="0"/>
              <a:t>:</a:t>
            </a:r>
            <a:endParaRPr lang="ja-JP" altLang="en-US" dirty="0"/>
          </a:p>
        </p:txBody>
      </p:sp>
      <p:sp>
        <p:nvSpPr>
          <p:cNvPr id="6" name="正方形/長方形 5"/>
          <p:cNvSpPr/>
          <p:nvPr/>
        </p:nvSpPr>
        <p:spPr>
          <a:xfrm>
            <a:off x="649019" y="33170954"/>
            <a:ext cx="29180600" cy="2585323"/>
          </a:xfrm>
          <a:prstGeom prst="rect">
            <a:avLst/>
          </a:prstGeom>
        </p:spPr>
        <p:txBody>
          <a:bodyPr wrap="square">
            <a:spAutoFit/>
          </a:bodyPr>
          <a:lstStyle/>
          <a:p>
            <a:r>
              <a:rPr lang="en-US" altLang="ja-JP" sz="5400" dirty="0" smtClean="0"/>
              <a:t>We try </a:t>
            </a:r>
            <a:r>
              <a:rPr lang="en-US" altLang="ja-JP" sz="5400" dirty="0"/>
              <a:t>to combine </a:t>
            </a:r>
            <a:r>
              <a:rPr lang="en-US" altLang="ja-JP" sz="5400" dirty="0" smtClean="0"/>
              <a:t>an approach used in 1CLICK@NTCIR-9 (Sakai/Kato/Song CIKM’11 S-measure etc.) </a:t>
            </a:r>
            <a:r>
              <a:rPr lang="en-US" altLang="ja-JP" sz="5400" dirty="0"/>
              <a:t>and </a:t>
            </a:r>
            <a:r>
              <a:rPr lang="en-US" altLang="ja-JP" sz="5400" dirty="0" smtClean="0">
                <a:ea typeface="小塚明朝 Pro B" pitchFamily="18" charset="-128"/>
              </a:rPr>
              <a:t>Virgil </a:t>
            </a:r>
            <a:r>
              <a:rPr lang="en-US" altLang="ja-JP" sz="5400" dirty="0" err="1" smtClean="0">
                <a:ea typeface="小塚明朝 Pro B" pitchFamily="18" charset="-128"/>
              </a:rPr>
              <a:t>Pavlu’s</a:t>
            </a:r>
            <a:r>
              <a:rPr lang="en-US" altLang="ja-JP" sz="5400" dirty="0" smtClean="0">
                <a:ea typeface="小塚明朝 Pro B" pitchFamily="18" charset="-128"/>
              </a:rPr>
              <a:t> </a:t>
            </a:r>
            <a:r>
              <a:rPr lang="en-US" altLang="ja-JP" sz="5400" dirty="0">
                <a:ea typeface="小塚明朝 Pro B" pitchFamily="18" charset="-128"/>
              </a:rPr>
              <a:t>(an </a:t>
            </a:r>
            <a:r>
              <a:rPr lang="en-US" altLang="ja-JP" sz="5400" dirty="0" smtClean="0">
                <a:ea typeface="小塚明朝 Pro B" pitchFamily="18" charset="-128"/>
              </a:rPr>
              <a:t>organizer of 1CLICK@NTCIR-10)</a:t>
            </a:r>
            <a:r>
              <a:rPr lang="en-US" altLang="ja-JP" sz="5400" dirty="0" smtClean="0"/>
              <a:t> </a:t>
            </a:r>
            <a:r>
              <a:rPr lang="en-US" altLang="ja-JP" sz="5400" dirty="0"/>
              <a:t>recently proposed nugget-based IR evaluation </a:t>
            </a:r>
            <a:r>
              <a:rPr lang="en-US" altLang="ja-JP" sz="5400" dirty="0" smtClean="0"/>
              <a:t>method (Virgil et al. WSDM’12)</a:t>
            </a:r>
            <a:endParaRPr lang="ja-JP" altLang="en-US" sz="5400" dirty="0"/>
          </a:p>
        </p:txBody>
      </p:sp>
      <p:sp>
        <p:nvSpPr>
          <p:cNvPr id="305" name="正方形/長方形 304"/>
          <p:cNvSpPr/>
          <p:nvPr/>
        </p:nvSpPr>
        <p:spPr>
          <a:xfrm>
            <a:off x="666379" y="20621169"/>
            <a:ext cx="5006692" cy="1569660"/>
          </a:xfrm>
          <a:prstGeom prst="rect">
            <a:avLst/>
          </a:prstGeom>
        </p:spPr>
        <p:txBody>
          <a:bodyPr wrap="none">
            <a:spAutoFit/>
          </a:bodyPr>
          <a:lstStyle/>
          <a:p>
            <a:r>
              <a:rPr lang="en-US" altLang="zh-TW" sz="9600" b="1" dirty="0" smtClean="0">
                <a:solidFill>
                  <a:srgbClr val="00B050"/>
                </a:solidFill>
              </a:rPr>
              <a:t>Subtasks</a:t>
            </a:r>
            <a:r>
              <a:rPr lang="en-US" altLang="zh-TW" sz="9600" b="1" dirty="0" smtClean="0"/>
              <a:t>:</a:t>
            </a:r>
            <a:endParaRPr lang="ja-JP" altLang="en-US" dirty="0"/>
          </a:p>
        </p:txBody>
      </p:sp>
      <p:sp>
        <p:nvSpPr>
          <p:cNvPr id="307" name="正方形/長方形 306"/>
          <p:cNvSpPr/>
          <p:nvPr/>
        </p:nvSpPr>
        <p:spPr>
          <a:xfrm>
            <a:off x="1935720" y="22080195"/>
            <a:ext cx="14942360" cy="1200329"/>
          </a:xfrm>
          <a:prstGeom prst="rect">
            <a:avLst/>
          </a:prstGeom>
        </p:spPr>
        <p:txBody>
          <a:bodyPr wrap="none">
            <a:spAutoFit/>
          </a:bodyPr>
          <a:lstStyle/>
          <a:p>
            <a:r>
              <a:rPr lang="en-US" altLang="ja-JP" sz="7200" b="1" dirty="0">
                <a:solidFill>
                  <a:srgbClr val="0070C0"/>
                </a:solidFill>
              </a:rPr>
              <a:t>Query classification </a:t>
            </a:r>
            <a:r>
              <a:rPr lang="en-US" altLang="ja-JP" sz="7200" dirty="0"/>
              <a:t>(</a:t>
            </a:r>
            <a:r>
              <a:rPr lang="en-US" altLang="ja-JP" sz="7200" dirty="0" smtClean="0"/>
              <a:t>OPTIONAL, </a:t>
            </a:r>
            <a:r>
              <a:rPr lang="en-US" altLang="ja-JP" sz="7200" i="1" dirty="0" smtClean="0">
                <a:solidFill>
                  <a:srgbClr val="FF0000"/>
                </a:solidFill>
              </a:rPr>
              <a:t>new!</a:t>
            </a:r>
            <a:r>
              <a:rPr lang="en-US" altLang="ja-JP" sz="7200" dirty="0" smtClean="0"/>
              <a:t>)</a:t>
            </a:r>
            <a:r>
              <a:rPr lang="en-US" altLang="zh-TW" sz="7200" b="1" dirty="0" smtClean="0"/>
              <a:t>:</a:t>
            </a:r>
            <a:endParaRPr lang="ja-JP" altLang="en-US" sz="6600" dirty="0"/>
          </a:p>
        </p:txBody>
      </p:sp>
      <p:sp>
        <p:nvSpPr>
          <p:cNvPr id="10" name="正方形/長方形 9"/>
          <p:cNvSpPr/>
          <p:nvPr/>
        </p:nvSpPr>
        <p:spPr>
          <a:xfrm>
            <a:off x="2000623" y="24096419"/>
            <a:ext cx="17085110" cy="1200329"/>
          </a:xfrm>
          <a:prstGeom prst="rect">
            <a:avLst/>
          </a:prstGeom>
        </p:spPr>
        <p:txBody>
          <a:bodyPr wrap="square">
            <a:spAutoFit/>
          </a:bodyPr>
          <a:lstStyle/>
          <a:p>
            <a:r>
              <a:rPr lang="en-US" altLang="ja-JP" sz="7200" b="1" dirty="0">
                <a:solidFill>
                  <a:srgbClr val="0070C0"/>
                </a:solidFill>
              </a:rPr>
              <a:t>Shared-search runs </a:t>
            </a:r>
            <a:r>
              <a:rPr lang="en-US" altLang="ja-JP" sz="7200" dirty="0"/>
              <a:t>(</a:t>
            </a:r>
            <a:r>
              <a:rPr lang="en-US" altLang="ja-JP" sz="7200" dirty="0" smtClean="0"/>
              <a:t>MANDATORY, </a:t>
            </a:r>
            <a:r>
              <a:rPr lang="en-US" altLang="ja-JP" sz="7200" i="1" dirty="0" smtClean="0">
                <a:solidFill>
                  <a:srgbClr val="FF0000"/>
                </a:solidFill>
              </a:rPr>
              <a:t>new!</a:t>
            </a:r>
            <a:r>
              <a:rPr lang="en-US" altLang="ja-JP" sz="7200" dirty="0" smtClean="0"/>
              <a:t>): </a:t>
            </a:r>
            <a:endParaRPr lang="ja-JP" altLang="en-US" sz="7200" dirty="0"/>
          </a:p>
        </p:txBody>
      </p:sp>
      <p:sp>
        <p:nvSpPr>
          <p:cNvPr id="12" name="正方形/長方形 11"/>
          <p:cNvSpPr/>
          <p:nvPr/>
        </p:nvSpPr>
        <p:spPr>
          <a:xfrm>
            <a:off x="4842843" y="23160315"/>
            <a:ext cx="23042559" cy="830997"/>
          </a:xfrm>
          <a:prstGeom prst="rect">
            <a:avLst/>
          </a:prstGeom>
        </p:spPr>
        <p:txBody>
          <a:bodyPr wrap="square">
            <a:spAutoFit/>
          </a:bodyPr>
          <a:lstStyle/>
          <a:p>
            <a:r>
              <a:rPr lang="en-US" altLang="ja-JP" sz="4800" dirty="0"/>
              <a:t>automatically classify queries into query </a:t>
            </a:r>
            <a:r>
              <a:rPr lang="en-US" altLang="ja-JP" sz="4800" dirty="0" smtClean="0"/>
              <a:t>types</a:t>
            </a:r>
            <a:r>
              <a:rPr lang="en-US" altLang="ja-JP" sz="4800" dirty="0"/>
              <a:t> </a:t>
            </a:r>
            <a:r>
              <a:rPr lang="en-US" altLang="ja-JP" sz="4800" dirty="0" smtClean="0"/>
              <a:t>for identifying desired information.</a:t>
            </a:r>
            <a:endParaRPr lang="en-US" altLang="ja-JP" sz="4800" dirty="0"/>
          </a:p>
        </p:txBody>
      </p:sp>
      <p:sp>
        <p:nvSpPr>
          <p:cNvPr id="22" name="正方形/長方形 21"/>
          <p:cNvSpPr/>
          <p:nvPr/>
        </p:nvSpPr>
        <p:spPr>
          <a:xfrm>
            <a:off x="4842843" y="25131826"/>
            <a:ext cx="24338703" cy="1569660"/>
          </a:xfrm>
          <a:prstGeom prst="rect">
            <a:avLst/>
          </a:prstGeom>
        </p:spPr>
        <p:txBody>
          <a:bodyPr wrap="square">
            <a:spAutoFit/>
          </a:bodyPr>
          <a:lstStyle/>
          <a:p>
            <a:r>
              <a:rPr lang="en-US" altLang="ja-JP" sz="4800" dirty="0"/>
              <a:t>we will provide a search output (e.g. say 100 </a:t>
            </a:r>
            <a:r>
              <a:rPr lang="en-US" altLang="ja-JP" sz="4800" dirty="0" smtClean="0"/>
              <a:t>URLs) </a:t>
            </a:r>
            <a:r>
              <a:rPr lang="en-US" altLang="ja-JP" sz="4800" dirty="0"/>
              <a:t>for each query</a:t>
            </a:r>
            <a:r>
              <a:rPr lang="en-US" altLang="ja-JP" sz="4800" dirty="0" smtClean="0"/>
              <a:t>, and </a:t>
            </a:r>
            <a:r>
              <a:rPr lang="en-US" altLang="ja-JP" sz="4800" dirty="0"/>
              <a:t>the participants are to use only these URLs as information sources for generating the final output.</a:t>
            </a:r>
          </a:p>
        </p:txBody>
      </p:sp>
      <p:sp>
        <p:nvSpPr>
          <p:cNvPr id="312" name="正方形/長方形 311"/>
          <p:cNvSpPr/>
          <p:nvPr/>
        </p:nvSpPr>
        <p:spPr>
          <a:xfrm>
            <a:off x="2000623" y="26812403"/>
            <a:ext cx="18179923" cy="1200329"/>
          </a:xfrm>
          <a:prstGeom prst="rect">
            <a:avLst/>
          </a:prstGeom>
        </p:spPr>
        <p:txBody>
          <a:bodyPr wrap="square">
            <a:spAutoFit/>
          </a:bodyPr>
          <a:lstStyle/>
          <a:p>
            <a:r>
              <a:rPr lang="en-US" altLang="ja-JP" sz="7200" b="1" dirty="0">
                <a:solidFill>
                  <a:srgbClr val="0070C0"/>
                </a:solidFill>
              </a:rPr>
              <a:t>OPEN runs </a:t>
            </a:r>
            <a:r>
              <a:rPr lang="en-US" altLang="ja-JP" sz="7200" dirty="0" smtClean="0"/>
              <a:t>(OPTIONAL, 1CLICK@NTCIR-9): </a:t>
            </a:r>
            <a:endParaRPr lang="ja-JP" altLang="en-US" sz="7200" dirty="0"/>
          </a:p>
        </p:txBody>
      </p:sp>
      <p:sp>
        <p:nvSpPr>
          <p:cNvPr id="316" name="正方形/長方形 315"/>
          <p:cNvSpPr/>
          <p:nvPr/>
        </p:nvSpPr>
        <p:spPr>
          <a:xfrm>
            <a:off x="4842844" y="27847810"/>
            <a:ext cx="24338703" cy="830997"/>
          </a:xfrm>
          <a:prstGeom prst="rect">
            <a:avLst/>
          </a:prstGeom>
        </p:spPr>
        <p:txBody>
          <a:bodyPr wrap="square">
            <a:spAutoFit/>
          </a:bodyPr>
          <a:lstStyle/>
          <a:p>
            <a:r>
              <a:rPr lang="en-US" altLang="ja-JP" sz="4800" dirty="0"/>
              <a:t>participants search the web on their own and produce the final </a:t>
            </a:r>
            <a:r>
              <a:rPr lang="en-US" altLang="ja-JP" sz="4800" dirty="0" smtClean="0"/>
              <a:t>output</a:t>
            </a:r>
            <a:endParaRPr lang="en-US" altLang="ja-JP" sz="4800" dirty="0"/>
          </a:p>
        </p:txBody>
      </p:sp>
      <p:sp>
        <p:nvSpPr>
          <p:cNvPr id="317" name="正方形/長方形 316"/>
          <p:cNvSpPr/>
          <p:nvPr/>
        </p:nvSpPr>
        <p:spPr>
          <a:xfrm>
            <a:off x="2034531" y="29024331"/>
            <a:ext cx="17085110" cy="1200329"/>
          </a:xfrm>
          <a:prstGeom prst="rect">
            <a:avLst/>
          </a:prstGeom>
        </p:spPr>
        <p:txBody>
          <a:bodyPr wrap="square">
            <a:spAutoFit/>
          </a:bodyPr>
          <a:lstStyle/>
          <a:p>
            <a:r>
              <a:rPr lang="en-US" altLang="ja-JP" sz="7200" b="1" dirty="0">
                <a:solidFill>
                  <a:srgbClr val="0070C0"/>
                </a:solidFill>
              </a:rPr>
              <a:t>ORACLE runs </a:t>
            </a:r>
            <a:r>
              <a:rPr lang="en-US" altLang="ja-JP" sz="7200" dirty="0" smtClean="0"/>
              <a:t>(OPTIONAL, </a:t>
            </a:r>
            <a:r>
              <a:rPr lang="en-US" altLang="ja-JP" sz="7200" dirty="0"/>
              <a:t>1CLICK@NTCIR-9</a:t>
            </a:r>
            <a:r>
              <a:rPr lang="en-US" altLang="ja-JP" sz="7200" dirty="0" smtClean="0"/>
              <a:t>): </a:t>
            </a:r>
            <a:endParaRPr lang="ja-JP" altLang="en-US" sz="7200" dirty="0"/>
          </a:p>
        </p:txBody>
      </p:sp>
      <p:sp>
        <p:nvSpPr>
          <p:cNvPr id="318" name="正方形/長方形 317"/>
          <p:cNvSpPr/>
          <p:nvPr/>
        </p:nvSpPr>
        <p:spPr>
          <a:xfrm>
            <a:off x="4876751" y="30059738"/>
            <a:ext cx="24338703" cy="1569660"/>
          </a:xfrm>
          <a:prstGeom prst="rect">
            <a:avLst/>
          </a:prstGeom>
        </p:spPr>
        <p:txBody>
          <a:bodyPr wrap="square">
            <a:spAutoFit/>
          </a:bodyPr>
          <a:lstStyle/>
          <a:p>
            <a:r>
              <a:rPr lang="en-US" altLang="ja-JP" sz="4800" dirty="0"/>
              <a:t>we provide only the supporting URLs of the gold standard nuggets to participants and participants </a:t>
            </a:r>
            <a:r>
              <a:rPr lang="en-US" altLang="ja-JP" sz="4800" dirty="0" smtClean="0"/>
              <a:t>only extract </a:t>
            </a:r>
            <a:r>
              <a:rPr lang="en-US" altLang="ja-JP" sz="4800" dirty="0"/>
              <a:t>relevant text from the URLs</a:t>
            </a:r>
          </a:p>
        </p:txBody>
      </p:sp>
      <p:sp>
        <p:nvSpPr>
          <p:cNvPr id="319" name="正方形/長方形 318"/>
          <p:cNvSpPr/>
          <p:nvPr/>
        </p:nvSpPr>
        <p:spPr>
          <a:xfrm>
            <a:off x="666379" y="18898498"/>
            <a:ext cx="27546644" cy="1569660"/>
          </a:xfrm>
          <a:prstGeom prst="rect">
            <a:avLst/>
          </a:prstGeom>
        </p:spPr>
        <p:txBody>
          <a:bodyPr wrap="none">
            <a:spAutoFit/>
          </a:bodyPr>
          <a:lstStyle/>
          <a:p>
            <a:r>
              <a:rPr lang="en-US" altLang="zh-TW" sz="9600" b="1" dirty="0" smtClean="0">
                <a:solidFill>
                  <a:srgbClr val="00B050"/>
                </a:solidFill>
              </a:rPr>
              <a:t>Languages</a:t>
            </a:r>
            <a:r>
              <a:rPr lang="en-US" altLang="zh-TW" sz="9600" b="1" dirty="0" smtClean="0"/>
              <a:t>: </a:t>
            </a:r>
            <a:r>
              <a:rPr lang="en-US" altLang="zh-TW" sz="9600" dirty="0" smtClean="0"/>
              <a:t>Japanese,</a:t>
            </a:r>
            <a:r>
              <a:rPr lang="en-US" altLang="zh-TW" sz="9600" b="1" dirty="0" smtClean="0"/>
              <a:t> Korean </a:t>
            </a:r>
            <a:r>
              <a:rPr lang="en-US" altLang="zh-TW" sz="7200" b="1" dirty="0" smtClean="0"/>
              <a:t>(</a:t>
            </a:r>
            <a:r>
              <a:rPr lang="en-US" altLang="zh-TW" sz="7200" b="1" i="1" dirty="0" smtClean="0">
                <a:solidFill>
                  <a:srgbClr val="FF0000"/>
                </a:solidFill>
              </a:rPr>
              <a:t>new!</a:t>
            </a:r>
            <a:r>
              <a:rPr lang="en-US" altLang="zh-TW" sz="7200" b="1" dirty="0" smtClean="0"/>
              <a:t>)</a:t>
            </a:r>
            <a:r>
              <a:rPr lang="en-US" altLang="zh-TW" sz="9600" b="1" dirty="0" smtClean="0"/>
              <a:t> </a:t>
            </a:r>
            <a:r>
              <a:rPr lang="en-US" altLang="zh-TW" sz="9600" dirty="0" smtClean="0"/>
              <a:t>and</a:t>
            </a:r>
            <a:r>
              <a:rPr lang="en-US" altLang="zh-TW" sz="9600" b="1" dirty="0" smtClean="0"/>
              <a:t> English </a:t>
            </a:r>
            <a:r>
              <a:rPr lang="en-US" altLang="zh-TW" sz="7200" b="1" dirty="0" smtClean="0"/>
              <a:t>(</a:t>
            </a:r>
            <a:r>
              <a:rPr lang="en-US" altLang="zh-TW" sz="7200" b="1" i="1" dirty="0" smtClean="0">
                <a:solidFill>
                  <a:srgbClr val="FF0000"/>
                </a:solidFill>
              </a:rPr>
              <a:t>new!</a:t>
            </a:r>
            <a:r>
              <a:rPr lang="en-US" altLang="zh-TW" sz="7200" b="1" dirty="0" smtClean="0"/>
              <a:t>)</a:t>
            </a:r>
            <a:endParaRPr lang="ja-JP" altLang="en-US" dirty="0"/>
          </a:p>
        </p:txBody>
      </p:sp>
      <p:sp>
        <p:nvSpPr>
          <p:cNvPr id="24" name="正方形/長方形 23"/>
          <p:cNvSpPr/>
          <p:nvPr/>
        </p:nvSpPr>
        <p:spPr>
          <a:xfrm>
            <a:off x="782046" y="35722240"/>
            <a:ext cx="27391389" cy="1077218"/>
          </a:xfrm>
          <a:prstGeom prst="rect">
            <a:avLst/>
          </a:prstGeom>
        </p:spPr>
        <p:txBody>
          <a:bodyPr wrap="square">
            <a:spAutoFit/>
          </a:bodyPr>
          <a:lstStyle/>
          <a:p>
            <a:pPr marL="457200" indent="-457200">
              <a:buFont typeface="Arial" pitchFamily="34" charset="0"/>
              <a:buChar char="•"/>
            </a:pPr>
            <a:r>
              <a:rPr lang="en-US" altLang="ja-JP" sz="3200" dirty="0"/>
              <a:t>Sakai, T., Kato, M. and Song, Y.-I.: Click the Search Button and Be Happy: Evaluating Direct and Immediate Information Access, ACM CIKM 2011, pp.621-630, 2011</a:t>
            </a:r>
            <a:r>
              <a:rPr lang="en-US" altLang="ja-JP" sz="3200" dirty="0" smtClean="0"/>
              <a:t>.</a:t>
            </a:r>
          </a:p>
          <a:p>
            <a:pPr marL="457200" indent="-457200">
              <a:buFont typeface="Arial" pitchFamily="34" charset="0"/>
              <a:buChar char="•"/>
            </a:pPr>
            <a:r>
              <a:rPr lang="en-US" altLang="ja-JP" sz="3200" dirty="0"/>
              <a:t>Virgil </a:t>
            </a:r>
            <a:r>
              <a:rPr lang="en-US" altLang="ja-JP" sz="3200" dirty="0" err="1"/>
              <a:t>Pavlu</a:t>
            </a:r>
            <a:r>
              <a:rPr lang="en-US" altLang="ja-JP" sz="3200" dirty="0"/>
              <a:t> et al.: IR System Evaluation using Nugget-based Test Collections, ACM WSDM 2012, to appear.</a:t>
            </a:r>
            <a:endParaRPr lang="ja-JP" alt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デザインの設定">
  <a:themeElements>
    <a:clrScheme name="エコロジー">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18390</TotalTime>
  <Words>369</Words>
  <Application>Microsoft Office PowerPoint</Application>
  <PresentationFormat>ユーザー設定</PresentationFormat>
  <Paragraphs>32</Paragraphs>
  <Slides>1</Slides>
  <Notes>0</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1_デザインの設定</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ソーシャルタグ情報を用いた 抽象語による画像検索</dc:title>
  <dc:creator>kato</dc:creator>
  <cp:lastModifiedBy>Makoto Kato</cp:lastModifiedBy>
  <cp:revision>606</cp:revision>
  <dcterms:created xsi:type="dcterms:W3CDTF">2008-02-15T07:47:04Z</dcterms:created>
  <dcterms:modified xsi:type="dcterms:W3CDTF">2011-11-29T07:26:13Z</dcterms:modified>
</cp:coreProperties>
</file>