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8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>
        <p:scale>
          <a:sx n="96" d="100"/>
          <a:sy n="96" d="100"/>
        </p:scale>
        <p:origin x="116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7100D-0A68-945C-C3F4-2FD186B1E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5458B0-3BCF-F1F6-9425-1626224C4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0EEDF-AA9A-26E6-17F2-F6CB484A3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54F4-D086-1744-A82E-DB833F74E767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FBDB0-9639-6445-A3B7-F17C48566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45A40-BFCF-0973-4854-84A9A4EC2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75FF-FCE2-CC46-AC58-68A9BE873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85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2364D-9AF1-0FA9-DCFA-73F721A02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4A13B-760F-1830-DDB4-A777C2D07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A6ED5-FF6A-C2AC-0A20-F60571238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54F4-D086-1744-A82E-DB833F74E767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C1E4D-EFAF-6220-8AFC-92B523943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0F750-8CFE-4BE5-67DC-B506436E3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75FF-FCE2-CC46-AC58-68A9BE873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6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0429B1-A69E-58F0-5AC2-6D3D929BDF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0144D-95DD-D444-256A-6ED9A308E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61A51-3DEF-1A26-BD93-68C64933D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54F4-D086-1744-A82E-DB833F74E767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3B252-A874-5F3D-872D-EA11736B1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E095C-071C-F0EA-D822-6F2D025C1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75FF-FCE2-CC46-AC58-68A9BE873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96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CF6BB-95BA-78A1-F242-24DD8E2D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495BC-3980-D732-F6B9-32CE07701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6B5E4-6296-74AF-B267-976275C44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54F4-D086-1744-A82E-DB833F74E767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6B770-D2AD-69AC-66BB-0DD49FAA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C5510-26B5-1A03-19F6-ACD9261D9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75FF-FCE2-CC46-AC58-68A9BE873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89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50DBF-D614-1767-B8BB-93396E65A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E91E7-41BC-1B96-CEDB-A5D396D36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C39E1-A607-F608-DA2E-44F6FD9B8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54F4-D086-1744-A82E-DB833F74E767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0D114-7606-D684-CFC6-4F8F4A9C8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58542-70DD-DFF2-85BA-F29F3DE69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75FF-FCE2-CC46-AC58-68A9BE873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63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E6BEC-12F5-0F0F-B015-17142BEDC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392D0-B580-8B87-B0F8-7AC9A94BE9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7E1EC-0AB1-5983-3AAC-0F78263D8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D57FC-083B-0F42-4DF2-F9AABAE00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54F4-D086-1744-A82E-DB833F74E767}" type="datetimeFigureOut">
              <a:rPr lang="en-US" smtClean="0"/>
              <a:t>3/27/23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E7D0-42E1-BA14-C64E-1A09115A9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E83A2-F57B-917F-7B72-7CCA75646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75FF-FCE2-CC46-AC58-68A9BE873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12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CD698-B535-821E-48E8-D2EE9A101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803FA-A25E-1598-451B-86134C7B2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D8A530-E8AC-FBEE-E650-907064A8B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749079-7D83-1930-E534-71B74A39AB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AAA7DA-6889-98B2-8915-2E1C293886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153AB0-A5D0-BC05-35FB-F3F16EB6E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54F4-D086-1744-A82E-DB833F74E767}" type="datetimeFigureOut">
              <a:rPr lang="en-US" smtClean="0"/>
              <a:t>3/27/23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38D40C-3278-C535-1035-E8E159F63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0E2870-596D-01B5-675D-4256AD3CF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75FF-FCE2-CC46-AC58-68A9BE873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1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AB85F-C02A-5BEB-4ECA-BB0BD258F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AF5423-1CE6-761D-D5C6-7AA005E8E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54F4-D086-1744-A82E-DB833F74E767}" type="datetimeFigureOut">
              <a:rPr lang="en-US" smtClean="0"/>
              <a:t>3/27/23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7A6CD7-526E-405B-03AA-8EC30924F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F07CA-31E6-A7CB-B613-F6203E9E2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75FF-FCE2-CC46-AC58-68A9BE873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37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1DCE8C-DA9C-C39B-116A-21AD5E7D4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54F4-D086-1744-A82E-DB833F74E767}" type="datetimeFigureOut">
              <a:rPr lang="en-US" smtClean="0"/>
              <a:t>3/27/23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896EA6-C4D6-CD4C-892F-9DD9D9E6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CADBE-2964-510C-9AA0-21FA54167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75FF-FCE2-CC46-AC58-68A9BE873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0F37C-09EF-A102-641A-42A40BCD7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BEFAB-929C-DB1F-1EFD-E35551AED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897D4-678E-09D4-F273-EA827E85A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F1394-3A39-5BDC-4480-024EC398D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54F4-D086-1744-A82E-DB833F74E767}" type="datetimeFigureOut">
              <a:rPr lang="en-US" smtClean="0"/>
              <a:t>3/27/23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67A8E-37E1-CF32-33FB-01E71F3DD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0CC16-4ACE-CA24-C92C-C9E850AB0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75FF-FCE2-CC46-AC58-68A9BE873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5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70F46-C39B-F9DC-0191-936095C93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54AC81-B504-D997-4DC4-3A6758A313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B7E70-660E-4502-40A2-9441502AB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5A708-812C-96F4-DED4-BD13D2511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54F4-D086-1744-A82E-DB833F74E767}" type="datetimeFigureOut">
              <a:rPr lang="en-US" smtClean="0"/>
              <a:t>3/27/23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EA2A4-69A8-FD79-79BE-EBCE35A5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3200D-626B-35B1-D60A-4BE6E5C4E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375FF-FCE2-CC46-AC58-68A9BE873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75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327E4D-A6D0-AA35-00D4-D470546A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51E19-CE21-7E8D-9BE0-B732DAEA5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22908-CDE8-C9B5-DCD3-A9E530E4E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754F4-D086-1744-A82E-DB833F74E767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02504-5B0E-039C-D56B-BB4EBAD3B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2B855-DD6F-C899-1D21-2281CF5F04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375FF-FCE2-CC46-AC58-68A9BE873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93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roup 264">
            <a:extLst>
              <a:ext uri="{FF2B5EF4-FFF2-40B4-BE49-F238E27FC236}">
                <a16:creationId xmlns:a16="http://schemas.microsoft.com/office/drawing/2014/main" id="{9A4563B8-3985-9538-2F63-DEB05BFFC8B6}"/>
              </a:ext>
            </a:extLst>
          </p:cNvPr>
          <p:cNvGrpSpPr/>
          <p:nvPr/>
        </p:nvGrpSpPr>
        <p:grpSpPr>
          <a:xfrm>
            <a:off x="-44671" y="912611"/>
            <a:ext cx="11314861" cy="2388127"/>
            <a:chOff x="176043" y="912611"/>
            <a:chExt cx="11314861" cy="238812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5D3B996-71F4-6674-83F1-B025665E711E}"/>
                </a:ext>
              </a:extLst>
            </p:cNvPr>
            <p:cNvGrpSpPr/>
            <p:nvPr/>
          </p:nvGrpSpPr>
          <p:grpSpPr>
            <a:xfrm>
              <a:off x="3259915" y="1125540"/>
              <a:ext cx="578460" cy="369091"/>
              <a:chOff x="3681747" y="309619"/>
              <a:chExt cx="650768" cy="415227"/>
            </a:xfrm>
          </p:grpSpPr>
          <p:cxnSp>
            <p:nvCxnSpPr>
              <p:cNvPr id="251" name="Elbow Connector 250">
                <a:extLst>
                  <a:ext uri="{FF2B5EF4-FFF2-40B4-BE49-F238E27FC236}">
                    <a16:creationId xmlns:a16="http://schemas.microsoft.com/office/drawing/2014/main" id="{3A2087F8-44E8-A7FB-A800-E0E3918F28A0}"/>
                  </a:ext>
                </a:extLst>
              </p:cNvPr>
              <p:cNvCxnSpPr>
                <a:cxnSpLocks/>
                <a:stCxn id="12" idx="0"/>
                <a:endCxn id="252" idx="1"/>
              </p:cNvCxnSpPr>
              <p:nvPr/>
            </p:nvCxnSpPr>
            <p:spPr>
              <a:xfrm rot="16200000" flipH="1">
                <a:off x="3743813" y="385331"/>
                <a:ext cx="145852" cy="269984"/>
              </a:xfrm>
              <a:prstGeom prst="bentConnector2">
                <a:avLst/>
              </a:prstGeom>
              <a:ln w="38100">
                <a:solidFill>
                  <a:srgbClr val="DD1E2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463F127D-DB6C-A44E-08AF-4E8B79574CF8}"/>
                  </a:ext>
                </a:extLst>
              </p:cNvPr>
              <p:cNvSpPr/>
              <p:nvPr/>
            </p:nvSpPr>
            <p:spPr>
              <a:xfrm flipV="1">
                <a:off x="3951732" y="461652"/>
                <a:ext cx="263194" cy="263194"/>
              </a:xfrm>
              <a:prstGeom prst="rect">
                <a:avLst/>
              </a:prstGeom>
              <a:solidFill>
                <a:srgbClr val="FFCCCC"/>
              </a:solidFill>
              <a:ln w="38100">
                <a:solidFill>
                  <a:srgbClr val="DD1E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cxnSp>
            <p:nvCxnSpPr>
              <p:cNvPr id="253" name="Elbow Connector 252">
                <a:extLst>
                  <a:ext uri="{FF2B5EF4-FFF2-40B4-BE49-F238E27FC236}">
                    <a16:creationId xmlns:a16="http://schemas.microsoft.com/office/drawing/2014/main" id="{C6F1684D-F0EA-59D1-D955-ECEED045170A}"/>
                  </a:ext>
                </a:extLst>
              </p:cNvPr>
              <p:cNvCxnSpPr>
                <a:cxnSpLocks/>
                <a:stCxn id="252" idx="3"/>
              </p:cNvCxnSpPr>
              <p:nvPr/>
            </p:nvCxnSpPr>
            <p:spPr>
              <a:xfrm flipV="1">
                <a:off x="4214926" y="309619"/>
                <a:ext cx="117589" cy="283629"/>
              </a:xfrm>
              <a:prstGeom prst="bentConnector2">
                <a:avLst/>
              </a:prstGeom>
              <a:ln w="38100">
                <a:solidFill>
                  <a:srgbClr val="DD1E2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855D2D0-F5F8-8AC1-880C-F701495D5CFE}"/>
                </a:ext>
              </a:extLst>
            </p:cNvPr>
            <p:cNvGrpSpPr/>
            <p:nvPr/>
          </p:nvGrpSpPr>
          <p:grpSpPr>
            <a:xfrm>
              <a:off x="3938987" y="1125541"/>
              <a:ext cx="565695" cy="413566"/>
              <a:chOff x="4445702" y="309620"/>
              <a:chExt cx="636407" cy="465262"/>
            </a:xfrm>
          </p:grpSpPr>
          <p:sp>
            <p:nvSpPr>
              <p:cNvPr id="248" name="Diamond 247">
                <a:extLst>
                  <a:ext uri="{FF2B5EF4-FFF2-40B4-BE49-F238E27FC236}">
                    <a16:creationId xmlns:a16="http://schemas.microsoft.com/office/drawing/2014/main" id="{2AD1A040-DDC9-B351-8620-14AE3055AD43}"/>
                  </a:ext>
                </a:extLst>
              </p:cNvPr>
              <p:cNvSpPr/>
              <p:nvPr/>
            </p:nvSpPr>
            <p:spPr>
              <a:xfrm flipV="1">
                <a:off x="4617035" y="411616"/>
                <a:ext cx="363266" cy="363266"/>
              </a:xfrm>
              <a:prstGeom prst="diamond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cxnSp>
            <p:nvCxnSpPr>
              <p:cNvPr id="249" name="Elbow Connector 248">
                <a:extLst>
                  <a:ext uri="{FF2B5EF4-FFF2-40B4-BE49-F238E27FC236}">
                    <a16:creationId xmlns:a16="http://schemas.microsoft.com/office/drawing/2014/main" id="{11E780C8-1567-02F4-4FCD-7B8263EC81A9}"/>
                  </a:ext>
                </a:extLst>
              </p:cNvPr>
              <p:cNvCxnSpPr>
                <a:cxnSpLocks/>
                <a:stCxn id="248" idx="3"/>
              </p:cNvCxnSpPr>
              <p:nvPr/>
            </p:nvCxnSpPr>
            <p:spPr>
              <a:xfrm flipV="1">
                <a:off x="4980301" y="309622"/>
                <a:ext cx="101808" cy="283627"/>
              </a:xfrm>
              <a:prstGeom prst="bentConnector2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Elbow Connector 249">
                <a:extLst>
                  <a:ext uri="{FF2B5EF4-FFF2-40B4-BE49-F238E27FC236}">
                    <a16:creationId xmlns:a16="http://schemas.microsoft.com/office/drawing/2014/main" id="{36F2210F-51D9-9058-536D-350AD98F2B05}"/>
                  </a:ext>
                </a:extLst>
              </p:cNvPr>
              <p:cNvCxnSpPr>
                <a:cxnSpLocks/>
                <a:endCxn id="248" idx="1"/>
              </p:cNvCxnSpPr>
              <p:nvPr/>
            </p:nvCxnSpPr>
            <p:spPr>
              <a:xfrm rot="16200000" flipH="1">
                <a:off x="4389554" y="365768"/>
                <a:ext cx="283629" cy="171333"/>
              </a:xfrm>
              <a:prstGeom prst="bentConnector2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1C86BD0-A0AC-7D3C-537A-4AE81CC39A88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3388452" y="1125541"/>
              <a:ext cx="1259013" cy="1"/>
            </a:xfrm>
            <a:prstGeom prst="line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31A8475-E927-9B01-27C5-CEE0ECDB19BA}"/>
                </a:ext>
              </a:extLst>
            </p:cNvPr>
            <p:cNvSpPr/>
            <p:nvPr/>
          </p:nvSpPr>
          <p:spPr>
            <a:xfrm flipV="1">
              <a:off x="4647466" y="1003074"/>
              <a:ext cx="244935" cy="244935"/>
            </a:xfrm>
            <a:prstGeom prst="ellipse">
              <a:avLst/>
            </a:prstGeom>
            <a:solidFill>
              <a:srgbClr val="E8CAFF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B35D641-A76C-315C-D614-182A51137BA0}"/>
                </a:ext>
              </a:extLst>
            </p:cNvPr>
            <p:cNvGrpSpPr/>
            <p:nvPr/>
          </p:nvGrpSpPr>
          <p:grpSpPr>
            <a:xfrm>
              <a:off x="1755967" y="1125541"/>
              <a:ext cx="572391" cy="369091"/>
              <a:chOff x="1989805" y="309620"/>
              <a:chExt cx="643940" cy="415227"/>
            </a:xfrm>
          </p:grpSpPr>
          <p:cxnSp>
            <p:nvCxnSpPr>
              <p:cNvPr id="245" name="Elbow Connector 244">
                <a:extLst>
                  <a:ext uri="{FF2B5EF4-FFF2-40B4-BE49-F238E27FC236}">
                    <a16:creationId xmlns:a16="http://schemas.microsoft.com/office/drawing/2014/main" id="{B45E7411-FB2F-1E1D-C65D-7E267FBEEF95}"/>
                  </a:ext>
                </a:extLst>
              </p:cNvPr>
              <p:cNvCxnSpPr>
                <a:cxnSpLocks/>
                <a:stCxn id="207" idx="0"/>
                <a:endCxn id="246" idx="1"/>
              </p:cNvCxnSpPr>
              <p:nvPr/>
            </p:nvCxnSpPr>
            <p:spPr>
              <a:xfrm rot="16200000" flipH="1">
                <a:off x="2048456" y="388746"/>
                <a:ext cx="145854" cy="263156"/>
              </a:xfrm>
              <a:prstGeom prst="bentConnector2">
                <a:avLst/>
              </a:prstGeom>
              <a:ln w="38100">
                <a:solidFill>
                  <a:srgbClr val="DD1E2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EE85AC6D-23AD-E7B3-843D-C24FAE41F394}"/>
                  </a:ext>
                </a:extLst>
              </p:cNvPr>
              <p:cNvSpPr/>
              <p:nvPr/>
            </p:nvSpPr>
            <p:spPr>
              <a:xfrm flipV="1">
                <a:off x="2252961" y="461653"/>
                <a:ext cx="263194" cy="263194"/>
              </a:xfrm>
              <a:prstGeom prst="rect">
                <a:avLst/>
              </a:prstGeom>
              <a:solidFill>
                <a:srgbClr val="FFCCCC"/>
              </a:solidFill>
              <a:ln w="38100">
                <a:solidFill>
                  <a:srgbClr val="DD1E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cxnSp>
            <p:nvCxnSpPr>
              <p:cNvPr id="247" name="Elbow Connector 246">
                <a:extLst>
                  <a:ext uri="{FF2B5EF4-FFF2-40B4-BE49-F238E27FC236}">
                    <a16:creationId xmlns:a16="http://schemas.microsoft.com/office/drawing/2014/main" id="{74B2B54D-0B17-9710-D5A9-9E5024207F8E}"/>
                  </a:ext>
                </a:extLst>
              </p:cNvPr>
              <p:cNvCxnSpPr>
                <a:cxnSpLocks/>
                <a:stCxn id="246" idx="3"/>
              </p:cNvCxnSpPr>
              <p:nvPr/>
            </p:nvCxnSpPr>
            <p:spPr>
              <a:xfrm flipV="1">
                <a:off x="2516156" y="309620"/>
                <a:ext cx="117589" cy="283629"/>
              </a:xfrm>
              <a:prstGeom prst="bentConnector2">
                <a:avLst/>
              </a:prstGeom>
              <a:ln w="38100">
                <a:solidFill>
                  <a:srgbClr val="DD1E2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EA1DF3C-B4FF-AFA4-901A-85C49B1AA381}"/>
                </a:ext>
              </a:extLst>
            </p:cNvPr>
            <p:cNvGrpSpPr/>
            <p:nvPr/>
          </p:nvGrpSpPr>
          <p:grpSpPr>
            <a:xfrm>
              <a:off x="2428968" y="1125542"/>
              <a:ext cx="565695" cy="413566"/>
              <a:chOff x="2746931" y="309621"/>
              <a:chExt cx="636407" cy="465262"/>
            </a:xfrm>
          </p:grpSpPr>
          <p:sp>
            <p:nvSpPr>
              <p:cNvPr id="242" name="Diamond 241">
                <a:extLst>
                  <a:ext uri="{FF2B5EF4-FFF2-40B4-BE49-F238E27FC236}">
                    <a16:creationId xmlns:a16="http://schemas.microsoft.com/office/drawing/2014/main" id="{2468ED26-F069-C2F9-E124-ACFC7002A4DD}"/>
                  </a:ext>
                </a:extLst>
              </p:cNvPr>
              <p:cNvSpPr/>
              <p:nvPr/>
            </p:nvSpPr>
            <p:spPr>
              <a:xfrm flipV="1">
                <a:off x="2918264" y="411617"/>
                <a:ext cx="363266" cy="363266"/>
              </a:xfrm>
              <a:prstGeom prst="diamond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cxnSp>
            <p:nvCxnSpPr>
              <p:cNvPr id="243" name="Elbow Connector 242">
                <a:extLst>
                  <a:ext uri="{FF2B5EF4-FFF2-40B4-BE49-F238E27FC236}">
                    <a16:creationId xmlns:a16="http://schemas.microsoft.com/office/drawing/2014/main" id="{5BEF9C3D-1515-6B49-DEAD-CA60FF94A49E}"/>
                  </a:ext>
                </a:extLst>
              </p:cNvPr>
              <p:cNvCxnSpPr>
                <a:cxnSpLocks/>
                <a:stCxn id="242" idx="3"/>
              </p:cNvCxnSpPr>
              <p:nvPr/>
            </p:nvCxnSpPr>
            <p:spPr>
              <a:xfrm flipV="1">
                <a:off x="3281530" y="309623"/>
                <a:ext cx="101808" cy="283628"/>
              </a:xfrm>
              <a:prstGeom prst="bentConnector2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Elbow Connector 243">
                <a:extLst>
                  <a:ext uri="{FF2B5EF4-FFF2-40B4-BE49-F238E27FC236}">
                    <a16:creationId xmlns:a16="http://schemas.microsoft.com/office/drawing/2014/main" id="{6A231238-7762-EC16-0CEE-65CED64C3133}"/>
                  </a:ext>
                </a:extLst>
              </p:cNvPr>
              <p:cNvCxnSpPr>
                <a:cxnSpLocks/>
                <a:endCxn id="242" idx="1"/>
              </p:cNvCxnSpPr>
              <p:nvPr/>
            </p:nvCxnSpPr>
            <p:spPr>
              <a:xfrm rot="16200000" flipH="1">
                <a:off x="2690783" y="365769"/>
                <a:ext cx="283629" cy="171333"/>
              </a:xfrm>
              <a:prstGeom prst="bentConnector2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05A1B70-45E1-CBBE-1AEB-47FA6F56D507}"/>
                </a:ext>
              </a:extLst>
            </p:cNvPr>
            <p:cNvCxnSpPr>
              <a:cxnSpLocks/>
              <a:stCxn id="207" idx="6"/>
              <a:endCxn id="12" idx="2"/>
            </p:cNvCxnSpPr>
            <p:nvPr/>
          </p:nvCxnSpPr>
          <p:spPr>
            <a:xfrm>
              <a:off x="1878433" y="1125542"/>
              <a:ext cx="1259013" cy="1"/>
            </a:xfrm>
            <a:prstGeom prst="line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1A52667-3B2B-6C02-B4A5-D5E80D81869F}"/>
                </a:ext>
              </a:extLst>
            </p:cNvPr>
            <p:cNvSpPr/>
            <p:nvPr/>
          </p:nvSpPr>
          <p:spPr>
            <a:xfrm flipV="1">
              <a:off x="3137447" y="1003075"/>
              <a:ext cx="244935" cy="244935"/>
            </a:xfrm>
            <a:prstGeom prst="ellipse">
              <a:avLst/>
            </a:prstGeom>
            <a:solidFill>
              <a:srgbClr val="E8CAFF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7EC1682-07FB-D280-9F8C-5879EB7BDF53}"/>
                </a:ext>
              </a:extLst>
            </p:cNvPr>
            <p:cNvGrpSpPr/>
            <p:nvPr/>
          </p:nvGrpSpPr>
          <p:grpSpPr>
            <a:xfrm>
              <a:off x="4769934" y="1003074"/>
              <a:ext cx="4654605" cy="536033"/>
              <a:chOff x="5325627" y="171845"/>
              <a:chExt cx="5236429" cy="603037"/>
            </a:xfrm>
          </p:grpSpPr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5F4FFEF3-7D20-0E9C-1E99-0D9CD578D929}"/>
                  </a:ext>
                </a:extLst>
              </p:cNvPr>
              <p:cNvGrpSpPr/>
              <p:nvPr/>
            </p:nvGrpSpPr>
            <p:grpSpPr>
              <a:xfrm>
                <a:off x="9489464" y="309620"/>
                <a:ext cx="636407" cy="465262"/>
                <a:chOff x="9489464" y="309620"/>
                <a:chExt cx="636407" cy="465262"/>
              </a:xfrm>
            </p:grpSpPr>
            <p:sp>
              <p:nvSpPr>
                <p:cNvPr id="239" name="Diamond 238">
                  <a:extLst>
                    <a:ext uri="{FF2B5EF4-FFF2-40B4-BE49-F238E27FC236}">
                      <a16:creationId xmlns:a16="http://schemas.microsoft.com/office/drawing/2014/main" id="{E4BE261B-58E6-9493-F8F3-2A782DE857C8}"/>
                    </a:ext>
                  </a:extLst>
                </p:cNvPr>
                <p:cNvSpPr/>
                <p:nvPr/>
              </p:nvSpPr>
              <p:spPr>
                <a:xfrm flipV="1">
                  <a:off x="9660797" y="411616"/>
                  <a:ext cx="363266" cy="363266"/>
                </a:xfrm>
                <a:prstGeom prst="diamond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cxnSp>
              <p:nvCxnSpPr>
                <p:cNvPr id="240" name="Elbow Connector 239">
                  <a:extLst>
                    <a:ext uri="{FF2B5EF4-FFF2-40B4-BE49-F238E27FC236}">
                      <a16:creationId xmlns:a16="http://schemas.microsoft.com/office/drawing/2014/main" id="{39400E42-1EA5-48F0-F4DA-A7569314988F}"/>
                    </a:ext>
                  </a:extLst>
                </p:cNvPr>
                <p:cNvCxnSpPr>
                  <a:cxnSpLocks/>
                  <a:stCxn id="239" idx="3"/>
                </p:cNvCxnSpPr>
                <p:nvPr/>
              </p:nvCxnSpPr>
              <p:spPr>
                <a:xfrm flipV="1">
                  <a:off x="10024063" y="309622"/>
                  <a:ext cx="101808" cy="283627"/>
                </a:xfrm>
                <a:prstGeom prst="bentConnector2">
                  <a:avLst/>
                </a:prstGeom>
                <a:ln w="38100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Elbow Connector 240">
                  <a:extLst>
                    <a:ext uri="{FF2B5EF4-FFF2-40B4-BE49-F238E27FC236}">
                      <a16:creationId xmlns:a16="http://schemas.microsoft.com/office/drawing/2014/main" id="{A8E4E7C0-7834-C9E2-A35B-408B78236401}"/>
                    </a:ext>
                  </a:extLst>
                </p:cNvPr>
                <p:cNvCxnSpPr>
                  <a:cxnSpLocks/>
                  <a:endCxn id="239" idx="1"/>
                </p:cNvCxnSpPr>
                <p:nvPr/>
              </p:nvCxnSpPr>
              <p:spPr>
                <a:xfrm rot="16200000" flipH="1">
                  <a:off x="9433316" y="365768"/>
                  <a:ext cx="283629" cy="171333"/>
                </a:xfrm>
                <a:prstGeom prst="bentConnector2">
                  <a:avLst/>
                </a:prstGeom>
                <a:ln w="38100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8FA2A05F-A03A-7062-84B1-1427E061C1B5}"/>
                  </a:ext>
                </a:extLst>
              </p:cNvPr>
              <p:cNvCxnSpPr>
                <a:cxnSpLocks/>
                <a:endCxn id="213" idx="2"/>
              </p:cNvCxnSpPr>
              <p:nvPr/>
            </p:nvCxnSpPr>
            <p:spPr>
              <a:xfrm>
                <a:off x="8870114" y="309620"/>
                <a:ext cx="1416390" cy="1"/>
              </a:xfrm>
              <a:prstGeom prst="line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F570B217-88AA-41BC-23D4-3C70432D9A39}"/>
                  </a:ext>
                </a:extLst>
              </p:cNvPr>
              <p:cNvSpPr/>
              <p:nvPr/>
            </p:nvSpPr>
            <p:spPr>
              <a:xfrm flipV="1">
                <a:off x="10286504" y="171845"/>
                <a:ext cx="275552" cy="275552"/>
              </a:xfrm>
              <a:prstGeom prst="ellipse">
                <a:avLst/>
              </a:prstGeom>
              <a:solidFill>
                <a:srgbClr val="E8CAFF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grpSp>
            <p:nvGrpSpPr>
              <p:cNvPr id="214" name="Group 213">
                <a:extLst>
                  <a:ext uri="{FF2B5EF4-FFF2-40B4-BE49-F238E27FC236}">
                    <a16:creationId xmlns:a16="http://schemas.microsoft.com/office/drawing/2014/main" id="{F6D0F729-272F-A270-A265-90A0700F9B5F}"/>
                  </a:ext>
                </a:extLst>
              </p:cNvPr>
              <p:cNvGrpSpPr/>
              <p:nvPr/>
            </p:nvGrpSpPr>
            <p:grpSpPr>
              <a:xfrm>
                <a:off x="5325627" y="309619"/>
                <a:ext cx="653108" cy="415227"/>
                <a:chOff x="5325627" y="309619"/>
                <a:chExt cx="653108" cy="415227"/>
              </a:xfrm>
            </p:grpSpPr>
            <p:cxnSp>
              <p:nvCxnSpPr>
                <p:cNvPr id="236" name="Elbow Connector 235">
                  <a:extLst>
                    <a:ext uri="{FF2B5EF4-FFF2-40B4-BE49-F238E27FC236}">
                      <a16:creationId xmlns:a16="http://schemas.microsoft.com/office/drawing/2014/main" id="{F1608A0E-B254-809B-14D1-E56432B8100D}"/>
                    </a:ext>
                  </a:extLst>
                </p:cNvPr>
                <p:cNvCxnSpPr>
                  <a:cxnSpLocks/>
                  <a:stCxn id="8" idx="0"/>
                  <a:endCxn id="237" idx="1"/>
                </p:cNvCxnSpPr>
                <p:nvPr/>
              </p:nvCxnSpPr>
              <p:spPr>
                <a:xfrm rot="16200000" flipH="1">
                  <a:off x="5382587" y="377884"/>
                  <a:ext cx="158398" cy="272332"/>
                </a:xfrm>
                <a:prstGeom prst="bentConnector2">
                  <a:avLst/>
                </a:prstGeom>
                <a:ln w="38100">
                  <a:solidFill>
                    <a:srgbClr val="DD1E2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7" name="Rectangle 236">
                  <a:extLst>
                    <a:ext uri="{FF2B5EF4-FFF2-40B4-BE49-F238E27FC236}">
                      <a16:creationId xmlns:a16="http://schemas.microsoft.com/office/drawing/2014/main" id="{43529BF3-6EA0-98AF-8228-8B8E9631CBB5}"/>
                    </a:ext>
                  </a:extLst>
                </p:cNvPr>
                <p:cNvSpPr/>
                <p:nvPr/>
              </p:nvSpPr>
              <p:spPr>
                <a:xfrm flipV="1">
                  <a:off x="5597952" y="461652"/>
                  <a:ext cx="263194" cy="263194"/>
                </a:xfrm>
                <a:prstGeom prst="rect">
                  <a:avLst/>
                </a:prstGeom>
                <a:solidFill>
                  <a:srgbClr val="FFCCCC"/>
                </a:solidFill>
                <a:ln w="38100">
                  <a:solidFill>
                    <a:srgbClr val="DD1E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cxnSp>
              <p:nvCxnSpPr>
                <p:cNvPr id="238" name="Elbow Connector 237">
                  <a:extLst>
                    <a:ext uri="{FF2B5EF4-FFF2-40B4-BE49-F238E27FC236}">
                      <a16:creationId xmlns:a16="http://schemas.microsoft.com/office/drawing/2014/main" id="{B1A4BB79-F38C-FD1F-E648-44FD9E696675}"/>
                    </a:ext>
                  </a:extLst>
                </p:cNvPr>
                <p:cNvCxnSpPr>
                  <a:cxnSpLocks/>
                  <a:stCxn id="237" idx="3"/>
                </p:cNvCxnSpPr>
                <p:nvPr/>
              </p:nvCxnSpPr>
              <p:spPr>
                <a:xfrm flipV="1">
                  <a:off x="5861146" y="309619"/>
                  <a:ext cx="117589" cy="283629"/>
                </a:xfrm>
                <a:prstGeom prst="bentConnector2">
                  <a:avLst/>
                </a:prstGeom>
                <a:ln w="38100">
                  <a:solidFill>
                    <a:srgbClr val="DD1E2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5" name="Group 214">
                <a:extLst>
                  <a:ext uri="{FF2B5EF4-FFF2-40B4-BE49-F238E27FC236}">
                    <a16:creationId xmlns:a16="http://schemas.microsoft.com/office/drawing/2014/main" id="{96256B89-EC87-FAD2-3580-033879080B91}"/>
                  </a:ext>
                </a:extLst>
              </p:cNvPr>
              <p:cNvGrpSpPr/>
              <p:nvPr/>
            </p:nvGrpSpPr>
            <p:grpSpPr>
              <a:xfrm>
                <a:off x="6091922" y="309620"/>
                <a:ext cx="636408" cy="465262"/>
                <a:chOff x="6091922" y="309620"/>
                <a:chExt cx="636408" cy="465262"/>
              </a:xfrm>
            </p:grpSpPr>
            <p:sp>
              <p:nvSpPr>
                <p:cNvPr id="233" name="Diamond 232">
                  <a:extLst>
                    <a:ext uri="{FF2B5EF4-FFF2-40B4-BE49-F238E27FC236}">
                      <a16:creationId xmlns:a16="http://schemas.microsoft.com/office/drawing/2014/main" id="{F2DD76B9-F6BA-FB19-9027-6E91CF3B6CCA}"/>
                    </a:ext>
                  </a:extLst>
                </p:cNvPr>
                <p:cNvSpPr/>
                <p:nvPr/>
              </p:nvSpPr>
              <p:spPr>
                <a:xfrm flipV="1">
                  <a:off x="6263255" y="411616"/>
                  <a:ext cx="363266" cy="363266"/>
                </a:xfrm>
                <a:prstGeom prst="diamond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cxnSp>
              <p:nvCxnSpPr>
                <p:cNvPr id="234" name="Elbow Connector 233">
                  <a:extLst>
                    <a:ext uri="{FF2B5EF4-FFF2-40B4-BE49-F238E27FC236}">
                      <a16:creationId xmlns:a16="http://schemas.microsoft.com/office/drawing/2014/main" id="{46935BBA-20FA-9C35-A107-A62ABAC6E6DB}"/>
                    </a:ext>
                  </a:extLst>
                </p:cNvPr>
                <p:cNvCxnSpPr>
                  <a:cxnSpLocks/>
                  <a:stCxn id="233" idx="3"/>
                </p:cNvCxnSpPr>
                <p:nvPr/>
              </p:nvCxnSpPr>
              <p:spPr>
                <a:xfrm flipV="1">
                  <a:off x="6626522" y="309622"/>
                  <a:ext cx="101808" cy="283627"/>
                </a:xfrm>
                <a:prstGeom prst="bentConnector2">
                  <a:avLst/>
                </a:prstGeom>
                <a:ln w="38100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Elbow Connector 234">
                  <a:extLst>
                    <a:ext uri="{FF2B5EF4-FFF2-40B4-BE49-F238E27FC236}">
                      <a16:creationId xmlns:a16="http://schemas.microsoft.com/office/drawing/2014/main" id="{0B486F31-B154-E356-06CC-DF13C942C768}"/>
                    </a:ext>
                  </a:extLst>
                </p:cNvPr>
                <p:cNvCxnSpPr>
                  <a:cxnSpLocks/>
                  <a:endCxn id="233" idx="1"/>
                </p:cNvCxnSpPr>
                <p:nvPr/>
              </p:nvCxnSpPr>
              <p:spPr>
                <a:xfrm rot="16200000" flipH="1">
                  <a:off x="6035774" y="365768"/>
                  <a:ext cx="283629" cy="171333"/>
                </a:xfrm>
                <a:prstGeom prst="bentConnector2">
                  <a:avLst/>
                </a:prstGeom>
                <a:ln w="38100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8048B676-E3AE-9A12-CCD4-C211F8F22772}"/>
                  </a:ext>
                </a:extLst>
              </p:cNvPr>
              <p:cNvCxnSpPr>
                <a:cxnSpLocks/>
                <a:endCxn id="217" idx="2"/>
              </p:cNvCxnSpPr>
              <p:nvPr/>
            </p:nvCxnSpPr>
            <p:spPr>
              <a:xfrm>
                <a:off x="5472572" y="309620"/>
                <a:ext cx="1416390" cy="1"/>
              </a:xfrm>
              <a:prstGeom prst="line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5A48655A-C22D-F3FE-AB10-B710A07D488B}"/>
                  </a:ext>
                </a:extLst>
              </p:cNvPr>
              <p:cNvSpPr/>
              <p:nvPr/>
            </p:nvSpPr>
            <p:spPr>
              <a:xfrm flipV="1">
                <a:off x="6888963" y="171845"/>
                <a:ext cx="275552" cy="275552"/>
              </a:xfrm>
              <a:prstGeom prst="ellipse">
                <a:avLst/>
              </a:prstGeom>
              <a:solidFill>
                <a:srgbClr val="E8CAFF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8900C03B-1F66-B34E-9FED-D6CA4EA89F03}"/>
                  </a:ext>
                </a:extLst>
              </p:cNvPr>
              <p:cNvGrpSpPr/>
              <p:nvPr/>
            </p:nvGrpSpPr>
            <p:grpSpPr>
              <a:xfrm>
                <a:off x="7026738" y="309619"/>
                <a:ext cx="650769" cy="415227"/>
                <a:chOff x="7026738" y="309619"/>
                <a:chExt cx="650769" cy="415227"/>
              </a:xfrm>
            </p:grpSpPr>
            <p:cxnSp>
              <p:nvCxnSpPr>
                <p:cNvPr id="230" name="Elbow Connector 229">
                  <a:extLst>
                    <a:ext uri="{FF2B5EF4-FFF2-40B4-BE49-F238E27FC236}">
                      <a16:creationId xmlns:a16="http://schemas.microsoft.com/office/drawing/2014/main" id="{95484B0B-A85F-B961-13E9-5003628ED295}"/>
                    </a:ext>
                  </a:extLst>
                </p:cNvPr>
                <p:cNvCxnSpPr>
                  <a:cxnSpLocks/>
                  <a:stCxn id="217" idx="0"/>
                  <a:endCxn id="231" idx="1"/>
                </p:cNvCxnSpPr>
                <p:nvPr/>
              </p:nvCxnSpPr>
              <p:spPr>
                <a:xfrm rot="16200000" flipH="1">
                  <a:off x="7088805" y="385330"/>
                  <a:ext cx="145852" cy="269985"/>
                </a:xfrm>
                <a:prstGeom prst="bentConnector2">
                  <a:avLst/>
                </a:prstGeom>
                <a:ln w="38100">
                  <a:solidFill>
                    <a:srgbClr val="DD1E2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99BE3E41-0A8F-ECED-D831-9142F3CB77AC}"/>
                    </a:ext>
                  </a:extLst>
                </p:cNvPr>
                <p:cNvSpPr/>
                <p:nvPr/>
              </p:nvSpPr>
              <p:spPr>
                <a:xfrm flipV="1">
                  <a:off x="7296724" y="461652"/>
                  <a:ext cx="263194" cy="263194"/>
                </a:xfrm>
                <a:prstGeom prst="rect">
                  <a:avLst/>
                </a:prstGeom>
                <a:solidFill>
                  <a:srgbClr val="FFCCCC"/>
                </a:solidFill>
                <a:ln w="38100">
                  <a:solidFill>
                    <a:srgbClr val="DD1E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cxnSp>
              <p:nvCxnSpPr>
                <p:cNvPr id="232" name="Elbow Connector 231">
                  <a:extLst>
                    <a:ext uri="{FF2B5EF4-FFF2-40B4-BE49-F238E27FC236}">
                      <a16:creationId xmlns:a16="http://schemas.microsoft.com/office/drawing/2014/main" id="{7AEDC3BE-CE41-5C1B-8BEF-4DAB3551E92C}"/>
                    </a:ext>
                  </a:extLst>
                </p:cNvPr>
                <p:cNvCxnSpPr>
                  <a:cxnSpLocks/>
                  <a:stCxn id="231" idx="3"/>
                </p:cNvCxnSpPr>
                <p:nvPr/>
              </p:nvCxnSpPr>
              <p:spPr>
                <a:xfrm flipV="1">
                  <a:off x="7559918" y="309619"/>
                  <a:ext cx="117589" cy="283629"/>
                </a:xfrm>
                <a:prstGeom prst="bentConnector2">
                  <a:avLst/>
                </a:prstGeom>
                <a:ln w="38100">
                  <a:solidFill>
                    <a:srgbClr val="DD1E2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AE1B266E-91AB-207A-E1FA-924A502176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1344" y="309620"/>
                <a:ext cx="725421" cy="0"/>
              </a:xfrm>
              <a:prstGeom prst="line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0" name="Group 219">
                <a:extLst>
                  <a:ext uri="{FF2B5EF4-FFF2-40B4-BE49-F238E27FC236}">
                    <a16:creationId xmlns:a16="http://schemas.microsoft.com/office/drawing/2014/main" id="{6EDDD220-8654-8589-908F-B6E291911A28}"/>
                  </a:ext>
                </a:extLst>
              </p:cNvPr>
              <p:cNvGrpSpPr/>
              <p:nvPr/>
            </p:nvGrpSpPr>
            <p:grpSpPr>
              <a:xfrm>
                <a:off x="8725510" y="309619"/>
                <a:ext cx="650767" cy="415227"/>
                <a:chOff x="8725510" y="309619"/>
                <a:chExt cx="650767" cy="415227"/>
              </a:xfrm>
            </p:grpSpPr>
            <p:cxnSp>
              <p:nvCxnSpPr>
                <p:cNvPr id="227" name="Elbow Connector 226">
                  <a:extLst>
                    <a:ext uri="{FF2B5EF4-FFF2-40B4-BE49-F238E27FC236}">
                      <a16:creationId xmlns:a16="http://schemas.microsoft.com/office/drawing/2014/main" id="{891A4B9B-47CA-C2D3-92A3-9A407F999A34}"/>
                    </a:ext>
                  </a:extLst>
                </p:cNvPr>
                <p:cNvCxnSpPr>
                  <a:cxnSpLocks/>
                  <a:stCxn id="221" idx="0"/>
                  <a:endCxn id="228" idx="1"/>
                </p:cNvCxnSpPr>
                <p:nvPr/>
              </p:nvCxnSpPr>
              <p:spPr>
                <a:xfrm rot="16200000" flipH="1">
                  <a:off x="8787576" y="385331"/>
                  <a:ext cx="145852" cy="269984"/>
                </a:xfrm>
                <a:prstGeom prst="bentConnector2">
                  <a:avLst/>
                </a:prstGeom>
                <a:ln w="38100">
                  <a:solidFill>
                    <a:srgbClr val="DD1E2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ADED8661-B5E6-B815-1D79-49B6359F501E}"/>
                    </a:ext>
                  </a:extLst>
                </p:cNvPr>
                <p:cNvSpPr/>
                <p:nvPr/>
              </p:nvSpPr>
              <p:spPr>
                <a:xfrm flipV="1">
                  <a:off x="8995494" y="461652"/>
                  <a:ext cx="263194" cy="263194"/>
                </a:xfrm>
                <a:prstGeom prst="rect">
                  <a:avLst/>
                </a:prstGeom>
                <a:solidFill>
                  <a:srgbClr val="FFCCCC"/>
                </a:solidFill>
                <a:ln w="38100">
                  <a:solidFill>
                    <a:srgbClr val="DD1E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cxnSp>
              <p:nvCxnSpPr>
                <p:cNvPr id="229" name="Elbow Connector 228">
                  <a:extLst>
                    <a:ext uri="{FF2B5EF4-FFF2-40B4-BE49-F238E27FC236}">
                      <a16:creationId xmlns:a16="http://schemas.microsoft.com/office/drawing/2014/main" id="{AAF8A4D9-AC41-9AA6-27CF-9CC0919EE9EF}"/>
                    </a:ext>
                  </a:extLst>
                </p:cNvPr>
                <p:cNvCxnSpPr>
                  <a:cxnSpLocks/>
                  <a:stCxn id="228" idx="3"/>
                </p:cNvCxnSpPr>
                <p:nvPr/>
              </p:nvCxnSpPr>
              <p:spPr>
                <a:xfrm flipV="1">
                  <a:off x="9258688" y="309619"/>
                  <a:ext cx="117589" cy="283629"/>
                </a:xfrm>
                <a:prstGeom prst="bentConnector2">
                  <a:avLst/>
                </a:prstGeom>
                <a:ln w="38100">
                  <a:solidFill>
                    <a:srgbClr val="DD1E2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1BD71F9E-FA78-B806-F772-94C38B83EE14}"/>
                  </a:ext>
                </a:extLst>
              </p:cNvPr>
              <p:cNvSpPr/>
              <p:nvPr/>
            </p:nvSpPr>
            <p:spPr>
              <a:xfrm flipV="1">
                <a:off x="8587734" y="171845"/>
                <a:ext cx="275552" cy="275552"/>
              </a:xfrm>
              <a:prstGeom prst="ellipse">
                <a:avLst/>
              </a:prstGeom>
              <a:solidFill>
                <a:srgbClr val="E8CAFF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841B0460-E465-AAEE-7C41-F6D1CFA98E13}"/>
                  </a:ext>
                </a:extLst>
              </p:cNvPr>
              <p:cNvGrpSpPr/>
              <p:nvPr/>
            </p:nvGrpSpPr>
            <p:grpSpPr>
              <a:xfrm>
                <a:off x="7959493" y="275993"/>
                <a:ext cx="628241" cy="67256"/>
                <a:chOff x="7959493" y="275993"/>
                <a:chExt cx="628241" cy="67256"/>
              </a:xfrm>
            </p:grpSpPr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2FD9539D-B45E-92D5-2D56-8E904BF40F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30009" y="309621"/>
                  <a:ext cx="157725" cy="0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4" name="Oval 223">
                  <a:extLst>
                    <a:ext uri="{FF2B5EF4-FFF2-40B4-BE49-F238E27FC236}">
                      <a16:creationId xmlns:a16="http://schemas.microsoft.com/office/drawing/2014/main" id="{E6480E99-118D-C133-ED62-5C5DE5E07CF5}"/>
                    </a:ext>
                  </a:extLst>
                </p:cNvPr>
                <p:cNvSpPr/>
                <p:nvPr/>
              </p:nvSpPr>
              <p:spPr>
                <a:xfrm>
                  <a:off x="7959493" y="275993"/>
                  <a:ext cx="67256" cy="67256"/>
                </a:xfrm>
                <a:prstGeom prst="ellipse">
                  <a:avLst/>
                </a:prstGeom>
                <a:solidFill>
                  <a:srgbClr val="7030A0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 dirty="0"/>
                </a:p>
              </p:txBody>
            </p:sp>
            <p:sp>
              <p:nvSpPr>
                <p:cNvPr id="225" name="Oval 224">
                  <a:extLst>
                    <a:ext uri="{FF2B5EF4-FFF2-40B4-BE49-F238E27FC236}">
                      <a16:creationId xmlns:a16="http://schemas.microsoft.com/office/drawing/2014/main" id="{49C2284D-6F65-6E3A-CB6F-9828358FF5B5}"/>
                    </a:ext>
                  </a:extLst>
                </p:cNvPr>
                <p:cNvSpPr/>
                <p:nvPr/>
              </p:nvSpPr>
              <p:spPr>
                <a:xfrm>
                  <a:off x="8119163" y="275993"/>
                  <a:ext cx="67256" cy="67256"/>
                </a:xfrm>
                <a:prstGeom prst="ellipse">
                  <a:avLst/>
                </a:prstGeom>
                <a:solidFill>
                  <a:srgbClr val="7030A0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226" name="Oval 225">
                  <a:extLst>
                    <a:ext uri="{FF2B5EF4-FFF2-40B4-BE49-F238E27FC236}">
                      <a16:creationId xmlns:a16="http://schemas.microsoft.com/office/drawing/2014/main" id="{B4F3BFDF-8F6E-D411-0C0B-5D123B58811D}"/>
                    </a:ext>
                  </a:extLst>
                </p:cNvPr>
                <p:cNvSpPr/>
                <p:nvPr/>
              </p:nvSpPr>
              <p:spPr>
                <a:xfrm>
                  <a:off x="8276817" y="275993"/>
                  <a:ext cx="67256" cy="67256"/>
                </a:xfrm>
                <a:prstGeom prst="ellipse">
                  <a:avLst/>
                </a:prstGeom>
                <a:solidFill>
                  <a:srgbClr val="7030A0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92A1291-55ED-FD74-0251-2D61F3822CB9}"/>
                </a:ext>
              </a:extLst>
            </p:cNvPr>
            <p:cNvGrpSpPr/>
            <p:nvPr/>
          </p:nvGrpSpPr>
          <p:grpSpPr>
            <a:xfrm>
              <a:off x="190467" y="912611"/>
              <a:ext cx="1687967" cy="420564"/>
              <a:chOff x="228615" y="70075"/>
              <a:chExt cx="1898965" cy="473134"/>
            </a:xfrm>
          </p:grpSpPr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B5146C36-3755-260D-8A60-77AA4104A2D7}"/>
                  </a:ext>
                </a:extLst>
              </p:cNvPr>
              <p:cNvSpPr/>
              <p:nvPr/>
            </p:nvSpPr>
            <p:spPr>
              <a:xfrm flipV="1">
                <a:off x="1852028" y="171845"/>
                <a:ext cx="275552" cy="275552"/>
              </a:xfrm>
              <a:prstGeom prst="ellipse">
                <a:avLst/>
              </a:prstGeom>
              <a:solidFill>
                <a:srgbClr val="E8CAFF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208" name="Google Shape;399;p3">
                <a:extLst>
                  <a:ext uri="{FF2B5EF4-FFF2-40B4-BE49-F238E27FC236}">
                    <a16:creationId xmlns:a16="http://schemas.microsoft.com/office/drawing/2014/main" id="{D02A0823-E1A2-4429-FFAA-93090564857F}"/>
                  </a:ext>
                </a:extLst>
              </p:cNvPr>
              <p:cNvSpPr/>
              <p:nvPr/>
            </p:nvSpPr>
            <p:spPr>
              <a:xfrm rot="16200000">
                <a:off x="1270288" y="155611"/>
                <a:ext cx="314975" cy="308017"/>
              </a:xfrm>
              <a:prstGeom prst="trapezoid">
                <a:avLst>
                  <a:gd name="adj" fmla="val 25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 w="38100" cap="flat" cmpd="sng">
                <a:solidFill>
                  <a:schemeClr val="accent5">
                    <a:lumMod val="75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81268" tIns="40622" rIns="81268" bIns="40622" anchor="ctr" anchorCtr="0">
                <a:noAutofit/>
              </a:bodyPr>
              <a:lstStyle/>
              <a:p>
                <a:pPr algn="ctr"/>
                <a:endParaRPr sz="978">
                  <a:solidFill>
                    <a:schemeClr val="dk1"/>
                  </a:solidFill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  <a:sym typeface="Calibri"/>
                </a:endParaRPr>
              </a:p>
            </p:txBody>
          </p: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8A955BC1-926C-0E5F-FD39-30399AD722F4}"/>
                  </a:ext>
                </a:extLst>
              </p:cNvPr>
              <p:cNvCxnSpPr>
                <a:cxnSpLocks/>
                <a:stCxn id="208" idx="2"/>
                <a:endCxn id="207" idx="2"/>
              </p:cNvCxnSpPr>
              <p:nvPr/>
            </p:nvCxnSpPr>
            <p:spPr>
              <a:xfrm>
                <a:off x="1581784" y="309620"/>
                <a:ext cx="270242" cy="0"/>
              </a:xfrm>
              <a:prstGeom prst="line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917FF102-4A17-88EF-A130-17522AF87D91}"/>
                  </a:ext>
                </a:extLst>
              </p:cNvPr>
              <p:cNvSpPr txBox="1"/>
              <p:nvPr/>
            </p:nvSpPr>
            <p:spPr>
              <a:xfrm>
                <a:off x="228615" y="70075"/>
                <a:ext cx="923692" cy="4731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2133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Miles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4F5845-31FE-58AC-A042-75DF090A4F1D}"/>
                </a:ext>
              </a:extLst>
            </p:cNvPr>
            <p:cNvGrpSpPr/>
            <p:nvPr/>
          </p:nvGrpSpPr>
          <p:grpSpPr>
            <a:xfrm>
              <a:off x="176043" y="1248009"/>
              <a:ext cx="9246413" cy="882470"/>
              <a:chOff x="212391" y="439531"/>
              <a:chExt cx="10402215" cy="992779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86A6FF01-6E36-31EC-758B-1C14721526D6}"/>
                  </a:ext>
                </a:extLst>
              </p:cNvPr>
              <p:cNvGrpSpPr/>
              <p:nvPr/>
            </p:nvGrpSpPr>
            <p:grpSpPr>
              <a:xfrm>
                <a:off x="9542014" y="967047"/>
                <a:ext cx="636407" cy="465262"/>
                <a:chOff x="9542014" y="967047"/>
                <a:chExt cx="636407" cy="465262"/>
              </a:xfrm>
            </p:grpSpPr>
            <p:sp>
              <p:nvSpPr>
                <p:cNvPr id="204" name="Diamond 203">
                  <a:extLst>
                    <a:ext uri="{FF2B5EF4-FFF2-40B4-BE49-F238E27FC236}">
                      <a16:creationId xmlns:a16="http://schemas.microsoft.com/office/drawing/2014/main" id="{CE274BA5-777A-E16E-DF76-28126DC02B0A}"/>
                    </a:ext>
                  </a:extLst>
                </p:cNvPr>
                <p:cNvSpPr/>
                <p:nvPr/>
              </p:nvSpPr>
              <p:spPr>
                <a:xfrm flipV="1">
                  <a:off x="9713347" y="1069043"/>
                  <a:ext cx="363266" cy="363266"/>
                </a:xfrm>
                <a:prstGeom prst="diamond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cxnSp>
              <p:nvCxnSpPr>
                <p:cNvPr id="205" name="Elbow Connector 204">
                  <a:extLst>
                    <a:ext uri="{FF2B5EF4-FFF2-40B4-BE49-F238E27FC236}">
                      <a16:creationId xmlns:a16="http://schemas.microsoft.com/office/drawing/2014/main" id="{E749A40F-BBC5-F657-C167-522CC9B94725}"/>
                    </a:ext>
                  </a:extLst>
                </p:cNvPr>
                <p:cNvCxnSpPr>
                  <a:cxnSpLocks/>
                  <a:stCxn id="204" idx="3"/>
                </p:cNvCxnSpPr>
                <p:nvPr/>
              </p:nvCxnSpPr>
              <p:spPr>
                <a:xfrm flipV="1">
                  <a:off x="10076613" y="967048"/>
                  <a:ext cx="101808" cy="283628"/>
                </a:xfrm>
                <a:prstGeom prst="bentConnector2">
                  <a:avLst/>
                </a:prstGeom>
                <a:ln w="38100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Elbow Connector 205">
                  <a:extLst>
                    <a:ext uri="{FF2B5EF4-FFF2-40B4-BE49-F238E27FC236}">
                      <a16:creationId xmlns:a16="http://schemas.microsoft.com/office/drawing/2014/main" id="{EDEE1018-ADB8-D213-619C-D6584CD38A47}"/>
                    </a:ext>
                  </a:extLst>
                </p:cNvPr>
                <p:cNvCxnSpPr>
                  <a:cxnSpLocks/>
                  <a:endCxn id="204" idx="1"/>
                </p:cNvCxnSpPr>
                <p:nvPr/>
              </p:nvCxnSpPr>
              <p:spPr>
                <a:xfrm rot="16200000" flipH="1">
                  <a:off x="9485866" y="1023195"/>
                  <a:ext cx="283629" cy="171333"/>
                </a:xfrm>
                <a:prstGeom prst="bentConnector2">
                  <a:avLst/>
                </a:prstGeom>
                <a:ln w="38100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E5CD801D-F5D9-C203-9A96-414D07A8A118}"/>
                  </a:ext>
                </a:extLst>
              </p:cNvPr>
              <p:cNvCxnSpPr>
                <a:cxnSpLocks/>
                <a:endCxn id="143" idx="2"/>
              </p:cNvCxnSpPr>
              <p:nvPr/>
            </p:nvCxnSpPr>
            <p:spPr>
              <a:xfrm>
                <a:off x="8922664" y="967046"/>
                <a:ext cx="1416391" cy="1"/>
              </a:xfrm>
              <a:prstGeom prst="line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822F4CA9-D710-DFAC-4F7A-A8DEF7B8AFFB}"/>
                  </a:ext>
                </a:extLst>
              </p:cNvPr>
              <p:cNvSpPr/>
              <p:nvPr/>
            </p:nvSpPr>
            <p:spPr>
              <a:xfrm flipV="1">
                <a:off x="10339054" y="829271"/>
                <a:ext cx="275552" cy="275552"/>
              </a:xfrm>
              <a:prstGeom prst="ellipse">
                <a:avLst/>
              </a:prstGeom>
              <a:solidFill>
                <a:srgbClr val="E8CAFF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005DBA02-3AEE-63B1-BA44-E20B433B01ED}"/>
                  </a:ext>
                </a:extLst>
              </p:cNvPr>
              <p:cNvGrpSpPr/>
              <p:nvPr/>
            </p:nvGrpSpPr>
            <p:grpSpPr>
              <a:xfrm>
                <a:off x="6144472" y="967047"/>
                <a:ext cx="636408" cy="465262"/>
                <a:chOff x="6144472" y="967047"/>
                <a:chExt cx="636408" cy="465262"/>
              </a:xfrm>
            </p:grpSpPr>
            <p:sp>
              <p:nvSpPr>
                <p:cNvPr id="201" name="Diamond 200">
                  <a:extLst>
                    <a:ext uri="{FF2B5EF4-FFF2-40B4-BE49-F238E27FC236}">
                      <a16:creationId xmlns:a16="http://schemas.microsoft.com/office/drawing/2014/main" id="{0F2382F8-C9D9-2902-2074-667A835ACE20}"/>
                    </a:ext>
                  </a:extLst>
                </p:cNvPr>
                <p:cNvSpPr/>
                <p:nvPr/>
              </p:nvSpPr>
              <p:spPr>
                <a:xfrm flipV="1">
                  <a:off x="6315805" y="1069043"/>
                  <a:ext cx="363266" cy="363266"/>
                </a:xfrm>
                <a:prstGeom prst="diamond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cxnSp>
              <p:nvCxnSpPr>
                <p:cNvPr id="202" name="Elbow Connector 201">
                  <a:extLst>
                    <a:ext uri="{FF2B5EF4-FFF2-40B4-BE49-F238E27FC236}">
                      <a16:creationId xmlns:a16="http://schemas.microsoft.com/office/drawing/2014/main" id="{A38AF877-84FB-32CE-CBF1-AA5064849680}"/>
                    </a:ext>
                  </a:extLst>
                </p:cNvPr>
                <p:cNvCxnSpPr>
                  <a:cxnSpLocks/>
                  <a:stCxn id="201" idx="3"/>
                </p:cNvCxnSpPr>
                <p:nvPr/>
              </p:nvCxnSpPr>
              <p:spPr>
                <a:xfrm flipV="1">
                  <a:off x="6679072" y="967048"/>
                  <a:ext cx="101808" cy="283628"/>
                </a:xfrm>
                <a:prstGeom prst="bentConnector2">
                  <a:avLst/>
                </a:prstGeom>
                <a:ln w="38100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Elbow Connector 202">
                  <a:extLst>
                    <a:ext uri="{FF2B5EF4-FFF2-40B4-BE49-F238E27FC236}">
                      <a16:creationId xmlns:a16="http://schemas.microsoft.com/office/drawing/2014/main" id="{FFCDF7AE-E009-2A84-F429-1393D42A37FB}"/>
                    </a:ext>
                  </a:extLst>
                </p:cNvPr>
                <p:cNvCxnSpPr>
                  <a:cxnSpLocks/>
                  <a:endCxn id="201" idx="1"/>
                </p:cNvCxnSpPr>
                <p:nvPr/>
              </p:nvCxnSpPr>
              <p:spPr>
                <a:xfrm rot="16200000" flipH="1">
                  <a:off x="6088324" y="1023195"/>
                  <a:ext cx="283629" cy="171333"/>
                </a:xfrm>
                <a:prstGeom prst="bentConnector2">
                  <a:avLst/>
                </a:prstGeom>
                <a:ln w="38100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8C53F350-5703-F6C5-506B-FDBCACE6F879}"/>
                  </a:ext>
                </a:extLst>
              </p:cNvPr>
              <p:cNvCxnSpPr>
                <a:cxnSpLocks/>
                <a:endCxn id="146" idx="2"/>
              </p:cNvCxnSpPr>
              <p:nvPr/>
            </p:nvCxnSpPr>
            <p:spPr>
              <a:xfrm>
                <a:off x="5525122" y="967046"/>
                <a:ext cx="1416391" cy="1"/>
              </a:xfrm>
              <a:prstGeom prst="line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A9574002-1830-B2FF-778B-D2A5EF10B017}"/>
                  </a:ext>
                </a:extLst>
              </p:cNvPr>
              <p:cNvSpPr/>
              <p:nvPr/>
            </p:nvSpPr>
            <p:spPr>
              <a:xfrm flipV="1">
                <a:off x="6941513" y="829271"/>
                <a:ext cx="275552" cy="275552"/>
              </a:xfrm>
              <a:prstGeom prst="ellipse">
                <a:avLst/>
              </a:prstGeom>
              <a:solidFill>
                <a:srgbClr val="E8CAFF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6CB4798D-7241-9316-CC4D-3AD02FDB2A41}"/>
                  </a:ext>
                </a:extLst>
              </p:cNvPr>
              <p:cNvGrpSpPr/>
              <p:nvPr/>
            </p:nvGrpSpPr>
            <p:grpSpPr>
              <a:xfrm>
                <a:off x="4445702" y="967047"/>
                <a:ext cx="636407" cy="465262"/>
                <a:chOff x="4445702" y="967047"/>
                <a:chExt cx="636407" cy="465262"/>
              </a:xfrm>
            </p:grpSpPr>
            <p:sp>
              <p:nvSpPr>
                <p:cNvPr id="198" name="Diamond 197">
                  <a:extLst>
                    <a:ext uri="{FF2B5EF4-FFF2-40B4-BE49-F238E27FC236}">
                      <a16:creationId xmlns:a16="http://schemas.microsoft.com/office/drawing/2014/main" id="{ACE8C997-897F-7D23-DF71-D71E0C5B6A17}"/>
                    </a:ext>
                  </a:extLst>
                </p:cNvPr>
                <p:cNvSpPr/>
                <p:nvPr/>
              </p:nvSpPr>
              <p:spPr>
                <a:xfrm flipV="1">
                  <a:off x="4617035" y="1069043"/>
                  <a:ext cx="363266" cy="363266"/>
                </a:xfrm>
                <a:prstGeom prst="diamond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cxnSp>
              <p:nvCxnSpPr>
                <p:cNvPr id="199" name="Elbow Connector 198">
                  <a:extLst>
                    <a:ext uri="{FF2B5EF4-FFF2-40B4-BE49-F238E27FC236}">
                      <a16:creationId xmlns:a16="http://schemas.microsoft.com/office/drawing/2014/main" id="{546BB6C9-0E8F-AF6D-223F-58C3143DC915}"/>
                    </a:ext>
                  </a:extLst>
                </p:cNvPr>
                <p:cNvCxnSpPr>
                  <a:cxnSpLocks/>
                  <a:stCxn id="198" idx="3"/>
                </p:cNvCxnSpPr>
                <p:nvPr/>
              </p:nvCxnSpPr>
              <p:spPr>
                <a:xfrm flipV="1">
                  <a:off x="4980301" y="967048"/>
                  <a:ext cx="101808" cy="283628"/>
                </a:xfrm>
                <a:prstGeom prst="bentConnector2">
                  <a:avLst/>
                </a:prstGeom>
                <a:ln w="38100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Elbow Connector 199">
                  <a:extLst>
                    <a:ext uri="{FF2B5EF4-FFF2-40B4-BE49-F238E27FC236}">
                      <a16:creationId xmlns:a16="http://schemas.microsoft.com/office/drawing/2014/main" id="{CDB16025-8B6F-BC83-CF74-7D55223ECE64}"/>
                    </a:ext>
                  </a:extLst>
                </p:cNvPr>
                <p:cNvCxnSpPr>
                  <a:cxnSpLocks/>
                  <a:endCxn id="198" idx="1"/>
                </p:cNvCxnSpPr>
                <p:nvPr/>
              </p:nvCxnSpPr>
              <p:spPr>
                <a:xfrm rot="16200000" flipH="1">
                  <a:off x="4389554" y="1023195"/>
                  <a:ext cx="283629" cy="171333"/>
                </a:xfrm>
                <a:prstGeom prst="bentConnector2">
                  <a:avLst/>
                </a:prstGeom>
                <a:ln w="38100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A7EE7961-4DF2-D47F-EED7-46035F184FC6}"/>
                  </a:ext>
                </a:extLst>
              </p:cNvPr>
              <p:cNvCxnSpPr>
                <a:cxnSpLocks/>
                <a:endCxn id="149" idx="2"/>
              </p:cNvCxnSpPr>
              <p:nvPr/>
            </p:nvCxnSpPr>
            <p:spPr>
              <a:xfrm>
                <a:off x="3826352" y="967046"/>
                <a:ext cx="1416391" cy="1"/>
              </a:xfrm>
              <a:prstGeom prst="line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256DBB37-0EA5-44D2-84F8-FBF38128AD7C}"/>
                  </a:ext>
                </a:extLst>
              </p:cNvPr>
              <p:cNvSpPr/>
              <p:nvPr/>
            </p:nvSpPr>
            <p:spPr>
              <a:xfrm flipV="1">
                <a:off x="5242742" y="829271"/>
                <a:ext cx="275552" cy="275552"/>
              </a:xfrm>
              <a:prstGeom prst="ellipse">
                <a:avLst/>
              </a:prstGeom>
              <a:solidFill>
                <a:srgbClr val="E8CAFF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788C08DC-544C-4C4B-94AC-BC0A4D4687D0}"/>
                  </a:ext>
                </a:extLst>
              </p:cNvPr>
              <p:cNvGrpSpPr/>
              <p:nvPr/>
            </p:nvGrpSpPr>
            <p:grpSpPr>
              <a:xfrm>
                <a:off x="2746931" y="967048"/>
                <a:ext cx="636407" cy="465262"/>
                <a:chOff x="2746931" y="967048"/>
                <a:chExt cx="636407" cy="465262"/>
              </a:xfrm>
            </p:grpSpPr>
            <p:sp>
              <p:nvSpPr>
                <p:cNvPr id="195" name="Diamond 194">
                  <a:extLst>
                    <a:ext uri="{FF2B5EF4-FFF2-40B4-BE49-F238E27FC236}">
                      <a16:creationId xmlns:a16="http://schemas.microsoft.com/office/drawing/2014/main" id="{3984A849-8E05-AB79-9815-92D1A148F4FD}"/>
                    </a:ext>
                  </a:extLst>
                </p:cNvPr>
                <p:cNvSpPr/>
                <p:nvPr/>
              </p:nvSpPr>
              <p:spPr>
                <a:xfrm flipV="1">
                  <a:off x="2918264" y="1069044"/>
                  <a:ext cx="363266" cy="363266"/>
                </a:xfrm>
                <a:prstGeom prst="diamond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81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cxnSp>
              <p:nvCxnSpPr>
                <p:cNvPr id="196" name="Elbow Connector 195">
                  <a:extLst>
                    <a:ext uri="{FF2B5EF4-FFF2-40B4-BE49-F238E27FC236}">
                      <a16:creationId xmlns:a16="http://schemas.microsoft.com/office/drawing/2014/main" id="{67B8AC25-F863-D251-1024-3F466A7F13C3}"/>
                    </a:ext>
                  </a:extLst>
                </p:cNvPr>
                <p:cNvCxnSpPr>
                  <a:cxnSpLocks/>
                  <a:stCxn id="195" idx="3"/>
                </p:cNvCxnSpPr>
                <p:nvPr/>
              </p:nvCxnSpPr>
              <p:spPr>
                <a:xfrm flipV="1">
                  <a:off x="3281530" y="967049"/>
                  <a:ext cx="101808" cy="283628"/>
                </a:xfrm>
                <a:prstGeom prst="bentConnector2">
                  <a:avLst/>
                </a:prstGeom>
                <a:ln w="38100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Elbow Connector 196">
                  <a:extLst>
                    <a:ext uri="{FF2B5EF4-FFF2-40B4-BE49-F238E27FC236}">
                      <a16:creationId xmlns:a16="http://schemas.microsoft.com/office/drawing/2014/main" id="{3B9496C3-6756-D70E-8134-605A8FB969E1}"/>
                    </a:ext>
                  </a:extLst>
                </p:cNvPr>
                <p:cNvCxnSpPr>
                  <a:cxnSpLocks/>
                  <a:endCxn id="195" idx="1"/>
                </p:cNvCxnSpPr>
                <p:nvPr/>
              </p:nvCxnSpPr>
              <p:spPr>
                <a:xfrm rot="16200000" flipH="1">
                  <a:off x="2690783" y="1023196"/>
                  <a:ext cx="283629" cy="171333"/>
                </a:xfrm>
                <a:prstGeom prst="bentConnector2">
                  <a:avLst/>
                </a:prstGeom>
                <a:ln w="38100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95917265-C75A-6CC7-30C2-C62899428E38}"/>
                  </a:ext>
                </a:extLst>
              </p:cNvPr>
              <p:cNvCxnSpPr>
                <a:cxnSpLocks/>
                <a:stCxn id="187" idx="6"/>
                <a:endCxn id="152" idx="2"/>
              </p:cNvCxnSpPr>
              <p:nvPr/>
            </p:nvCxnSpPr>
            <p:spPr>
              <a:xfrm>
                <a:off x="2127580" y="967047"/>
                <a:ext cx="1416391" cy="1"/>
              </a:xfrm>
              <a:prstGeom prst="line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C5AA0B24-7277-9D04-CB85-125196DE997F}"/>
                  </a:ext>
                </a:extLst>
              </p:cNvPr>
              <p:cNvSpPr/>
              <p:nvPr/>
            </p:nvSpPr>
            <p:spPr>
              <a:xfrm flipV="1">
                <a:off x="3543971" y="829272"/>
                <a:ext cx="275552" cy="275552"/>
              </a:xfrm>
              <a:prstGeom prst="ellipse">
                <a:avLst/>
              </a:prstGeom>
              <a:solidFill>
                <a:srgbClr val="E8CAFF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FAAFACBA-7CB6-0205-2774-5FF9E9782B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23894" y="967046"/>
                <a:ext cx="725421" cy="0"/>
              </a:xfrm>
              <a:prstGeom prst="line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29B768B5-C16E-E85E-F0FD-5D6451B624F8}"/>
                  </a:ext>
                </a:extLst>
              </p:cNvPr>
              <p:cNvSpPr/>
              <p:nvPr/>
            </p:nvSpPr>
            <p:spPr>
              <a:xfrm flipV="1">
                <a:off x="8640284" y="829271"/>
                <a:ext cx="275552" cy="275552"/>
              </a:xfrm>
              <a:prstGeom prst="ellipse">
                <a:avLst/>
              </a:prstGeom>
              <a:solidFill>
                <a:srgbClr val="E8CAFF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FB3CC2DA-7FD2-4279-F31E-8605A3B8F936}"/>
                  </a:ext>
                </a:extLst>
              </p:cNvPr>
              <p:cNvGrpSpPr/>
              <p:nvPr/>
            </p:nvGrpSpPr>
            <p:grpSpPr>
              <a:xfrm>
                <a:off x="8012043" y="933419"/>
                <a:ext cx="628241" cy="67256"/>
                <a:chOff x="8012043" y="933419"/>
                <a:chExt cx="628241" cy="67256"/>
              </a:xfrm>
            </p:grpSpPr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031A63D9-1591-1375-10B5-D74E093524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82559" y="967047"/>
                  <a:ext cx="157725" cy="0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40739237-37AD-D329-4BD9-D80722774C90}"/>
                    </a:ext>
                  </a:extLst>
                </p:cNvPr>
                <p:cNvSpPr/>
                <p:nvPr/>
              </p:nvSpPr>
              <p:spPr>
                <a:xfrm>
                  <a:off x="8012043" y="933419"/>
                  <a:ext cx="67256" cy="67256"/>
                </a:xfrm>
                <a:prstGeom prst="ellipse">
                  <a:avLst/>
                </a:prstGeom>
                <a:solidFill>
                  <a:srgbClr val="7030A0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 dirty="0"/>
                </a:p>
              </p:txBody>
            </p:sp>
            <p:sp>
              <p:nvSpPr>
                <p:cNvPr id="193" name="Oval 192">
                  <a:extLst>
                    <a:ext uri="{FF2B5EF4-FFF2-40B4-BE49-F238E27FC236}">
                      <a16:creationId xmlns:a16="http://schemas.microsoft.com/office/drawing/2014/main" id="{CE10BB55-D51D-ACC2-BB39-AC11DACFFDFB}"/>
                    </a:ext>
                  </a:extLst>
                </p:cNvPr>
                <p:cNvSpPr/>
                <p:nvPr/>
              </p:nvSpPr>
              <p:spPr>
                <a:xfrm>
                  <a:off x="8171713" y="933419"/>
                  <a:ext cx="67256" cy="67256"/>
                </a:xfrm>
                <a:prstGeom prst="ellipse">
                  <a:avLst/>
                </a:prstGeom>
                <a:solidFill>
                  <a:srgbClr val="7030A0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194" name="Oval 193">
                  <a:extLst>
                    <a:ext uri="{FF2B5EF4-FFF2-40B4-BE49-F238E27FC236}">
                      <a16:creationId xmlns:a16="http://schemas.microsoft.com/office/drawing/2014/main" id="{D25C542B-2068-2FE3-F6F0-DE9FAB88E6BF}"/>
                    </a:ext>
                  </a:extLst>
                </p:cNvPr>
                <p:cNvSpPr/>
                <p:nvPr/>
              </p:nvSpPr>
              <p:spPr>
                <a:xfrm>
                  <a:off x="8329367" y="933419"/>
                  <a:ext cx="67256" cy="67256"/>
                </a:xfrm>
                <a:prstGeom prst="ellipse">
                  <a:avLst/>
                </a:prstGeom>
                <a:solidFill>
                  <a:srgbClr val="7030A0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C073F11E-E3BC-BDB7-B36A-823BB83CC8ED}"/>
                  </a:ext>
                </a:extLst>
              </p:cNvPr>
              <p:cNvGrpSpPr/>
              <p:nvPr/>
            </p:nvGrpSpPr>
            <p:grpSpPr>
              <a:xfrm>
                <a:off x="212391" y="747077"/>
                <a:ext cx="1915189" cy="473135"/>
                <a:chOff x="212391" y="747077"/>
                <a:chExt cx="1915189" cy="473135"/>
              </a:xfrm>
            </p:grpSpPr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713C6464-9B9C-3774-9B84-AE95586F57CF}"/>
                    </a:ext>
                  </a:extLst>
                </p:cNvPr>
                <p:cNvSpPr/>
                <p:nvPr/>
              </p:nvSpPr>
              <p:spPr>
                <a:xfrm flipV="1">
                  <a:off x="1852028" y="829271"/>
                  <a:ext cx="275552" cy="275552"/>
                </a:xfrm>
                <a:prstGeom prst="ellipse">
                  <a:avLst/>
                </a:prstGeom>
                <a:solidFill>
                  <a:srgbClr val="E8CAFF"/>
                </a:solidFill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188" name="Google Shape;399;p3">
                  <a:extLst>
                    <a:ext uri="{FF2B5EF4-FFF2-40B4-BE49-F238E27FC236}">
                      <a16:creationId xmlns:a16="http://schemas.microsoft.com/office/drawing/2014/main" id="{A2BE9F86-A2A9-DE18-9084-31462B647B8C}"/>
                    </a:ext>
                  </a:extLst>
                </p:cNvPr>
                <p:cNvSpPr/>
                <p:nvPr/>
              </p:nvSpPr>
              <p:spPr>
                <a:xfrm rot="16200000">
                  <a:off x="1270288" y="813038"/>
                  <a:ext cx="314975" cy="308017"/>
                </a:xfrm>
                <a:prstGeom prst="trapezoid">
                  <a:avLst>
                    <a:gd name="adj" fmla="val 2500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8100" cap="flat" cmpd="sng">
                  <a:solidFill>
                    <a:schemeClr val="accent5">
                      <a:lumMod val="7500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81268" tIns="40622" rIns="81268" bIns="40622" anchor="ctr" anchorCtr="0">
                  <a:noAutofit/>
                </a:bodyPr>
                <a:lstStyle/>
                <a:p>
                  <a:pPr algn="ctr"/>
                  <a:endParaRPr sz="978">
                    <a:solidFill>
                      <a:schemeClr val="dk1"/>
                    </a:solidFill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Calibri"/>
                  </a:endParaRPr>
                </a:p>
              </p:txBody>
            </p: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1292E4F6-2E08-217E-0F7E-BE2518545064}"/>
                    </a:ext>
                  </a:extLst>
                </p:cNvPr>
                <p:cNvCxnSpPr>
                  <a:cxnSpLocks/>
                  <a:stCxn id="188" idx="2"/>
                </p:cNvCxnSpPr>
                <p:nvPr/>
              </p:nvCxnSpPr>
              <p:spPr>
                <a:xfrm>
                  <a:off x="1581784" y="967047"/>
                  <a:ext cx="270242" cy="0"/>
                </a:xfrm>
                <a:prstGeom prst="line">
                  <a:avLst/>
                </a:prstGeom>
                <a:ln w="38100">
                  <a:solidFill>
                    <a:schemeClr val="accent5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42ABDDAA-DED4-55E4-60A2-067EF988CD3B}"/>
                    </a:ext>
                  </a:extLst>
                </p:cNvPr>
                <p:cNvSpPr txBox="1"/>
                <p:nvPr/>
              </p:nvSpPr>
              <p:spPr>
                <a:xfrm>
                  <a:off x="212391" y="747077"/>
                  <a:ext cx="939921" cy="4731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2133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Davis</a:t>
                  </a:r>
                </a:p>
              </p:txBody>
            </p:sp>
          </p:grpSp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B1907ABA-FAD9-862C-8240-1595D9DD5231}"/>
                  </a:ext>
                </a:extLst>
              </p:cNvPr>
              <p:cNvGrpSpPr/>
              <p:nvPr/>
            </p:nvGrpSpPr>
            <p:grpSpPr>
              <a:xfrm>
                <a:off x="8578480" y="439532"/>
                <a:ext cx="850347" cy="942740"/>
                <a:chOff x="8578480" y="439532"/>
                <a:chExt cx="850347" cy="942740"/>
              </a:xfrm>
            </p:grpSpPr>
            <p:cxnSp>
              <p:nvCxnSpPr>
                <p:cNvPr id="182" name="Elbow Connector 181">
                  <a:extLst>
                    <a:ext uri="{FF2B5EF4-FFF2-40B4-BE49-F238E27FC236}">
                      <a16:creationId xmlns:a16="http://schemas.microsoft.com/office/drawing/2014/main" id="{9C2AA007-2CF8-375A-BAEE-919832520840}"/>
                    </a:ext>
                  </a:extLst>
                </p:cNvPr>
                <p:cNvCxnSpPr>
                  <a:cxnSpLocks/>
                  <a:stCxn id="154" idx="0"/>
                  <a:endCxn id="184" idx="1"/>
                </p:cNvCxnSpPr>
                <p:nvPr/>
              </p:nvCxnSpPr>
              <p:spPr>
                <a:xfrm rot="16200000" flipH="1">
                  <a:off x="8840126" y="1042757"/>
                  <a:ext cx="145852" cy="269984"/>
                </a:xfrm>
                <a:prstGeom prst="bentConnector2">
                  <a:avLst/>
                </a:prstGeom>
                <a:ln w="38100">
                  <a:solidFill>
                    <a:srgbClr val="DD1E2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id="{4739370E-270B-1857-CC75-E625B7B68DFF}"/>
                    </a:ext>
                  </a:extLst>
                </p:cNvPr>
                <p:cNvCxnSpPr>
                  <a:cxnSpLocks/>
                  <a:stCxn id="221" idx="0"/>
                  <a:endCxn id="186" idx="2"/>
                </p:cNvCxnSpPr>
                <p:nvPr/>
              </p:nvCxnSpPr>
              <p:spPr>
                <a:xfrm flipH="1">
                  <a:off x="8778591" y="439532"/>
                  <a:ext cx="1820" cy="319706"/>
                </a:xfrm>
                <a:prstGeom prst="line">
                  <a:avLst/>
                </a:prstGeom>
                <a:ln w="38100">
                  <a:solidFill>
                    <a:srgbClr val="DD1E2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4B001A1B-945F-30DE-519E-1E987985EEA2}"/>
                    </a:ext>
                  </a:extLst>
                </p:cNvPr>
                <p:cNvSpPr/>
                <p:nvPr/>
              </p:nvSpPr>
              <p:spPr>
                <a:xfrm flipV="1">
                  <a:off x="9048044" y="1119078"/>
                  <a:ext cx="263194" cy="263194"/>
                </a:xfrm>
                <a:prstGeom prst="rect">
                  <a:avLst/>
                </a:prstGeom>
                <a:solidFill>
                  <a:srgbClr val="FFCCCC"/>
                </a:solidFill>
                <a:ln w="38100">
                  <a:solidFill>
                    <a:srgbClr val="DD1E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cxnSp>
              <p:nvCxnSpPr>
                <p:cNvPr id="185" name="Elbow Connector 184">
                  <a:extLst>
                    <a:ext uri="{FF2B5EF4-FFF2-40B4-BE49-F238E27FC236}">
                      <a16:creationId xmlns:a16="http://schemas.microsoft.com/office/drawing/2014/main" id="{E756F474-A460-64FF-D720-7DED7B0816EC}"/>
                    </a:ext>
                  </a:extLst>
                </p:cNvPr>
                <p:cNvCxnSpPr>
                  <a:cxnSpLocks/>
                  <a:stCxn id="184" idx="3"/>
                </p:cNvCxnSpPr>
                <p:nvPr/>
              </p:nvCxnSpPr>
              <p:spPr>
                <a:xfrm flipV="1">
                  <a:off x="9311238" y="967046"/>
                  <a:ext cx="117589" cy="283629"/>
                </a:xfrm>
                <a:prstGeom prst="bentConnector2">
                  <a:avLst/>
                </a:prstGeom>
                <a:ln w="38100">
                  <a:solidFill>
                    <a:srgbClr val="DD1E2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6" name="Arc 185">
                  <a:extLst>
                    <a:ext uri="{FF2B5EF4-FFF2-40B4-BE49-F238E27FC236}">
                      <a16:creationId xmlns:a16="http://schemas.microsoft.com/office/drawing/2014/main" id="{0E66F42E-973F-D6B6-D4F7-47B13126884D}"/>
                    </a:ext>
                  </a:extLst>
                </p:cNvPr>
                <p:cNvSpPr/>
                <p:nvPr/>
              </p:nvSpPr>
              <p:spPr>
                <a:xfrm flipV="1">
                  <a:off x="8578480" y="759141"/>
                  <a:ext cx="412815" cy="415810"/>
                </a:xfrm>
                <a:prstGeom prst="arc">
                  <a:avLst>
                    <a:gd name="adj1" fmla="val 16200000"/>
                    <a:gd name="adj2" fmla="val 5504146"/>
                  </a:avLst>
                </a:prstGeom>
                <a:ln w="38100">
                  <a:solidFill>
                    <a:srgbClr val="DD1E2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F6345885-7AF1-CD63-C3F0-65BDB277FEC1}"/>
                  </a:ext>
                </a:extLst>
              </p:cNvPr>
              <p:cNvGrpSpPr/>
              <p:nvPr/>
            </p:nvGrpSpPr>
            <p:grpSpPr>
              <a:xfrm>
                <a:off x="5180938" y="439531"/>
                <a:ext cx="850347" cy="942741"/>
                <a:chOff x="5180938" y="439531"/>
                <a:chExt cx="850347" cy="942741"/>
              </a:xfrm>
            </p:grpSpPr>
            <p:cxnSp>
              <p:nvCxnSpPr>
                <p:cNvPr id="177" name="Elbow Connector 176">
                  <a:extLst>
                    <a:ext uri="{FF2B5EF4-FFF2-40B4-BE49-F238E27FC236}">
                      <a16:creationId xmlns:a16="http://schemas.microsoft.com/office/drawing/2014/main" id="{62F9AFBE-4453-4BF2-2694-A0641B7ABD84}"/>
                    </a:ext>
                  </a:extLst>
                </p:cNvPr>
                <p:cNvCxnSpPr>
                  <a:cxnSpLocks/>
                  <a:stCxn id="149" idx="0"/>
                  <a:endCxn id="179" idx="1"/>
                </p:cNvCxnSpPr>
                <p:nvPr/>
              </p:nvCxnSpPr>
              <p:spPr>
                <a:xfrm rot="16200000" flipH="1">
                  <a:off x="5442584" y="1042757"/>
                  <a:ext cx="145852" cy="269984"/>
                </a:xfrm>
                <a:prstGeom prst="bentConnector2">
                  <a:avLst/>
                </a:prstGeom>
                <a:ln w="38100">
                  <a:solidFill>
                    <a:srgbClr val="DD1E2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>
                  <a:extLst>
                    <a:ext uri="{FF2B5EF4-FFF2-40B4-BE49-F238E27FC236}">
                      <a16:creationId xmlns:a16="http://schemas.microsoft.com/office/drawing/2014/main" id="{2DCC37A3-1EC2-791C-1EF0-7C1A5AFC07AD}"/>
                    </a:ext>
                  </a:extLst>
                </p:cNvPr>
                <p:cNvCxnSpPr>
                  <a:cxnSpLocks/>
                  <a:stCxn id="8" idx="0"/>
                </p:cNvCxnSpPr>
                <p:nvPr/>
              </p:nvCxnSpPr>
              <p:spPr>
                <a:xfrm flipH="1">
                  <a:off x="5378554" y="439531"/>
                  <a:ext cx="1964" cy="335351"/>
                </a:xfrm>
                <a:prstGeom prst="line">
                  <a:avLst/>
                </a:prstGeom>
                <a:ln w="38100">
                  <a:solidFill>
                    <a:srgbClr val="DD1E2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D8A1B827-7946-C5A1-EF7A-B92F10301BF3}"/>
                    </a:ext>
                  </a:extLst>
                </p:cNvPr>
                <p:cNvSpPr/>
                <p:nvPr/>
              </p:nvSpPr>
              <p:spPr>
                <a:xfrm flipV="1">
                  <a:off x="5650502" y="1119078"/>
                  <a:ext cx="263194" cy="263194"/>
                </a:xfrm>
                <a:prstGeom prst="rect">
                  <a:avLst/>
                </a:prstGeom>
                <a:solidFill>
                  <a:srgbClr val="FFCCCC"/>
                </a:solidFill>
                <a:ln w="38100">
                  <a:solidFill>
                    <a:srgbClr val="DD1E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cxnSp>
              <p:nvCxnSpPr>
                <p:cNvPr id="180" name="Elbow Connector 179">
                  <a:extLst>
                    <a:ext uri="{FF2B5EF4-FFF2-40B4-BE49-F238E27FC236}">
                      <a16:creationId xmlns:a16="http://schemas.microsoft.com/office/drawing/2014/main" id="{DA0126E5-F04E-BCFC-B119-AB1DE1F1089A}"/>
                    </a:ext>
                  </a:extLst>
                </p:cNvPr>
                <p:cNvCxnSpPr>
                  <a:cxnSpLocks/>
                  <a:stCxn id="179" idx="3"/>
                </p:cNvCxnSpPr>
                <p:nvPr/>
              </p:nvCxnSpPr>
              <p:spPr>
                <a:xfrm flipV="1">
                  <a:off x="5913696" y="967046"/>
                  <a:ext cx="117589" cy="283629"/>
                </a:xfrm>
                <a:prstGeom prst="bentConnector2">
                  <a:avLst/>
                </a:prstGeom>
                <a:ln w="38100">
                  <a:solidFill>
                    <a:srgbClr val="DD1E2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1" name="Arc 180">
                  <a:extLst>
                    <a:ext uri="{FF2B5EF4-FFF2-40B4-BE49-F238E27FC236}">
                      <a16:creationId xmlns:a16="http://schemas.microsoft.com/office/drawing/2014/main" id="{F8E21041-ADE4-DEFC-6DBA-84B42794A23C}"/>
                    </a:ext>
                  </a:extLst>
                </p:cNvPr>
                <p:cNvSpPr/>
                <p:nvPr/>
              </p:nvSpPr>
              <p:spPr>
                <a:xfrm flipV="1">
                  <a:off x="5180938" y="759141"/>
                  <a:ext cx="412815" cy="415810"/>
                </a:xfrm>
                <a:prstGeom prst="arc">
                  <a:avLst>
                    <a:gd name="adj1" fmla="val 16200000"/>
                    <a:gd name="adj2" fmla="val 5504146"/>
                  </a:avLst>
                </a:prstGeom>
                <a:ln w="38100">
                  <a:solidFill>
                    <a:srgbClr val="DD1E2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71819CDD-6DFB-40E6-D753-38AECA87B893}"/>
                  </a:ext>
                </a:extLst>
              </p:cNvPr>
              <p:cNvGrpSpPr/>
              <p:nvPr/>
            </p:nvGrpSpPr>
            <p:grpSpPr>
              <a:xfrm>
                <a:off x="6879710" y="439532"/>
                <a:ext cx="850347" cy="942740"/>
                <a:chOff x="6879710" y="439532"/>
                <a:chExt cx="850347" cy="942740"/>
              </a:xfrm>
            </p:grpSpPr>
            <p:cxnSp>
              <p:nvCxnSpPr>
                <p:cNvPr id="172" name="Elbow Connector 171">
                  <a:extLst>
                    <a:ext uri="{FF2B5EF4-FFF2-40B4-BE49-F238E27FC236}">
                      <a16:creationId xmlns:a16="http://schemas.microsoft.com/office/drawing/2014/main" id="{378657B2-2392-584C-4FFA-CE5D1E536387}"/>
                    </a:ext>
                  </a:extLst>
                </p:cNvPr>
                <p:cNvCxnSpPr>
                  <a:cxnSpLocks/>
                  <a:stCxn id="146" idx="0"/>
                  <a:endCxn id="174" idx="1"/>
                </p:cNvCxnSpPr>
                <p:nvPr/>
              </p:nvCxnSpPr>
              <p:spPr>
                <a:xfrm rot="16200000" flipH="1">
                  <a:off x="7141355" y="1042756"/>
                  <a:ext cx="145852" cy="269985"/>
                </a:xfrm>
                <a:prstGeom prst="bentConnector2">
                  <a:avLst/>
                </a:prstGeom>
                <a:ln w="38100">
                  <a:solidFill>
                    <a:srgbClr val="DD1E2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78F248F2-449F-A715-941A-C7D8AC006A41}"/>
                    </a:ext>
                  </a:extLst>
                </p:cNvPr>
                <p:cNvCxnSpPr>
                  <a:cxnSpLocks/>
                  <a:stCxn id="217" idx="0"/>
                  <a:endCxn id="176" idx="2"/>
                </p:cNvCxnSpPr>
                <p:nvPr/>
              </p:nvCxnSpPr>
              <p:spPr>
                <a:xfrm flipH="1">
                  <a:off x="7079821" y="439532"/>
                  <a:ext cx="1819" cy="319706"/>
                </a:xfrm>
                <a:prstGeom prst="line">
                  <a:avLst/>
                </a:prstGeom>
                <a:ln w="38100">
                  <a:solidFill>
                    <a:srgbClr val="DD1E2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520DD7E4-128D-2BC3-0A82-688908117F79}"/>
                    </a:ext>
                  </a:extLst>
                </p:cNvPr>
                <p:cNvSpPr/>
                <p:nvPr/>
              </p:nvSpPr>
              <p:spPr>
                <a:xfrm flipV="1">
                  <a:off x="7349274" y="1119078"/>
                  <a:ext cx="263194" cy="263194"/>
                </a:xfrm>
                <a:prstGeom prst="rect">
                  <a:avLst/>
                </a:prstGeom>
                <a:solidFill>
                  <a:srgbClr val="FFCCCC"/>
                </a:solidFill>
                <a:ln w="38100">
                  <a:solidFill>
                    <a:srgbClr val="DD1E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cxnSp>
              <p:nvCxnSpPr>
                <p:cNvPr id="175" name="Elbow Connector 174">
                  <a:extLst>
                    <a:ext uri="{FF2B5EF4-FFF2-40B4-BE49-F238E27FC236}">
                      <a16:creationId xmlns:a16="http://schemas.microsoft.com/office/drawing/2014/main" id="{E6A1E1D8-3516-10F1-880F-745C4555627F}"/>
                    </a:ext>
                  </a:extLst>
                </p:cNvPr>
                <p:cNvCxnSpPr>
                  <a:cxnSpLocks/>
                  <a:stCxn id="174" idx="3"/>
                </p:cNvCxnSpPr>
                <p:nvPr/>
              </p:nvCxnSpPr>
              <p:spPr>
                <a:xfrm flipV="1">
                  <a:off x="7612468" y="967046"/>
                  <a:ext cx="117589" cy="283629"/>
                </a:xfrm>
                <a:prstGeom prst="bentConnector2">
                  <a:avLst/>
                </a:prstGeom>
                <a:ln w="38100">
                  <a:solidFill>
                    <a:srgbClr val="DD1E2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6" name="Arc 175">
                  <a:extLst>
                    <a:ext uri="{FF2B5EF4-FFF2-40B4-BE49-F238E27FC236}">
                      <a16:creationId xmlns:a16="http://schemas.microsoft.com/office/drawing/2014/main" id="{38BEAB6F-E17E-FA78-2243-5EB5DD30069D}"/>
                    </a:ext>
                  </a:extLst>
                </p:cNvPr>
                <p:cNvSpPr/>
                <p:nvPr/>
              </p:nvSpPr>
              <p:spPr>
                <a:xfrm flipV="1">
                  <a:off x="6879710" y="759141"/>
                  <a:ext cx="412815" cy="415810"/>
                </a:xfrm>
                <a:prstGeom prst="arc">
                  <a:avLst>
                    <a:gd name="adj1" fmla="val 16200000"/>
                    <a:gd name="adj2" fmla="val 5504146"/>
                  </a:avLst>
                </a:prstGeom>
                <a:ln w="38100">
                  <a:solidFill>
                    <a:srgbClr val="DD1E2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7EBD3BDC-294A-C530-4B82-130F1B00377C}"/>
                  </a:ext>
                </a:extLst>
              </p:cNvPr>
              <p:cNvGrpSpPr/>
              <p:nvPr/>
            </p:nvGrpSpPr>
            <p:grpSpPr>
              <a:xfrm>
                <a:off x="1783396" y="447397"/>
                <a:ext cx="850348" cy="934876"/>
                <a:chOff x="1783396" y="447397"/>
                <a:chExt cx="850348" cy="934876"/>
              </a:xfrm>
            </p:grpSpPr>
            <p:cxnSp>
              <p:nvCxnSpPr>
                <p:cNvPr id="167" name="Elbow Connector 166">
                  <a:extLst>
                    <a:ext uri="{FF2B5EF4-FFF2-40B4-BE49-F238E27FC236}">
                      <a16:creationId xmlns:a16="http://schemas.microsoft.com/office/drawing/2014/main" id="{0F932E3C-F656-A955-D3A1-C2DCF4DE6CC8}"/>
                    </a:ext>
                  </a:extLst>
                </p:cNvPr>
                <p:cNvCxnSpPr>
                  <a:cxnSpLocks/>
                  <a:stCxn id="187" idx="0"/>
                  <a:endCxn id="169" idx="1"/>
                </p:cNvCxnSpPr>
                <p:nvPr/>
              </p:nvCxnSpPr>
              <p:spPr>
                <a:xfrm rot="16200000" flipH="1">
                  <a:off x="2048456" y="1046170"/>
                  <a:ext cx="145853" cy="263157"/>
                </a:xfrm>
                <a:prstGeom prst="bentConnector2">
                  <a:avLst/>
                </a:prstGeom>
                <a:ln w="38100">
                  <a:solidFill>
                    <a:srgbClr val="DD1E2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17F10F02-A392-2485-780E-802FC3DE23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9804" y="447397"/>
                  <a:ext cx="0" cy="327486"/>
                </a:xfrm>
                <a:prstGeom prst="line">
                  <a:avLst/>
                </a:prstGeom>
                <a:ln w="38100">
                  <a:solidFill>
                    <a:srgbClr val="DD1E2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84ED2B92-0A85-91B3-67FA-2A09F8FCBCF0}"/>
                    </a:ext>
                  </a:extLst>
                </p:cNvPr>
                <p:cNvSpPr/>
                <p:nvPr/>
              </p:nvSpPr>
              <p:spPr>
                <a:xfrm flipV="1">
                  <a:off x="2252961" y="1119079"/>
                  <a:ext cx="263194" cy="263194"/>
                </a:xfrm>
                <a:prstGeom prst="rect">
                  <a:avLst/>
                </a:prstGeom>
                <a:solidFill>
                  <a:srgbClr val="FFCCCC"/>
                </a:solidFill>
                <a:ln w="38100">
                  <a:solidFill>
                    <a:srgbClr val="DD1E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cxnSp>
              <p:nvCxnSpPr>
                <p:cNvPr id="170" name="Elbow Connector 169">
                  <a:extLst>
                    <a:ext uri="{FF2B5EF4-FFF2-40B4-BE49-F238E27FC236}">
                      <a16:creationId xmlns:a16="http://schemas.microsoft.com/office/drawing/2014/main" id="{09BDF9FB-C699-2E0A-C144-9B45E80719D4}"/>
                    </a:ext>
                  </a:extLst>
                </p:cNvPr>
                <p:cNvCxnSpPr>
                  <a:cxnSpLocks/>
                  <a:stCxn id="169" idx="3"/>
                </p:cNvCxnSpPr>
                <p:nvPr/>
              </p:nvCxnSpPr>
              <p:spPr>
                <a:xfrm flipV="1">
                  <a:off x="2516155" y="967047"/>
                  <a:ext cx="117589" cy="283629"/>
                </a:xfrm>
                <a:prstGeom prst="bentConnector2">
                  <a:avLst/>
                </a:prstGeom>
                <a:ln w="38100">
                  <a:solidFill>
                    <a:srgbClr val="DD1E2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1" name="Arc 170">
                  <a:extLst>
                    <a:ext uri="{FF2B5EF4-FFF2-40B4-BE49-F238E27FC236}">
                      <a16:creationId xmlns:a16="http://schemas.microsoft.com/office/drawing/2014/main" id="{59D891A8-8E8E-C6CD-8E5C-F06379F6FE33}"/>
                    </a:ext>
                  </a:extLst>
                </p:cNvPr>
                <p:cNvSpPr/>
                <p:nvPr/>
              </p:nvSpPr>
              <p:spPr>
                <a:xfrm flipV="1">
                  <a:off x="1783396" y="759142"/>
                  <a:ext cx="412815" cy="415810"/>
                </a:xfrm>
                <a:prstGeom prst="arc">
                  <a:avLst>
                    <a:gd name="adj1" fmla="val 16200000"/>
                    <a:gd name="adj2" fmla="val 5504146"/>
                  </a:avLst>
                </a:prstGeom>
                <a:ln w="38100">
                  <a:solidFill>
                    <a:srgbClr val="DD1E2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8A2DCF2E-A65F-E6F8-60C6-D0C6A0591290}"/>
                  </a:ext>
                </a:extLst>
              </p:cNvPr>
              <p:cNvGrpSpPr/>
              <p:nvPr/>
            </p:nvGrpSpPr>
            <p:grpSpPr>
              <a:xfrm>
                <a:off x="3482168" y="447396"/>
                <a:ext cx="850347" cy="934876"/>
                <a:chOff x="3482168" y="447396"/>
                <a:chExt cx="850347" cy="934876"/>
              </a:xfrm>
            </p:grpSpPr>
            <p:cxnSp>
              <p:nvCxnSpPr>
                <p:cNvPr id="162" name="Elbow Connector 161">
                  <a:extLst>
                    <a:ext uri="{FF2B5EF4-FFF2-40B4-BE49-F238E27FC236}">
                      <a16:creationId xmlns:a16="http://schemas.microsoft.com/office/drawing/2014/main" id="{B12D73C8-641E-DF47-1F8D-31BF96F3A96C}"/>
                    </a:ext>
                  </a:extLst>
                </p:cNvPr>
                <p:cNvCxnSpPr>
                  <a:cxnSpLocks/>
                  <a:stCxn id="152" idx="0"/>
                  <a:endCxn id="164" idx="1"/>
                </p:cNvCxnSpPr>
                <p:nvPr/>
              </p:nvCxnSpPr>
              <p:spPr>
                <a:xfrm rot="16200000" flipH="1">
                  <a:off x="3743814" y="1042756"/>
                  <a:ext cx="145851" cy="269985"/>
                </a:xfrm>
                <a:prstGeom prst="bentConnector2">
                  <a:avLst/>
                </a:prstGeom>
                <a:ln w="38100">
                  <a:solidFill>
                    <a:srgbClr val="DD1E2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101AA009-ED00-DC1D-C90A-A9D1915B97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79784" y="447396"/>
                  <a:ext cx="0" cy="327486"/>
                </a:xfrm>
                <a:prstGeom prst="line">
                  <a:avLst/>
                </a:prstGeom>
                <a:ln w="38100">
                  <a:solidFill>
                    <a:srgbClr val="DD1E2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103CFE88-6666-0BB3-9CAE-C7EDED5A3C9D}"/>
                    </a:ext>
                  </a:extLst>
                </p:cNvPr>
                <p:cNvSpPr/>
                <p:nvPr/>
              </p:nvSpPr>
              <p:spPr>
                <a:xfrm flipV="1">
                  <a:off x="3951732" y="1119078"/>
                  <a:ext cx="263194" cy="263194"/>
                </a:xfrm>
                <a:prstGeom prst="rect">
                  <a:avLst/>
                </a:prstGeom>
                <a:solidFill>
                  <a:srgbClr val="FFCCCC"/>
                </a:solidFill>
                <a:ln w="38100">
                  <a:solidFill>
                    <a:srgbClr val="DD1E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cxnSp>
              <p:nvCxnSpPr>
                <p:cNvPr id="165" name="Elbow Connector 164">
                  <a:extLst>
                    <a:ext uri="{FF2B5EF4-FFF2-40B4-BE49-F238E27FC236}">
                      <a16:creationId xmlns:a16="http://schemas.microsoft.com/office/drawing/2014/main" id="{1D8E4C03-4AEE-2016-1931-DD089D9C5C9C}"/>
                    </a:ext>
                  </a:extLst>
                </p:cNvPr>
                <p:cNvCxnSpPr>
                  <a:cxnSpLocks/>
                  <a:stCxn id="164" idx="3"/>
                </p:cNvCxnSpPr>
                <p:nvPr/>
              </p:nvCxnSpPr>
              <p:spPr>
                <a:xfrm flipV="1">
                  <a:off x="4214926" y="967046"/>
                  <a:ext cx="117589" cy="283629"/>
                </a:xfrm>
                <a:prstGeom prst="bentConnector2">
                  <a:avLst/>
                </a:prstGeom>
                <a:ln w="38100">
                  <a:solidFill>
                    <a:srgbClr val="DD1E2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6" name="Arc 165">
                  <a:extLst>
                    <a:ext uri="{FF2B5EF4-FFF2-40B4-BE49-F238E27FC236}">
                      <a16:creationId xmlns:a16="http://schemas.microsoft.com/office/drawing/2014/main" id="{044D6DB7-52FE-E4A2-747A-9F53FB619989}"/>
                    </a:ext>
                  </a:extLst>
                </p:cNvPr>
                <p:cNvSpPr/>
                <p:nvPr/>
              </p:nvSpPr>
              <p:spPr>
                <a:xfrm flipV="1">
                  <a:off x="3482168" y="759141"/>
                  <a:ext cx="412815" cy="415810"/>
                </a:xfrm>
                <a:prstGeom prst="arc">
                  <a:avLst>
                    <a:gd name="adj1" fmla="val 16200000"/>
                    <a:gd name="adj2" fmla="val 5504146"/>
                  </a:avLst>
                </a:prstGeom>
                <a:ln w="38100">
                  <a:solidFill>
                    <a:srgbClr val="DD1E2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</p:grp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CD99EB5-C1F8-0546-861B-EADE95E1AC38}"/>
                </a:ext>
              </a:extLst>
            </p:cNvPr>
            <p:cNvGrpSpPr/>
            <p:nvPr/>
          </p:nvGrpSpPr>
          <p:grpSpPr>
            <a:xfrm>
              <a:off x="251384" y="1843539"/>
              <a:ext cx="9171072" cy="875478"/>
              <a:chOff x="297148" y="1104823"/>
              <a:chExt cx="10317458" cy="984913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D7DC6641-FC97-4114-D7EC-20E7F40AFE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6118" y="1104823"/>
                <a:ext cx="0" cy="327486"/>
              </a:xfrm>
              <a:prstGeom prst="line">
                <a:avLst/>
              </a:prstGeom>
              <a:ln w="38100">
                <a:solidFill>
                  <a:srgbClr val="DD1E2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2ECC77E5-998B-5B6B-3D42-BCFBC9D478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6118" y="1762249"/>
                <a:ext cx="0" cy="327486"/>
              </a:xfrm>
              <a:prstGeom prst="line">
                <a:avLst/>
              </a:prstGeom>
              <a:ln w="38100">
                <a:solidFill>
                  <a:srgbClr val="DD1E2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51ADCE8A-977D-97C6-07FD-755A7E301A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84888" y="1104823"/>
                <a:ext cx="0" cy="327486"/>
              </a:xfrm>
              <a:prstGeom prst="line">
                <a:avLst/>
              </a:prstGeom>
              <a:ln w="38100">
                <a:solidFill>
                  <a:srgbClr val="DD1E2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7B36BDC6-2F99-D544-ED41-D182838A91A2}"/>
                  </a:ext>
                </a:extLst>
              </p:cNvPr>
              <p:cNvSpPr/>
              <p:nvPr/>
            </p:nvSpPr>
            <p:spPr>
              <a:xfrm flipV="1">
                <a:off x="9048044" y="1776504"/>
                <a:ext cx="263194" cy="263194"/>
              </a:xfrm>
              <a:prstGeom prst="rect">
                <a:avLst/>
              </a:prstGeom>
              <a:solidFill>
                <a:srgbClr val="FFCCCC"/>
              </a:solidFill>
              <a:ln w="38100">
                <a:solidFill>
                  <a:srgbClr val="DD1E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85" name="Diamond 84">
                <a:extLst>
                  <a:ext uri="{FF2B5EF4-FFF2-40B4-BE49-F238E27FC236}">
                    <a16:creationId xmlns:a16="http://schemas.microsoft.com/office/drawing/2014/main" id="{B1B1E07A-6985-D4AD-945C-5518A80594A1}"/>
                  </a:ext>
                </a:extLst>
              </p:cNvPr>
              <p:cNvSpPr/>
              <p:nvPr/>
            </p:nvSpPr>
            <p:spPr>
              <a:xfrm flipV="1">
                <a:off x="9713347" y="1726469"/>
                <a:ext cx="363266" cy="363266"/>
              </a:xfrm>
              <a:prstGeom prst="diamond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86" name="Arc 85">
                <a:extLst>
                  <a:ext uri="{FF2B5EF4-FFF2-40B4-BE49-F238E27FC236}">
                    <a16:creationId xmlns:a16="http://schemas.microsoft.com/office/drawing/2014/main" id="{3F972515-AB46-564B-F515-5B200B11D3FE}"/>
                  </a:ext>
                </a:extLst>
              </p:cNvPr>
              <p:cNvSpPr/>
              <p:nvPr/>
            </p:nvSpPr>
            <p:spPr>
              <a:xfrm flipV="1">
                <a:off x="8578480" y="1416568"/>
                <a:ext cx="412815" cy="415810"/>
              </a:xfrm>
              <a:prstGeom prst="arc">
                <a:avLst>
                  <a:gd name="adj1" fmla="val 16200000"/>
                  <a:gd name="adj2" fmla="val 5504146"/>
                </a:avLst>
              </a:prstGeom>
              <a:ln w="38100">
                <a:solidFill>
                  <a:srgbClr val="DD1E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478CA7E1-6119-E521-E5CA-EBD3AC0014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84888" y="1762249"/>
                <a:ext cx="0" cy="327486"/>
              </a:xfrm>
              <a:prstGeom prst="line">
                <a:avLst/>
              </a:prstGeom>
              <a:ln w="38100">
                <a:solidFill>
                  <a:srgbClr val="DD1E2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E48C87AE-F0FA-6E97-6447-1DCFCC520525}"/>
                  </a:ext>
                </a:extLst>
              </p:cNvPr>
              <p:cNvCxnSpPr>
                <a:cxnSpLocks/>
                <a:endCxn id="84" idx="1"/>
              </p:cNvCxnSpPr>
              <p:nvPr/>
            </p:nvCxnSpPr>
            <p:spPr>
              <a:xfrm flipV="1">
                <a:off x="8789415" y="1908101"/>
                <a:ext cx="258629" cy="0"/>
              </a:xfrm>
              <a:prstGeom prst="line">
                <a:avLst/>
              </a:prstGeom>
              <a:ln w="38100">
                <a:solidFill>
                  <a:srgbClr val="DD1E2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Elbow Connector 88">
                <a:extLst>
                  <a:ext uri="{FF2B5EF4-FFF2-40B4-BE49-F238E27FC236}">
                    <a16:creationId xmlns:a16="http://schemas.microsoft.com/office/drawing/2014/main" id="{96276DEB-12BD-EB54-977A-06D02FE560B0}"/>
                  </a:ext>
                </a:extLst>
              </p:cNvPr>
              <p:cNvCxnSpPr>
                <a:cxnSpLocks/>
                <a:stCxn id="84" idx="3"/>
              </p:cNvCxnSpPr>
              <p:nvPr/>
            </p:nvCxnSpPr>
            <p:spPr>
              <a:xfrm flipV="1">
                <a:off x="9311238" y="1624472"/>
                <a:ext cx="117589" cy="283629"/>
              </a:xfrm>
              <a:prstGeom prst="bentConnector2">
                <a:avLst/>
              </a:prstGeom>
              <a:ln w="38100">
                <a:solidFill>
                  <a:srgbClr val="DD1E2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Elbow Connector 89">
                <a:extLst>
                  <a:ext uri="{FF2B5EF4-FFF2-40B4-BE49-F238E27FC236}">
                    <a16:creationId xmlns:a16="http://schemas.microsoft.com/office/drawing/2014/main" id="{9AD283D4-86BE-4A28-FEE0-7348A2AD28DF}"/>
                  </a:ext>
                </a:extLst>
              </p:cNvPr>
              <p:cNvCxnSpPr>
                <a:cxnSpLocks/>
                <a:stCxn id="85" idx="3"/>
              </p:cNvCxnSpPr>
              <p:nvPr/>
            </p:nvCxnSpPr>
            <p:spPr>
              <a:xfrm flipV="1">
                <a:off x="10076613" y="1624474"/>
                <a:ext cx="101808" cy="283628"/>
              </a:xfrm>
              <a:prstGeom prst="bentConnector2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Elbow Connector 90">
                <a:extLst>
                  <a:ext uri="{FF2B5EF4-FFF2-40B4-BE49-F238E27FC236}">
                    <a16:creationId xmlns:a16="http://schemas.microsoft.com/office/drawing/2014/main" id="{79A5C19F-90EE-B312-D479-F0E44F5C28E6}"/>
                  </a:ext>
                </a:extLst>
              </p:cNvPr>
              <p:cNvCxnSpPr>
                <a:cxnSpLocks/>
                <a:endCxn id="85" idx="1"/>
              </p:cNvCxnSpPr>
              <p:nvPr/>
            </p:nvCxnSpPr>
            <p:spPr>
              <a:xfrm rot="16200000" flipH="1">
                <a:off x="9485866" y="1680621"/>
                <a:ext cx="283629" cy="171333"/>
              </a:xfrm>
              <a:prstGeom prst="bentConnector2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4AE352F0-E704-99E9-25CE-D56A60B6F185}"/>
                  </a:ext>
                </a:extLst>
              </p:cNvPr>
              <p:cNvCxnSpPr>
                <a:cxnSpLocks/>
                <a:endCxn id="93" idx="2"/>
              </p:cNvCxnSpPr>
              <p:nvPr/>
            </p:nvCxnSpPr>
            <p:spPr>
              <a:xfrm>
                <a:off x="8922664" y="1624472"/>
                <a:ext cx="1416391" cy="1"/>
              </a:xfrm>
              <a:prstGeom prst="line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CB41A8C9-504B-7588-38E4-A3ACB4EE1A27}"/>
                  </a:ext>
                </a:extLst>
              </p:cNvPr>
              <p:cNvSpPr/>
              <p:nvPr/>
            </p:nvSpPr>
            <p:spPr>
              <a:xfrm flipV="1">
                <a:off x="10339054" y="1486698"/>
                <a:ext cx="275552" cy="275552"/>
              </a:xfrm>
              <a:prstGeom prst="ellipse">
                <a:avLst/>
              </a:prstGeom>
              <a:solidFill>
                <a:srgbClr val="E8CAFF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013CDF6C-D5B4-4B6B-1A00-E02BD5D891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7346" y="1104823"/>
                <a:ext cx="0" cy="327486"/>
              </a:xfrm>
              <a:prstGeom prst="line">
                <a:avLst/>
              </a:prstGeom>
              <a:ln w="38100">
                <a:solidFill>
                  <a:srgbClr val="DD1E2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49F66593-A8BD-197C-1E4B-819F6A5AC037}"/>
                  </a:ext>
                </a:extLst>
              </p:cNvPr>
              <p:cNvSpPr/>
              <p:nvPr/>
            </p:nvSpPr>
            <p:spPr>
              <a:xfrm flipV="1">
                <a:off x="5650502" y="1776504"/>
                <a:ext cx="263194" cy="263194"/>
              </a:xfrm>
              <a:prstGeom prst="rect">
                <a:avLst/>
              </a:prstGeom>
              <a:solidFill>
                <a:srgbClr val="FFCCCC"/>
              </a:solidFill>
              <a:ln w="38100">
                <a:solidFill>
                  <a:srgbClr val="DD1E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96" name="Diamond 95">
                <a:extLst>
                  <a:ext uri="{FF2B5EF4-FFF2-40B4-BE49-F238E27FC236}">
                    <a16:creationId xmlns:a16="http://schemas.microsoft.com/office/drawing/2014/main" id="{35AE78F4-E9C2-73F5-6414-072CA5200CCF}"/>
                  </a:ext>
                </a:extLst>
              </p:cNvPr>
              <p:cNvSpPr/>
              <p:nvPr/>
            </p:nvSpPr>
            <p:spPr>
              <a:xfrm flipV="1">
                <a:off x="6315805" y="1726469"/>
                <a:ext cx="363266" cy="363266"/>
              </a:xfrm>
              <a:prstGeom prst="diamond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97" name="Arc 96">
                <a:extLst>
                  <a:ext uri="{FF2B5EF4-FFF2-40B4-BE49-F238E27FC236}">
                    <a16:creationId xmlns:a16="http://schemas.microsoft.com/office/drawing/2014/main" id="{9F4BEDEB-8C3B-86F1-2F84-39F87456C1ED}"/>
                  </a:ext>
                </a:extLst>
              </p:cNvPr>
              <p:cNvSpPr/>
              <p:nvPr/>
            </p:nvSpPr>
            <p:spPr>
              <a:xfrm flipV="1">
                <a:off x="5180938" y="1416568"/>
                <a:ext cx="412815" cy="415810"/>
              </a:xfrm>
              <a:prstGeom prst="arc">
                <a:avLst>
                  <a:gd name="adj1" fmla="val 16200000"/>
                  <a:gd name="adj2" fmla="val 5504146"/>
                </a:avLst>
              </a:prstGeom>
              <a:ln w="38100">
                <a:solidFill>
                  <a:srgbClr val="DD1E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6D13C5AB-6099-1E62-13D2-EE7A01A4F1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7346" y="1762249"/>
                <a:ext cx="0" cy="327486"/>
              </a:xfrm>
              <a:prstGeom prst="line">
                <a:avLst/>
              </a:prstGeom>
              <a:ln w="38100">
                <a:solidFill>
                  <a:srgbClr val="DD1E2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BF8CBE2F-118F-1CCC-D592-FB5604462343}"/>
                  </a:ext>
                </a:extLst>
              </p:cNvPr>
              <p:cNvCxnSpPr>
                <a:cxnSpLocks/>
                <a:endCxn id="95" idx="1"/>
              </p:cNvCxnSpPr>
              <p:nvPr/>
            </p:nvCxnSpPr>
            <p:spPr>
              <a:xfrm flipV="1">
                <a:off x="5391873" y="1908101"/>
                <a:ext cx="258629" cy="0"/>
              </a:xfrm>
              <a:prstGeom prst="line">
                <a:avLst/>
              </a:prstGeom>
              <a:ln w="38100">
                <a:solidFill>
                  <a:srgbClr val="DD1E2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Elbow Connector 99">
                <a:extLst>
                  <a:ext uri="{FF2B5EF4-FFF2-40B4-BE49-F238E27FC236}">
                    <a16:creationId xmlns:a16="http://schemas.microsoft.com/office/drawing/2014/main" id="{211F2D9B-1782-13F8-5B2C-C15B788F2252}"/>
                  </a:ext>
                </a:extLst>
              </p:cNvPr>
              <p:cNvCxnSpPr>
                <a:cxnSpLocks/>
                <a:stCxn id="95" idx="3"/>
              </p:cNvCxnSpPr>
              <p:nvPr/>
            </p:nvCxnSpPr>
            <p:spPr>
              <a:xfrm flipV="1">
                <a:off x="5913696" y="1624472"/>
                <a:ext cx="117589" cy="283629"/>
              </a:xfrm>
              <a:prstGeom prst="bentConnector2">
                <a:avLst/>
              </a:prstGeom>
              <a:ln w="38100">
                <a:solidFill>
                  <a:srgbClr val="DD1E2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Elbow Connector 100">
                <a:extLst>
                  <a:ext uri="{FF2B5EF4-FFF2-40B4-BE49-F238E27FC236}">
                    <a16:creationId xmlns:a16="http://schemas.microsoft.com/office/drawing/2014/main" id="{4B5EC8CA-836F-6BC4-E466-F0E54A710B7D}"/>
                  </a:ext>
                </a:extLst>
              </p:cNvPr>
              <p:cNvCxnSpPr>
                <a:cxnSpLocks/>
                <a:stCxn id="96" idx="3"/>
              </p:cNvCxnSpPr>
              <p:nvPr/>
            </p:nvCxnSpPr>
            <p:spPr>
              <a:xfrm flipV="1">
                <a:off x="6679072" y="1624474"/>
                <a:ext cx="101808" cy="283628"/>
              </a:xfrm>
              <a:prstGeom prst="bentConnector2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Elbow Connector 101">
                <a:extLst>
                  <a:ext uri="{FF2B5EF4-FFF2-40B4-BE49-F238E27FC236}">
                    <a16:creationId xmlns:a16="http://schemas.microsoft.com/office/drawing/2014/main" id="{B366AC0C-2744-2EFD-AD87-DFF18EB2F52C}"/>
                  </a:ext>
                </a:extLst>
              </p:cNvPr>
              <p:cNvCxnSpPr>
                <a:cxnSpLocks/>
                <a:endCxn id="96" idx="1"/>
              </p:cNvCxnSpPr>
              <p:nvPr/>
            </p:nvCxnSpPr>
            <p:spPr>
              <a:xfrm rot="16200000" flipH="1">
                <a:off x="6088324" y="1680621"/>
                <a:ext cx="283629" cy="171333"/>
              </a:xfrm>
              <a:prstGeom prst="bentConnector2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783E8DE7-B646-1FC2-E1DE-24D459A18F06}"/>
                  </a:ext>
                </a:extLst>
              </p:cNvPr>
              <p:cNvCxnSpPr>
                <a:cxnSpLocks/>
                <a:endCxn id="104" idx="2"/>
              </p:cNvCxnSpPr>
              <p:nvPr/>
            </p:nvCxnSpPr>
            <p:spPr>
              <a:xfrm>
                <a:off x="5525122" y="1624472"/>
                <a:ext cx="1416391" cy="1"/>
              </a:xfrm>
              <a:prstGeom prst="line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CA58C9BA-C215-60D8-4F3D-1B0571C78242}"/>
                  </a:ext>
                </a:extLst>
              </p:cNvPr>
              <p:cNvSpPr/>
              <p:nvPr/>
            </p:nvSpPr>
            <p:spPr>
              <a:xfrm flipV="1">
                <a:off x="6941513" y="1486698"/>
                <a:ext cx="275552" cy="275552"/>
              </a:xfrm>
              <a:prstGeom prst="ellipse">
                <a:avLst/>
              </a:prstGeom>
              <a:solidFill>
                <a:srgbClr val="E8CAFF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F4EDF83B-8FC2-6BD2-EF97-45686AC2DA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88576" y="1104823"/>
                <a:ext cx="0" cy="327486"/>
              </a:xfrm>
              <a:prstGeom prst="line">
                <a:avLst/>
              </a:prstGeom>
              <a:ln w="38100">
                <a:solidFill>
                  <a:srgbClr val="DD1E2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40D373F5-1C0F-2507-1DF7-2F2BB3A3FA8B}"/>
                  </a:ext>
                </a:extLst>
              </p:cNvPr>
              <p:cNvSpPr/>
              <p:nvPr/>
            </p:nvSpPr>
            <p:spPr>
              <a:xfrm flipV="1">
                <a:off x="3951732" y="1776504"/>
                <a:ext cx="263194" cy="263194"/>
              </a:xfrm>
              <a:prstGeom prst="rect">
                <a:avLst/>
              </a:prstGeom>
              <a:solidFill>
                <a:srgbClr val="FFCCCC"/>
              </a:solidFill>
              <a:ln w="38100">
                <a:solidFill>
                  <a:srgbClr val="DD1E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07" name="Diamond 106">
                <a:extLst>
                  <a:ext uri="{FF2B5EF4-FFF2-40B4-BE49-F238E27FC236}">
                    <a16:creationId xmlns:a16="http://schemas.microsoft.com/office/drawing/2014/main" id="{4B4801DB-D36B-542A-7E8D-8052ECB8505E}"/>
                  </a:ext>
                </a:extLst>
              </p:cNvPr>
              <p:cNvSpPr/>
              <p:nvPr/>
            </p:nvSpPr>
            <p:spPr>
              <a:xfrm flipV="1">
                <a:off x="4617035" y="1726469"/>
                <a:ext cx="363266" cy="363266"/>
              </a:xfrm>
              <a:prstGeom prst="diamond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08" name="Arc 107">
                <a:extLst>
                  <a:ext uri="{FF2B5EF4-FFF2-40B4-BE49-F238E27FC236}">
                    <a16:creationId xmlns:a16="http://schemas.microsoft.com/office/drawing/2014/main" id="{7BB257C3-CAA8-D3CF-72C8-FB51DE043061}"/>
                  </a:ext>
                </a:extLst>
              </p:cNvPr>
              <p:cNvSpPr/>
              <p:nvPr/>
            </p:nvSpPr>
            <p:spPr>
              <a:xfrm flipV="1">
                <a:off x="3482168" y="1416568"/>
                <a:ext cx="412815" cy="415810"/>
              </a:xfrm>
              <a:prstGeom prst="arc">
                <a:avLst>
                  <a:gd name="adj1" fmla="val 16200000"/>
                  <a:gd name="adj2" fmla="val 5504146"/>
                </a:avLst>
              </a:prstGeom>
              <a:ln w="38100">
                <a:solidFill>
                  <a:srgbClr val="DD1E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D1D516-8526-6783-36EC-384524E220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88576" y="1762249"/>
                <a:ext cx="0" cy="327486"/>
              </a:xfrm>
              <a:prstGeom prst="line">
                <a:avLst/>
              </a:prstGeom>
              <a:ln w="38100">
                <a:solidFill>
                  <a:srgbClr val="DD1E2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2BDB6E6B-98CA-D276-88EB-EF411E316464}"/>
                  </a:ext>
                </a:extLst>
              </p:cNvPr>
              <p:cNvCxnSpPr>
                <a:cxnSpLocks/>
                <a:endCxn id="106" idx="1"/>
              </p:cNvCxnSpPr>
              <p:nvPr/>
            </p:nvCxnSpPr>
            <p:spPr>
              <a:xfrm flipV="1">
                <a:off x="3693103" y="1908101"/>
                <a:ext cx="258629" cy="0"/>
              </a:xfrm>
              <a:prstGeom prst="line">
                <a:avLst/>
              </a:prstGeom>
              <a:ln w="38100">
                <a:solidFill>
                  <a:srgbClr val="DD1E2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Elbow Connector 110">
                <a:extLst>
                  <a:ext uri="{FF2B5EF4-FFF2-40B4-BE49-F238E27FC236}">
                    <a16:creationId xmlns:a16="http://schemas.microsoft.com/office/drawing/2014/main" id="{578849AF-DBF5-C6AD-986B-0F26D85A812C}"/>
                  </a:ext>
                </a:extLst>
              </p:cNvPr>
              <p:cNvCxnSpPr>
                <a:cxnSpLocks/>
                <a:stCxn id="106" idx="3"/>
              </p:cNvCxnSpPr>
              <p:nvPr/>
            </p:nvCxnSpPr>
            <p:spPr>
              <a:xfrm flipV="1">
                <a:off x="4214926" y="1624472"/>
                <a:ext cx="117589" cy="283629"/>
              </a:xfrm>
              <a:prstGeom prst="bentConnector2">
                <a:avLst/>
              </a:prstGeom>
              <a:ln w="38100">
                <a:solidFill>
                  <a:srgbClr val="DD1E2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Elbow Connector 111">
                <a:extLst>
                  <a:ext uri="{FF2B5EF4-FFF2-40B4-BE49-F238E27FC236}">
                    <a16:creationId xmlns:a16="http://schemas.microsoft.com/office/drawing/2014/main" id="{EBD692D5-4A68-FC00-804B-8CF81FDA977A}"/>
                  </a:ext>
                </a:extLst>
              </p:cNvPr>
              <p:cNvCxnSpPr>
                <a:cxnSpLocks/>
                <a:stCxn id="107" idx="3"/>
              </p:cNvCxnSpPr>
              <p:nvPr/>
            </p:nvCxnSpPr>
            <p:spPr>
              <a:xfrm flipV="1">
                <a:off x="4980301" y="1624474"/>
                <a:ext cx="101808" cy="283628"/>
              </a:xfrm>
              <a:prstGeom prst="bentConnector2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Elbow Connector 112">
                <a:extLst>
                  <a:ext uri="{FF2B5EF4-FFF2-40B4-BE49-F238E27FC236}">
                    <a16:creationId xmlns:a16="http://schemas.microsoft.com/office/drawing/2014/main" id="{5DDDF2E8-D5A2-BEBB-0E24-B14D497C9028}"/>
                  </a:ext>
                </a:extLst>
              </p:cNvPr>
              <p:cNvCxnSpPr>
                <a:cxnSpLocks/>
                <a:endCxn id="107" idx="1"/>
              </p:cNvCxnSpPr>
              <p:nvPr/>
            </p:nvCxnSpPr>
            <p:spPr>
              <a:xfrm rot="16200000" flipH="1">
                <a:off x="4389554" y="1680621"/>
                <a:ext cx="283629" cy="171333"/>
              </a:xfrm>
              <a:prstGeom prst="bentConnector2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5200898B-E248-90DF-6639-C054E3EEE86C}"/>
                  </a:ext>
                </a:extLst>
              </p:cNvPr>
              <p:cNvCxnSpPr>
                <a:cxnSpLocks/>
                <a:endCxn id="115" idx="2"/>
              </p:cNvCxnSpPr>
              <p:nvPr/>
            </p:nvCxnSpPr>
            <p:spPr>
              <a:xfrm>
                <a:off x="3826352" y="1624472"/>
                <a:ext cx="1416391" cy="1"/>
              </a:xfrm>
              <a:prstGeom prst="line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7E5E82B7-5394-57C8-C854-EF20A5B3096A}"/>
                  </a:ext>
                </a:extLst>
              </p:cNvPr>
              <p:cNvSpPr/>
              <p:nvPr/>
            </p:nvSpPr>
            <p:spPr>
              <a:xfrm flipV="1">
                <a:off x="5242742" y="1486698"/>
                <a:ext cx="275552" cy="275552"/>
              </a:xfrm>
              <a:prstGeom prst="ellipse">
                <a:avLst/>
              </a:prstGeom>
              <a:solidFill>
                <a:srgbClr val="E8CAFF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F8C7420E-4E11-E674-2085-7426C3E068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9804" y="1104824"/>
                <a:ext cx="0" cy="327486"/>
              </a:xfrm>
              <a:prstGeom prst="line">
                <a:avLst/>
              </a:prstGeom>
              <a:ln w="38100">
                <a:solidFill>
                  <a:srgbClr val="DD1E2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40205C49-C156-F0B2-82D9-2C3A22E5B8A1}"/>
                  </a:ext>
                </a:extLst>
              </p:cNvPr>
              <p:cNvSpPr/>
              <p:nvPr/>
            </p:nvSpPr>
            <p:spPr>
              <a:xfrm flipV="1">
                <a:off x="2252961" y="1776505"/>
                <a:ext cx="263194" cy="263194"/>
              </a:xfrm>
              <a:prstGeom prst="rect">
                <a:avLst/>
              </a:prstGeom>
              <a:solidFill>
                <a:srgbClr val="FFCCCC"/>
              </a:solidFill>
              <a:ln w="38100">
                <a:solidFill>
                  <a:srgbClr val="DD1E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18" name="Diamond 117">
                <a:extLst>
                  <a:ext uri="{FF2B5EF4-FFF2-40B4-BE49-F238E27FC236}">
                    <a16:creationId xmlns:a16="http://schemas.microsoft.com/office/drawing/2014/main" id="{D9D839AF-37EA-E1E4-877D-FC4017C8AB5E}"/>
                  </a:ext>
                </a:extLst>
              </p:cNvPr>
              <p:cNvSpPr/>
              <p:nvPr/>
            </p:nvSpPr>
            <p:spPr>
              <a:xfrm flipV="1">
                <a:off x="2918264" y="1726470"/>
                <a:ext cx="363266" cy="363266"/>
              </a:xfrm>
              <a:prstGeom prst="diamond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0F26AA11-B1C2-CB68-7F92-520EAAA9D9D2}"/>
                  </a:ext>
                </a:extLst>
              </p:cNvPr>
              <p:cNvSpPr/>
              <p:nvPr/>
            </p:nvSpPr>
            <p:spPr>
              <a:xfrm flipV="1">
                <a:off x="1783396" y="1416569"/>
                <a:ext cx="412815" cy="415810"/>
              </a:xfrm>
              <a:prstGeom prst="arc">
                <a:avLst>
                  <a:gd name="adj1" fmla="val 16200000"/>
                  <a:gd name="adj2" fmla="val 5504146"/>
                </a:avLst>
              </a:prstGeom>
              <a:ln w="38100">
                <a:solidFill>
                  <a:srgbClr val="DD1E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EB98EFA3-162D-DC7B-FF72-4D3072D02BBC}"/>
                  </a:ext>
                </a:extLst>
              </p:cNvPr>
              <p:cNvCxnSpPr>
                <a:cxnSpLocks/>
                <a:stCxn id="122" idx="0"/>
              </p:cNvCxnSpPr>
              <p:nvPr/>
            </p:nvCxnSpPr>
            <p:spPr>
              <a:xfrm>
                <a:off x="1989804" y="1762250"/>
                <a:ext cx="0" cy="327486"/>
              </a:xfrm>
              <a:prstGeom prst="line">
                <a:avLst/>
              </a:prstGeom>
              <a:ln w="38100">
                <a:solidFill>
                  <a:srgbClr val="DD1E2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D4A6B7C7-C63A-CDC1-D1F6-5D4213C703CC}"/>
                  </a:ext>
                </a:extLst>
              </p:cNvPr>
              <p:cNvCxnSpPr>
                <a:cxnSpLocks/>
                <a:endCxn id="117" idx="1"/>
              </p:cNvCxnSpPr>
              <p:nvPr/>
            </p:nvCxnSpPr>
            <p:spPr>
              <a:xfrm flipV="1">
                <a:off x="1994331" y="1908102"/>
                <a:ext cx="258629" cy="0"/>
              </a:xfrm>
              <a:prstGeom prst="line">
                <a:avLst/>
              </a:prstGeom>
              <a:ln w="38100">
                <a:solidFill>
                  <a:srgbClr val="DD1E2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6B1A8971-2133-AB7C-0EC1-538E3D1027C8}"/>
                  </a:ext>
                </a:extLst>
              </p:cNvPr>
              <p:cNvSpPr/>
              <p:nvPr/>
            </p:nvSpPr>
            <p:spPr>
              <a:xfrm flipV="1">
                <a:off x="1852028" y="1486698"/>
                <a:ext cx="275552" cy="275552"/>
              </a:xfrm>
              <a:prstGeom prst="ellipse">
                <a:avLst/>
              </a:prstGeom>
              <a:solidFill>
                <a:srgbClr val="E8CAFF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cxnSp>
            <p:nvCxnSpPr>
              <p:cNvPr id="123" name="Elbow Connector 122">
                <a:extLst>
                  <a:ext uri="{FF2B5EF4-FFF2-40B4-BE49-F238E27FC236}">
                    <a16:creationId xmlns:a16="http://schemas.microsoft.com/office/drawing/2014/main" id="{A10F03DD-3E76-FCC4-B454-AA29D13B6A20}"/>
                  </a:ext>
                </a:extLst>
              </p:cNvPr>
              <p:cNvCxnSpPr>
                <a:cxnSpLocks/>
                <a:stCxn id="117" idx="3"/>
              </p:cNvCxnSpPr>
              <p:nvPr/>
            </p:nvCxnSpPr>
            <p:spPr>
              <a:xfrm flipV="1">
                <a:off x="2516155" y="1624473"/>
                <a:ext cx="117589" cy="283629"/>
              </a:xfrm>
              <a:prstGeom prst="bentConnector2">
                <a:avLst/>
              </a:prstGeom>
              <a:ln w="38100">
                <a:solidFill>
                  <a:srgbClr val="DD1E2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Elbow Connector 123">
                <a:extLst>
                  <a:ext uri="{FF2B5EF4-FFF2-40B4-BE49-F238E27FC236}">
                    <a16:creationId xmlns:a16="http://schemas.microsoft.com/office/drawing/2014/main" id="{4D0CABF1-1B29-FFFC-5F6C-3EF1E2111F49}"/>
                  </a:ext>
                </a:extLst>
              </p:cNvPr>
              <p:cNvCxnSpPr>
                <a:cxnSpLocks/>
                <a:stCxn id="118" idx="3"/>
              </p:cNvCxnSpPr>
              <p:nvPr/>
            </p:nvCxnSpPr>
            <p:spPr>
              <a:xfrm flipV="1">
                <a:off x="3281530" y="1624475"/>
                <a:ext cx="101808" cy="283628"/>
              </a:xfrm>
              <a:prstGeom prst="bentConnector2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Elbow Connector 124">
                <a:extLst>
                  <a:ext uri="{FF2B5EF4-FFF2-40B4-BE49-F238E27FC236}">
                    <a16:creationId xmlns:a16="http://schemas.microsoft.com/office/drawing/2014/main" id="{47121090-AA25-9488-5B89-71EDAEBDEFF1}"/>
                  </a:ext>
                </a:extLst>
              </p:cNvPr>
              <p:cNvCxnSpPr>
                <a:cxnSpLocks/>
                <a:endCxn id="118" idx="1"/>
              </p:cNvCxnSpPr>
              <p:nvPr/>
            </p:nvCxnSpPr>
            <p:spPr>
              <a:xfrm rot="16200000" flipH="1">
                <a:off x="2690783" y="1680622"/>
                <a:ext cx="283629" cy="171333"/>
              </a:xfrm>
              <a:prstGeom prst="bentConnector2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C7840DAC-99AA-5885-D4B6-EC3E35CDBB21}"/>
                  </a:ext>
                </a:extLst>
              </p:cNvPr>
              <p:cNvCxnSpPr>
                <a:cxnSpLocks/>
                <a:stCxn id="122" idx="6"/>
                <a:endCxn id="127" idx="2"/>
              </p:cNvCxnSpPr>
              <p:nvPr/>
            </p:nvCxnSpPr>
            <p:spPr>
              <a:xfrm>
                <a:off x="2127580" y="1624473"/>
                <a:ext cx="1416391" cy="1"/>
              </a:xfrm>
              <a:prstGeom prst="line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D4C932BC-70B3-2BE8-73D5-EC0C84175AFC}"/>
                  </a:ext>
                </a:extLst>
              </p:cNvPr>
              <p:cNvSpPr/>
              <p:nvPr/>
            </p:nvSpPr>
            <p:spPr>
              <a:xfrm flipV="1">
                <a:off x="3543971" y="1486699"/>
                <a:ext cx="275552" cy="275552"/>
              </a:xfrm>
              <a:prstGeom prst="ellipse">
                <a:avLst/>
              </a:prstGeom>
              <a:solidFill>
                <a:srgbClr val="E8CAFF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3EB0F2B7-43E4-DAB5-2C56-280E1479D8C3}"/>
                  </a:ext>
                </a:extLst>
              </p:cNvPr>
              <p:cNvSpPr/>
              <p:nvPr/>
            </p:nvSpPr>
            <p:spPr>
              <a:xfrm flipV="1">
                <a:off x="7349274" y="1776504"/>
                <a:ext cx="263194" cy="263194"/>
              </a:xfrm>
              <a:prstGeom prst="rect">
                <a:avLst/>
              </a:prstGeom>
              <a:solidFill>
                <a:srgbClr val="FFCCCC"/>
              </a:solidFill>
              <a:ln w="38100">
                <a:solidFill>
                  <a:srgbClr val="DD1E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29" name="Arc 128">
                <a:extLst>
                  <a:ext uri="{FF2B5EF4-FFF2-40B4-BE49-F238E27FC236}">
                    <a16:creationId xmlns:a16="http://schemas.microsoft.com/office/drawing/2014/main" id="{C92670B8-C9CD-155A-F9EE-990F63963337}"/>
                  </a:ext>
                </a:extLst>
              </p:cNvPr>
              <p:cNvSpPr/>
              <p:nvPr/>
            </p:nvSpPr>
            <p:spPr>
              <a:xfrm flipV="1">
                <a:off x="6879710" y="1416568"/>
                <a:ext cx="412815" cy="415810"/>
              </a:xfrm>
              <a:prstGeom prst="arc">
                <a:avLst>
                  <a:gd name="adj1" fmla="val 16200000"/>
                  <a:gd name="adj2" fmla="val 5504146"/>
                </a:avLst>
              </a:prstGeom>
              <a:ln w="38100">
                <a:solidFill>
                  <a:srgbClr val="DD1E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249196F0-E188-73C3-0392-1F93C29B5226}"/>
                  </a:ext>
                </a:extLst>
              </p:cNvPr>
              <p:cNvCxnSpPr>
                <a:cxnSpLocks/>
                <a:endCxn id="128" idx="1"/>
              </p:cNvCxnSpPr>
              <p:nvPr/>
            </p:nvCxnSpPr>
            <p:spPr>
              <a:xfrm flipV="1">
                <a:off x="7090645" y="1908101"/>
                <a:ext cx="258629" cy="0"/>
              </a:xfrm>
              <a:prstGeom prst="line">
                <a:avLst/>
              </a:prstGeom>
              <a:ln w="38100">
                <a:solidFill>
                  <a:srgbClr val="DD1E2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Elbow Connector 130">
                <a:extLst>
                  <a:ext uri="{FF2B5EF4-FFF2-40B4-BE49-F238E27FC236}">
                    <a16:creationId xmlns:a16="http://schemas.microsoft.com/office/drawing/2014/main" id="{68337A83-49D6-92B0-8EB7-80E043C7AF28}"/>
                  </a:ext>
                </a:extLst>
              </p:cNvPr>
              <p:cNvCxnSpPr>
                <a:cxnSpLocks/>
                <a:stCxn id="128" idx="3"/>
              </p:cNvCxnSpPr>
              <p:nvPr/>
            </p:nvCxnSpPr>
            <p:spPr>
              <a:xfrm flipV="1">
                <a:off x="7612468" y="1624472"/>
                <a:ext cx="117589" cy="283629"/>
              </a:xfrm>
              <a:prstGeom prst="bentConnector2">
                <a:avLst/>
              </a:prstGeom>
              <a:ln w="38100">
                <a:solidFill>
                  <a:srgbClr val="DD1E2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18BF4F5C-E05A-317E-D63A-9B3405F9DD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23894" y="1624472"/>
                <a:ext cx="725421" cy="0"/>
              </a:xfrm>
              <a:prstGeom prst="line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580040AD-82BD-00A4-6816-A91EBB875FC1}"/>
                  </a:ext>
                </a:extLst>
              </p:cNvPr>
              <p:cNvSpPr/>
              <p:nvPr/>
            </p:nvSpPr>
            <p:spPr>
              <a:xfrm flipV="1">
                <a:off x="8640284" y="1486698"/>
                <a:ext cx="275552" cy="275552"/>
              </a:xfrm>
              <a:prstGeom prst="ellipse">
                <a:avLst/>
              </a:prstGeom>
              <a:solidFill>
                <a:srgbClr val="E8CAFF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FB7916BD-DA4D-6D19-514A-466F61C380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82559" y="1624473"/>
                <a:ext cx="157725" cy="0"/>
              </a:xfrm>
              <a:prstGeom prst="line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4CC685FE-230B-AD62-184C-737194FAB3C7}"/>
                  </a:ext>
                </a:extLst>
              </p:cNvPr>
              <p:cNvSpPr/>
              <p:nvPr/>
            </p:nvSpPr>
            <p:spPr>
              <a:xfrm>
                <a:off x="8012043" y="1590845"/>
                <a:ext cx="67256" cy="67256"/>
              </a:xfrm>
              <a:prstGeom prst="ellipse">
                <a:avLst/>
              </a:prstGeom>
              <a:solidFill>
                <a:srgbClr val="7030A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373D7FF1-48C9-F0BC-B3E3-66C77A3DF222}"/>
                  </a:ext>
                </a:extLst>
              </p:cNvPr>
              <p:cNvSpPr/>
              <p:nvPr/>
            </p:nvSpPr>
            <p:spPr>
              <a:xfrm>
                <a:off x="8171713" y="1590845"/>
                <a:ext cx="67256" cy="67256"/>
              </a:xfrm>
              <a:prstGeom prst="ellipse">
                <a:avLst/>
              </a:prstGeom>
              <a:solidFill>
                <a:srgbClr val="7030A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1AC1AFF1-0851-6D72-72B4-67803A7D7CBE}"/>
                  </a:ext>
                </a:extLst>
              </p:cNvPr>
              <p:cNvSpPr/>
              <p:nvPr/>
            </p:nvSpPr>
            <p:spPr>
              <a:xfrm>
                <a:off x="8329367" y="1590845"/>
                <a:ext cx="67256" cy="67256"/>
              </a:xfrm>
              <a:prstGeom prst="ellipse">
                <a:avLst/>
              </a:prstGeom>
              <a:solidFill>
                <a:srgbClr val="7030A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138" name="Google Shape;399;p3">
                <a:extLst>
                  <a:ext uri="{FF2B5EF4-FFF2-40B4-BE49-F238E27FC236}">
                    <a16:creationId xmlns:a16="http://schemas.microsoft.com/office/drawing/2014/main" id="{8E10F422-97FF-6323-983A-3A65BF6047E4}"/>
                  </a:ext>
                </a:extLst>
              </p:cNvPr>
              <p:cNvSpPr/>
              <p:nvPr/>
            </p:nvSpPr>
            <p:spPr>
              <a:xfrm rot="16200000">
                <a:off x="1270288" y="1477421"/>
                <a:ext cx="314975" cy="308017"/>
              </a:xfrm>
              <a:prstGeom prst="trapezoid">
                <a:avLst>
                  <a:gd name="adj" fmla="val 25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 w="38100" cap="flat" cmpd="sng">
                <a:solidFill>
                  <a:schemeClr val="accent5">
                    <a:lumMod val="75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81268" tIns="40622" rIns="81268" bIns="40622" anchor="ctr" anchorCtr="0">
                <a:noAutofit/>
              </a:bodyPr>
              <a:lstStyle/>
              <a:p>
                <a:pPr algn="ctr"/>
                <a:endParaRPr sz="978">
                  <a:solidFill>
                    <a:schemeClr val="dk1"/>
                  </a:solidFill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  <a:sym typeface="Calibri"/>
                </a:endParaRPr>
              </a:p>
            </p:txBody>
          </p: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9D15A4F0-BF83-5294-177E-2CBCDDEE5A34}"/>
                  </a:ext>
                </a:extLst>
              </p:cNvPr>
              <p:cNvCxnSpPr>
                <a:cxnSpLocks/>
                <a:stCxn id="138" idx="2"/>
              </p:cNvCxnSpPr>
              <p:nvPr/>
            </p:nvCxnSpPr>
            <p:spPr>
              <a:xfrm>
                <a:off x="1581784" y="1631430"/>
                <a:ext cx="270242" cy="0"/>
              </a:xfrm>
              <a:prstGeom prst="line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25B0B091-047F-66F3-B5AD-CD8B71BA1CD2}"/>
                  </a:ext>
                </a:extLst>
              </p:cNvPr>
              <p:cNvSpPr txBox="1"/>
              <p:nvPr/>
            </p:nvSpPr>
            <p:spPr>
              <a:xfrm>
                <a:off x="297148" y="1406035"/>
                <a:ext cx="855162" cy="4731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2133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plays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BBE1147-D51B-4A29-DD6A-A7C78D7BDF6C}"/>
                </a:ext>
              </a:extLst>
            </p:cNvPr>
            <p:cNvGrpSpPr/>
            <p:nvPr/>
          </p:nvGrpSpPr>
          <p:grpSpPr>
            <a:xfrm>
              <a:off x="493437" y="2697503"/>
              <a:ext cx="8684084" cy="603235"/>
              <a:chOff x="572231" y="4698797"/>
              <a:chExt cx="9769594" cy="678639"/>
            </a:xfrm>
          </p:grpSpPr>
          <p:cxnSp>
            <p:nvCxnSpPr>
              <p:cNvPr id="32" name="Elbow Connector 31">
                <a:extLst>
                  <a:ext uri="{FF2B5EF4-FFF2-40B4-BE49-F238E27FC236}">
                    <a16:creationId xmlns:a16="http://schemas.microsoft.com/office/drawing/2014/main" id="{A501AF29-6150-AF93-046B-606A85ADA7C5}"/>
                  </a:ext>
                </a:extLst>
              </p:cNvPr>
              <p:cNvCxnSpPr>
                <a:cxnSpLocks/>
                <a:endCxn id="69" idx="1"/>
              </p:cNvCxnSpPr>
              <p:nvPr/>
            </p:nvCxnSpPr>
            <p:spPr>
              <a:xfrm rot="16200000" flipH="1">
                <a:off x="7147540" y="4991297"/>
                <a:ext cx="145853" cy="263156"/>
              </a:xfrm>
              <a:prstGeom prst="bentConnector2">
                <a:avLst/>
              </a:prstGeom>
              <a:ln w="38100">
                <a:solidFill>
                  <a:srgbClr val="DD1E2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Elbow Connector 32">
                <a:extLst>
                  <a:ext uri="{FF2B5EF4-FFF2-40B4-BE49-F238E27FC236}">
                    <a16:creationId xmlns:a16="http://schemas.microsoft.com/office/drawing/2014/main" id="{8EC47A18-76EC-5F14-6868-838BA3A98289}"/>
                  </a:ext>
                </a:extLst>
              </p:cNvPr>
              <p:cNvCxnSpPr>
                <a:cxnSpLocks/>
                <a:endCxn id="34" idx="1"/>
              </p:cNvCxnSpPr>
              <p:nvPr/>
            </p:nvCxnSpPr>
            <p:spPr>
              <a:xfrm rot="16200000" flipH="1">
                <a:off x="8846310" y="4991298"/>
                <a:ext cx="145853" cy="263156"/>
              </a:xfrm>
              <a:prstGeom prst="bentConnector2">
                <a:avLst/>
              </a:prstGeom>
              <a:ln w="38100">
                <a:solidFill>
                  <a:srgbClr val="DD1E2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24279ED-FE08-7FD0-467A-67A78E6A8272}"/>
                  </a:ext>
                </a:extLst>
              </p:cNvPr>
              <p:cNvSpPr/>
              <p:nvPr/>
            </p:nvSpPr>
            <p:spPr>
              <a:xfrm flipV="1">
                <a:off x="9050814" y="5064205"/>
                <a:ext cx="263194" cy="263194"/>
              </a:xfrm>
              <a:prstGeom prst="rect">
                <a:avLst/>
              </a:prstGeom>
              <a:solidFill>
                <a:srgbClr val="FFCCCC"/>
              </a:solidFill>
              <a:ln w="38100">
                <a:solidFill>
                  <a:srgbClr val="DD1E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35" name="Diamond 34">
                <a:extLst>
                  <a:ext uri="{FF2B5EF4-FFF2-40B4-BE49-F238E27FC236}">
                    <a16:creationId xmlns:a16="http://schemas.microsoft.com/office/drawing/2014/main" id="{563AEC9A-D6A2-B38B-623C-04B2D1A85BD9}"/>
                  </a:ext>
                </a:extLst>
              </p:cNvPr>
              <p:cNvSpPr/>
              <p:nvPr/>
            </p:nvSpPr>
            <p:spPr>
              <a:xfrm flipV="1">
                <a:off x="9716117" y="5014170"/>
                <a:ext cx="363266" cy="363266"/>
              </a:xfrm>
              <a:prstGeom prst="diamond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36" name="Arc 35">
                <a:extLst>
                  <a:ext uri="{FF2B5EF4-FFF2-40B4-BE49-F238E27FC236}">
                    <a16:creationId xmlns:a16="http://schemas.microsoft.com/office/drawing/2014/main" id="{56733DE4-4FDA-A4DF-A8B2-654F9191564F}"/>
                  </a:ext>
                </a:extLst>
              </p:cNvPr>
              <p:cNvSpPr/>
              <p:nvPr/>
            </p:nvSpPr>
            <p:spPr>
              <a:xfrm flipV="1">
                <a:off x="8581250" y="4704268"/>
                <a:ext cx="412815" cy="415810"/>
              </a:xfrm>
              <a:prstGeom prst="arc">
                <a:avLst>
                  <a:gd name="adj1" fmla="val 16200000"/>
                  <a:gd name="adj2" fmla="val 5504146"/>
                </a:avLst>
              </a:prstGeom>
              <a:ln w="38100">
                <a:solidFill>
                  <a:srgbClr val="DD1E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cxnSp>
            <p:nvCxnSpPr>
              <p:cNvPr id="37" name="Elbow Connector 36">
                <a:extLst>
                  <a:ext uri="{FF2B5EF4-FFF2-40B4-BE49-F238E27FC236}">
                    <a16:creationId xmlns:a16="http://schemas.microsoft.com/office/drawing/2014/main" id="{49E07C47-FAC9-C637-D9B7-ED237414CBA3}"/>
                  </a:ext>
                </a:extLst>
              </p:cNvPr>
              <p:cNvCxnSpPr>
                <a:cxnSpLocks/>
                <a:stCxn id="34" idx="3"/>
              </p:cNvCxnSpPr>
              <p:nvPr/>
            </p:nvCxnSpPr>
            <p:spPr>
              <a:xfrm flipV="1">
                <a:off x="9314008" y="4912173"/>
                <a:ext cx="117589" cy="283629"/>
              </a:xfrm>
              <a:prstGeom prst="bentConnector2">
                <a:avLst/>
              </a:prstGeom>
              <a:ln w="38100">
                <a:solidFill>
                  <a:srgbClr val="DD1E2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Elbow Connector 37">
                <a:extLst>
                  <a:ext uri="{FF2B5EF4-FFF2-40B4-BE49-F238E27FC236}">
                    <a16:creationId xmlns:a16="http://schemas.microsoft.com/office/drawing/2014/main" id="{3E3B07E4-79A4-4CA1-2AE4-23642F5B784C}"/>
                  </a:ext>
                </a:extLst>
              </p:cNvPr>
              <p:cNvCxnSpPr>
                <a:cxnSpLocks/>
                <a:stCxn id="35" idx="3"/>
              </p:cNvCxnSpPr>
              <p:nvPr/>
            </p:nvCxnSpPr>
            <p:spPr>
              <a:xfrm flipV="1">
                <a:off x="10079383" y="4912175"/>
                <a:ext cx="101808" cy="283628"/>
              </a:xfrm>
              <a:prstGeom prst="bentConnector2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Elbow Connector 38">
                <a:extLst>
                  <a:ext uri="{FF2B5EF4-FFF2-40B4-BE49-F238E27FC236}">
                    <a16:creationId xmlns:a16="http://schemas.microsoft.com/office/drawing/2014/main" id="{C7A084B7-C9B5-365D-2F23-807F7525BC28}"/>
                  </a:ext>
                </a:extLst>
              </p:cNvPr>
              <p:cNvCxnSpPr>
                <a:cxnSpLocks/>
                <a:endCxn id="35" idx="1"/>
              </p:cNvCxnSpPr>
              <p:nvPr/>
            </p:nvCxnSpPr>
            <p:spPr>
              <a:xfrm rot="16200000" flipH="1">
                <a:off x="9488636" y="4968322"/>
                <a:ext cx="283629" cy="171333"/>
              </a:xfrm>
              <a:prstGeom prst="bentConnector2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8FAA2C0D-78EB-5B24-0A4B-B7B581CD22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25434" y="4912173"/>
                <a:ext cx="1416391" cy="1"/>
              </a:xfrm>
              <a:prstGeom prst="line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Elbow Connector 40">
                <a:extLst>
                  <a:ext uri="{FF2B5EF4-FFF2-40B4-BE49-F238E27FC236}">
                    <a16:creationId xmlns:a16="http://schemas.microsoft.com/office/drawing/2014/main" id="{4E4E7B4D-D9A2-80AB-F3DC-522F06E3DD63}"/>
                  </a:ext>
                </a:extLst>
              </p:cNvPr>
              <p:cNvCxnSpPr>
                <a:cxnSpLocks/>
                <a:endCxn id="42" idx="1"/>
              </p:cNvCxnSpPr>
              <p:nvPr/>
            </p:nvCxnSpPr>
            <p:spPr>
              <a:xfrm rot="16200000" flipH="1">
                <a:off x="5448768" y="4991298"/>
                <a:ext cx="145853" cy="263156"/>
              </a:xfrm>
              <a:prstGeom prst="bentConnector2">
                <a:avLst/>
              </a:prstGeom>
              <a:ln w="38100">
                <a:solidFill>
                  <a:srgbClr val="DD1E2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7871C1B-3E2B-6CAD-F2FC-6F558D92ACE7}"/>
                  </a:ext>
                </a:extLst>
              </p:cNvPr>
              <p:cNvSpPr/>
              <p:nvPr/>
            </p:nvSpPr>
            <p:spPr>
              <a:xfrm flipV="1">
                <a:off x="5653272" y="5064205"/>
                <a:ext cx="263194" cy="263194"/>
              </a:xfrm>
              <a:prstGeom prst="rect">
                <a:avLst/>
              </a:prstGeom>
              <a:solidFill>
                <a:srgbClr val="FFCCCC"/>
              </a:solidFill>
              <a:ln w="38100">
                <a:solidFill>
                  <a:srgbClr val="DD1E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43" name="Diamond 42">
                <a:extLst>
                  <a:ext uri="{FF2B5EF4-FFF2-40B4-BE49-F238E27FC236}">
                    <a16:creationId xmlns:a16="http://schemas.microsoft.com/office/drawing/2014/main" id="{607DCC19-B7FD-67AB-1F06-BD036CC47E8A}"/>
                  </a:ext>
                </a:extLst>
              </p:cNvPr>
              <p:cNvSpPr/>
              <p:nvPr/>
            </p:nvSpPr>
            <p:spPr>
              <a:xfrm flipV="1">
                <a:off x="6318575" y="5014170"/>
                <a:ext cx="363266" cy="363266"/>
              </a:xfrm>
              <a:prstGeom prst="diamond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CB59C789-3811-81E7-5583-88432F03548F}"/>
                  </a:ext>
                </a:extLst>
              </p:cNvPr>
              <p:cNvSpPr/>
              <p:nvPr/>
            </p:nvSpPr>
            <p:spPr>
              <a:xfrm flipV="1">
                <a:off x="5183708" y="4704268"/>
                <a:ext cx="412815" cy="415810"/>
              </a:xfrm>
              <a:prstGeom prst="arc">
                <a:avLst>
                  <a:gd name="adj1" fmla="val 16200000"/>
                  <a:gd name="adj2" fmla="val 5504146"/>
                </a:avLst>
              </a:prstGeom>
              <a:ln w="38100">
                <a:solidFill>
                  <a:srgbClr val="DD1E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cxnSp>
            <p:nvCxnSpPr>
              <p:cNvPr id="45" name="Elbow Connector 44">
                <a:extLst>
                  <a:ext uri="{FF2B5EF4-FFF2-40B4-BE49-F238E27FC236}">
                    <a16:creationId xmlns:a16="http://schemas.microsoft.com/office/drawing/2014/main" id="{CCADC32F-B849-5CB4-8257-3B597A00778A}"/>
                  </a:ext>
                </a:extLst>
              </p:cNvPr>
              <p:cNvCxnSpPr>
                <a:cxnSpLocks/>
                <a:stCxn id="42" idx="3"/>
              </p:cNvCxnSpPr>
              <p:nvPr/>
            </p:nvCxnSpPr>
            <p:spPr>
              <a:xfrm flipV="1">
                <a:off x="5916466" y="4912173"/>
                <a:ext cx="117589" cy="283629"/>
              </a:xfrm>
              <a:prstGeom prst="bentConnector2">
                <a:avLst/>
              </a:prstGeom>
              <a:ln w="38100">
                <a:solidFill>
                  <a:srgbClr val="DD1E2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Elbow Connector 45">
                <a:extLst>
                  <a:ext uri="{FF2B5EF4-FFF2-40B4-BE49-F238E27FC236}">
                    <a16:creationId xmlns:a16="http://schemas.microsoft.com/office/drawing/2014/main" id="{6EC127AC-6976-FA7C-919A-03057DE54701}"/>
                  </a:ext>
                </a:extLst>
              </p:cNvPr>
              <p:cNvCxnSpPr>
                <a:cxnSpLocks/>
                <a:stCxn id="43" idx="3"/>
              </p:cNvCxnSpPr>
              <p:nvPr/>
            </p:nvCxnSpPr>
            <p:spPr>
              <a:xfrm flipV="1">
                <a:off x="6681842" y="4912175"/>
                <a:ext cx="101808" cy="283628"/>
              </a:xfrm>
              <a:prstGeom prst="bentConnector2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Elbow Connector 46">
                <a:extLst>
                  <a:ext uri="{FF2B5EF4-FFF2-40B4-BE49-F238E27FC236}">
                    <a16:creationId xmlns:a16="http://schemas.microsoft.com/office/drawing/2014/main" id="{CA9FA074-F2DD-E804-E983-32FFC78980EE}"/>
                  </a:ext>
                </a:extLst>
              </p:cNvPr>
              <p:cNvCxnSpPr>
                <a:cxnSpLocks/>
                <a:endCxn id="43" idx="1"/>
              </p:cNvCxnSpPr>
              <p:nvPr/>
            </p:nvCxnSpPr>
            <p:spPr>
              <a:xfrm rot="16200000" flipH="1">
                <a:off x="6091094" y="4968322"/>
                <a:ext cx="283629" cy="171333"/>
              </a:xfrm>
              <a:prstGeom prst="bentConnector2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D1455A0D-8660-F7F5-1699-4BA25F0302A4}"/>
                  </a:ext>
                </a:extLst>
              </p:cNvPr>
              <p:cNvCxnSpPr>
                <a:cxnSpLocks/>
                <a:endCxn id="49" idx="2"/>
              </p:cNvCxnSpPr>
              <p:nvPr/>
            </p:nvCxnSpPr>
            <p:spPr>
              <a:xfrm>
                <a:off x="5527892" y="4912173"/>
                <a:ext cx="1416391" cy="1"/>
              </a:xfrm>
              <a:prstGeom prst="line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41107207-C5EA-705E-9E56-C42FBE3506A1}"/>
                  </a:ext>
                </a:extLst>
              </p:cNvPr>
              <p:cNvSpPr/>
              <p:nvPr/>
            </p:nvSpPr>
            <p:spPr>
              <a:xfrm flipV="1">
                <a:off x="6944283" y="4774399"/>
                <a:ext cx="275552" cy="275552"/>
              </a:xfrm>
              <a:prstGeom prst="ellipse">
                <a:avLst/>
              </a:prstGeom>
              <a:solidFill>
                <a:srgbClr val="E8CAFF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cxnSp>
            <p:nvCxnSpPr>
              <p:cNvPr id="50" name="Elbow Connector 49">
                <a:extLst>
                  <a:ext uri="{FF2B5EF4-FFF2-40B4-BE49-F238E27FC236}">
                    <a16:creationId xmlns:a16="http://schemas.microsoft.com/office/drawing/2014/main" id="{397881DE-3FD8-0189-15CA-24CB50098E3B}"/>
                  </a:ext>
                </a:extLst>
              </p:cNvPr>
              <p:cNvCxnSpPr>
                <a:cxnSpLocks/>
                <a:endCxn id="51" idx="1"/>
              </p:cNvCxnSpPr>
              <p:nvPr/>
            </p:nvCxnSpPr>
            <p:spPr>
              <a:xfrm rot="16200000" flipH="1">
                <a:off x="3749998" y="4991298"/>
                <a:ext cx="145853" cy="263156"/>
              </a:xfrm>
              <a:prstGeom prst="bentConnector2">
                <a:avLst/>
              </a:prstGeom>
              <a:ln w="38100">
                <a:solidFill>
                  <a:srgbClr val="DD1E2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E6D3587B-8457-0940-CB61-6702E7A79366}"/>
                  </a:ext>
                </a:extLst>
              </p:cNvPr>
              <p:cNvSpPr/>
              <p:nvPr/>
            </p:nvSpPr>
            <p:spPr>
              <a:xfrm flipV="1">
                <a:off x="3954502" y="5064205"/>
                <a:ext cx="263194" cy="263194"/>
              </a:xfrm>
              <a:prstGeom prst="rect">
                <a:avLst/>
              </a:prstGeom>
              <a:solidFill>
                <a:srgbClr val="FFCCCC"/>
              </a:solidFill>
              <a:ln w="38100">
                <a:solidFill>
                  <a:srgbClr val="DD1E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52" name="Diamond 51">
                <a:extLst>
                  <a:ext uri="{FF2B5EF4-FFF2-40B4-BE49-F238E27FC236}">
                    <a16:creationId xmlns:a16="http://schemas.microsoft.com/office/drawing/2014/main" id="{75C08BAA-650A-D591-F775-57E036223AE4}"/>
                  </a:ext>
                </a:extLst>
              </p:cNvPr>
              <p:cNvSpPr/>
              <p:nvPr/>
            </p:nvSpPr>
            <p:spPr>
              <a:xfrm flipV="1">
                <a:off x="4619805" y="5014170"/>
                <a:ext cx="363266" cy="363266"/>
              </a:xfrm>
              <a:prstGeom prst="diamond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D7C46BCE-69CF-BC8D-F388-06083D01C868}"/>
                  </a:ext>
                </a:extLst>
              </p:cNvPr>
              <p:cNvSpPr/>
              <p:nvPr/>
            </p:nvSpPr>
            <p:spPr>
              <a:xfrm flipV="1">
                <a:off x="3484938" y="4704268"/>
                <a:ext cx="412815" cy="415810"/>
              </a:xfrm>
              <a:prstGeom prst="arc">
                <a:avLst>
                  <a:gd name="adj1" fmla="val 16200000"/>
                  <a:gd name="adj2" fmla="val 5504146"/>
                </a:avLst>
              </a:prstGeom>
              <a:ln w="38100">
                <a:solidFill>
                  <a:srgbClr val="DD1E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cxnSp>
            <p:nvCxnSpPr>
              <p:cNvPr id="54" name="Elbow Connector 53">
                <a:extLst>
                  <a:ext uri="{FF2B5EF4-FFF2-40B4-BE49-F238E27FC236}">
                    <a16:creationId xmlns:a16="http://schemas.microsoft.com/office/drawing/2014/main" id="{E32A892C-0126-BD30-9355-0537B79C172C}"/>
                  </a:ext>
                </a:extLst>
              </p:cNvPr>
              <p:cNvCxnSpPr>
                <a:cxnSpLocks/>
                <a:stCxn id="51" idx="3"/>
              </p:cNvCxnSpPr>
              <p:nvPr/>
            </p:nvCxnSpPr>
            <p:spPr>
              <a:xfrm flipV="1">
                <a:off x="4217696" y="4912173"/>
                <a:ext cx="117589" cy="283629"/>
              </a:xfrm>
              <a:prstGeom prst="bentConnector2">
                <a:avLst/>
              </a:prstGeom>
              <a:ln w="38100">
                <a:solidFill>
                  <a:srgbClr val="DD1E2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Elbow Connector 54">
                <a:extLst>
                  <a:ext uri="{FF2B5EF4-FFF2-40B4-BE49-F238E27FC236}">
                    <a16:creationId xmlns:a16="http://schemas.microsoft.com/office/drawing/2014/main" id="{BFE5C24E-E7EA-4E5B-394C-4EC8D89A8E49}"/>
                  </a:ext>
                </a:extLst>
              </p:cNvPr>
              <p:cNvCxnSpPr>
                <a:cxnSpLocks/>
                <a:stCxn id="52" idx="3"/>
              </p:cNvCxnSpPr>
              <p:nvPr/>
            </p:nvCxnSpPr>
            <p:spPr>
              <a:xfrm flipV="1">
                <a:off x="4983071" y="4912175"/>
                <a:ext cx="101808" cy="283628"/>
              </a:xfrm>
              <a:prstGeom prst="bentConnector2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Elbow Connector 55">
                <a:extLst>
                  <a:ext uri="{FF2B5EF4-FFF2-40B4-BE49-F238E27FC236}">
                    <a16:creationId xmlns:a16="http://schemas.microsoft.com/office/drawing/2014/main" id="{9C471954-BAA7-9E08-4D5D-41AA2F99B10A}"/>
                  </a:ext>
                </a:extLst>
              </p:cNvPr>
              <p:cNvCxnSpPr>
                <a:cxnSpLocks/>
                <a:endCxn id="52" idx="1"/>
              </p:cNvCxnSpPr>
              <p:nvPr/>
            </p:nvCxnSpPr>
            <p:spPr>
              <a:xfrm rot="16200000" flipH="1">
                <a:off x="4392324" y="4968322"/>
                <a:ext cx="283629" cy="171333"/>
              </a:xfrm>
              <a:prstGeom prst="bentConnector2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EADDA3B5-0141-AD41-F02C-B6B0CFF6B2DF}"/>
                  </a:ext>
                </a:extLst>
              </p:cNvPr>
              <p:cNvCxnSpPr>
                <a:cxnSpLocks/>
                <a:endCxn id="58" idx="2"/>
              </p:cNvCxnSpPr>
              <p:nvPr/>
            </p:nvCxnSpPr>
            <p:spPr>
              <a:xfrm>
                <a:off x="3829122" y="4912173"/>
                <a:ext cx="1416391" cy="1"/>
              </a:xfrm>
              <a:prstGeom prst="line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29BE66BF-0523-6579-1F7A-2CA19500C920}"/>
                  </a:ext>
                </a:extLst>
              </p:cNvPr>
              <p:cNvSpPr/>
              <p:nvPr/>
            </p:nvSpPr>
            <p:spPr>
              <a:xfrm flipV="1">
                <a:off x="5245512" y="4774399"/>
                <a:ext cx="275552" cy="275552"/>
              </a:xfrm>
              <a:prstGeom prst="ellipse">
                <a:avLst/>
              </a:prstGeom>
              <a:solidFill>
                <a:srgbClr val="E8CAFF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cxnSp>
            <p:nvCxnSpPr>
              <p:cNvPr id="59" name="Elbow Connector 58">
                <a:extLst>
                  <a:ext uri="{FF2B5EF4-FFF2-40B4-BE49-F238E27FC236}">
                    <a16:creationId xmlns:a16="http://schemas.microsoft.com/office/drawing/2014/main" id="{979F7D8E-6E9B-156A-F766-5D0084EE8A35}"/>
                  </a:ext>
                </a:extLst>
              </p:cNvPr>
              <p:cNvCxnSpPr>
                <a:cxnSpLocks/>
                <a:stCxn id="63" idx="0"/>
                <a:endCxn id="60" idx="1"/>
              </p:cNvCxnSpPr>
              <p:nvPr/>
            </p:nvCxnSpPr>
            <p:spPr>
              <a:xfrm rot="16200000" flipH="1">
                <a:off x="2051226" y="4991298"/>
                <a:ext cx="145853" cy="263156"/>
              </a:xfrm>
              <a:prstGeom prst="bentConnector2">
                <a:avLst/>
              </a:prstGeom>
              <a:ln w="38100">
                <a:solidFill>
                  <a:srgbClr val="DD1E2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9C7C251-E91B-C2D0-E330-A8D73959CF08}"/>
                  </a:ext>
                </a:extLst>
              </p:cNvPr>
              <p:cNvSpPr/>
              <p:nvPr/>
            </p:nvSpPr>
            <p:spPr>
              <a:xfrm flipV="1">
                <a:off x="2255731" y="5064205"/>
                <a:ext cx="263194" cy="263194"/>
              </a:xfrm>
              <a:prstGeom prst="rect">
                <a:avLst/>
              </a:prstGeom>
              <a:solidFill>
                <a:srgbClr val="FFCCCC"/>
              </a:solidFill>
              <a:ln w="38100">
                <a:solidFill>
                  <a:srgbClr val="DD1E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61" name="Diamond 60">
                <a:extLst>
                  <a:ext uri="{FF2B5EF4-FFF2-40B4-BE49-F238E27FC236}">
                    <a16:creationId xmlns:a16="http://schemas.microsoft.com/office/drawing/2014/main" id="{CD344489-897E-1320-EBD0-DBF606543B3A}"/>
                  </a:ext>
                </a:extLst>
              </p:cNvPr>
              <p:cNvSpPr/>
              <p:nvPr/>
            </p:nvSpPr>
            <p:spPr>
              <a:xfrm flipV="1">
                <a:off x="2921034" y="5014170"/>
                <a:ext cx="363266" cy="363266"/>
              </a:xfrm>
              <a:prstGeom prst="diamond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62" name="Arc 61">
                <a:extLst>
                  <a:ext uri="{FF2B5EF4-FFF2-40B4-BE49-F238E27FC236}">
                    <a16:creationId xmlns:a16="http://schemas.microsoft.com/office/drawing/2014/main" id="{221059D2-FFD3-8C59-F035-C0601F79B446}"/>
                  </a:ext>
                </a:extLst>
              </p:cNvPr>
              <p:cNvSpPr/>
              <p:nvPr/>
            </p:nvSpPr>
            <p:spPr>
              <a:xfrm flipV="1">
                <a:off x="1786166" y="4704268"/>
                <a:ext cx="412815" cy="415810"/>
              </a:xfrm>
              <a:prstGeom prst="arc">
                <a:avLst>
                  <a:gd name="adj1" fmla="val 16200000"/>
                  <a:gd name="adj2" fmla="val 5504146"/>
                </a:avLst>
              </a:prstGeom>
              <a:ln w="38100">
                <a:solidFill>
                  <a:srgbClr val="DD1E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BC5A4FEE-DF11-EBCE-B666-D164A92D0D94}"/>
                  </a:ext>
                </a:extLst>
              </p:cNvPr>
              <p:cNvSpPr/>
              <p:nvPr/>
            </p:nvSpPr>
            <p:spPr>
              <a:xfrm flipV="1">
                <a:off x="1854798" y="4774398"/>
                <a:ext cx="275552" cy="275552"/>
              </a:xfrm>
              <a:prstGeom prst="ellipse">
                <a:avLst/>
              </a:prstGeom>
              <a:solidFill>
                <a:srgbClr val="E8CAFF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cxnSp>
            <p:nvCxnSpPr>
              <p:cNvPr id="64" name="Elbow Connector 63">
                <a:extLst>
                  <a:ext uri="{FF2B5EF4-FFF2-40B4-BE49-F238E27FC236}">
                    <a16:creationId xmlns:a16="http://schemas.microsoft.com/office/drawing/2014/main" id="{9EF0792A-2EAC-BDD0-4552-5E6078F38060}"/>
                  </a:ext>
                </a:extLst>
              </p:cNvPr>
              <p:cNvCxnSpPr>
                <a:cxnSpLocks/>
                <a:stCxn id="60" idx="3"/>
              </p:cNvCxnSpPr>
              <p:nvPr/>
            </p:nvCxnSpPr>
            <p:spPr>
              <a:xfrm flipV="1">
                <a:off x="2518925" y="4912173"/>
                <a:ext cx="117589" cy="283629"/>
              </a:xfrm>
              <a:prstGeom prst="bentConnector2">
                <a:avLst/>
              </a:prstGeom>
              <a:ln w="38100">
                <a:solidFill>
                  <a:srgbClr val="DD1E2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Elbow Connector 64">
                <a:extLst>
                  <a:ext uri="{FF2B5EF4-FFF2-40B4-BE49-F238E27FC236}">
                    <a16:creationId xmlns:a16="http://schemas.microsoft.com/office/drawing/2014/main" id="{60F37A88-FC92-173D-0D8C-B209F2FF2863}"/>
                  </a:ext>
                </a:extLst>
              </p:cNvPr>
              <p:cNvCxnSpPr>
                <a:cxnSpLocks/>
                <a:stCxn id="61" idx="3"/>
              </p:cNvCxnSpPr>
              <p:nvPr/>
            </p:nvCxnSpPr>
            <p:spPr>
              <a:xfrm flipV="1">
                <a:off x="3284300" y="4912175"/>
                <a:ext cx="101808" cy="283628"/>
              </a:xfrm>
              <a:prstGeom prst="bentConnector2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Elbow Connector 65">
                <a:extLst>
                  <a:ext uri="{FF2B5EF4-FFF2-40B4-BE49-F238E27FC236}">
                    <a16:creationId xmlns:a16="http://schemas.microsoft.com/office/drawing/2014/main" id="{9DCF07A9-2DFE-DA99-70DD-B2E00ACFEC76}"/>
                  </a:ext>
                </a:extLst>
              </p:cNvPr>
              <p:cNvCxnSpPr>
                <a:cxnSpLocks/>
                <a:endCxn id="61" idx="1"/>
              </p:cNvCxnSpPr>
              <p:nvPr/>
            </p:nvCxnSpPr>
            <p:spPr>
              <a:xfrm rot="16200000" flipH="1">
                <a:off x="2693553" y="4968322"/>
                <a:ext cx="283629" cy="171333"/>
              </a:xfrm>
              <a:prstGeom prst="bentConnector2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2B1D871D-2363-9F55-C82E-BCB2B4317EAC}"/>
                  </a:ext>
                </a:extLst>
              </p:cNvPr>
              <p:cNvCxnSpPr>
                <a:cxnSpLocks/>
                <a:stCxn id="63" idx="6"/>
                <a:endCxn id="68" idx="2"/>
              </p:cNvCxnSpPr>
              <p:nvPr/>
            </p:nvCxnSpPr>
            <p:spPr>
              <a:xfrm>
                <a:off x="2130350" y="4912173"/>
                <a:ext cx="1416391" cy="1"/>
              </a:xfrm>
              <a:prstGeom prst="line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7F60EA27-6AFA-EEBC-8DDE-9FD6CD9CB357}"/>
                  </a:ext>
                </a:extLst>
              </p:cNvPr>
              <p:cNvSpPr/>
              <p:nvPr/>
            </p:nvSpPr>
            <p:spPr>
              <a:xfrm flipV="1">
                <a:off x="3546741" y="4774399"/>
                <a:ext cx="275552" cy="275552"/>
              </a:xfrm>
              <a:prstGeom prst="ellipse">
                <a:avLst/>
              </a:prstGeom>
              <a:solidFill>
                <a:srgbClr val="E8CAFF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8F5FE7D-5F62-8564-3B24-D9B599787DA2}"/>
                  </a:ext>
                </a:extLst>
              </p:cNvPr>
              <p:cNvSpPr/>
              <p:nvPr/>
            </p:nvSpPr>
            <p:spPr>
              <a:xfrm flipV="1">
                <a:off x="7352044" y="5064205"/>
                <a:ext cx="263194" cy="263194"/>
              </a:xfrm>
              <a:prstGeom prst="rect">
                <a:avLst/>
              </a:prstGeom>
              <a:solidFill>
                <a:srgbClr val="FFCCCC"/>
              </a:solidFill>
              <a:ln w="38100">
                <a:solidFill>
                  <a:srgbClr val="DD1E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70" name="Arc 69">
                <a:extLst>
                  <a:ext uri="{FF2B5EF4-FFF2-40B4-BE49-F238E27FC236}">
                    <a16:creationId xmlns:a16="http://schemas.microsoft.com/office/drawing/2014/main" id="{73F7D448-A684-A89C-2429-30C7690DBBBB}"/>
                  </a:ext>
                </a:extLst>
              </p:cNvPr>
              <p:cNvSpPr/>
              <p:nvPr/>
            </p:nvSpPr>
            <p:spPr>
              <a:xfrm flipV="1">
                <a:off x="6882480" y="4704268"/>
                <a:ext cx="412815" cy="415810"/>
              </a:xfrm>
              <a:prstGeom prst="arc">
                <a:avLst>
                  <a:gd name="adj1" fmla="val 16200000"/>
                  <a:gd name="adj2" fmla="val 5504146"/>
                </a:avLst>
              </a:prstGeom>
              <a:ln w="38100">
                <a:solidFill>
                  <a:srgbClr val="DD1E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cxnSp>
            <p:nvCxnSpPr>
              <p:cNvPr id="71" name="Elbow Connector 70">
                <a:extLst>
                  <a:ext uri="{FF2B5EF4-FFF2-40B4-BE49-F238E27FC236}">
                    <a16:creationId xmlns:a16="http://schemas.microsoft.com/office/drawing/2014/main" id="{C158076D-BC1D-341A-BFCD-3ACB0DC9FAAF}"/>
                  </a:ext>
                </a:extLst>
              </p:cNvPr>
              <p:cNvCxnSpPr>
                <a:cxnSpLocks/>
                <a:stCxn id="69" idx="3"/>
              </p:cNvCxnSpPr>
              <p:nvPr/>
            </p:nvCxnSpPr>
            <p:spPr>
              <a:xfrm flipV="1">
                <a:off x="7615238" y="4912173"/>
                <a:ext cx="117589" cy="283629"/>
              </a:xfrm>
              <a:prstGeom prst="bentConnector2">
                <a:avLst/>
              </a:prstGeom>
              <a:ln w="38100">
                <a:solidFill>
                  <a:srgbClr val="DD1E2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1A0EF85E-494B-198B-B2C8-2ACB9B5D72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26664" y="4912173"/>
                <a:ext cx="725421" cy="0"/>
              </a:xfrm>
              <a:prstGeom prst="line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76ABC8D9-D34A-80DE-624C-D4C91D83B4F3}"/>
                  </a:ext>
                </a:extLst>
              </p:cNvPr>
              <p:cNvSpPr/>
              <p:nvPr/>
            </p:nvSpPr>
            <p:spPr>
              <a:xfrm flipV="1">
                <a:off x="8643054" y="4774398"/>
                <a:ext cx="275552" cy="275552"/>
              </a:xfrm>
              <a:prstGeom prst="ellipse">
                <a:avLst/>
              </a:prstGeom>
              <a:solidFill>
                <a:srgbClr val="E8CAFF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09B631E9-2D29-8853-82EA-49F05B87B7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85329" y="4912174"/>
                <a:ext cx="157725" cy="0"/>
              </a:xfrm>
              <a:prstGeom prst="line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0FD84E25-4832-3018-7353-7CC44C3DA60D}"/>
                  </a:ext>
                </a:extLst>
              </p:cNvPr>
              <p:cNvSpPr/>
              <p:nvPr/>
            </p:nvSpPr>
            <p:spPr>
              <a:xfrm>
                <a:off x="8014813" y="4878545"/>
                <a:ext cx="67256" cy="67256"/>
              </a:xfrm>
              <a:prstGeom prst="ellipse">
                <a:avLst/>
              </a:prstGeom>
              <a:solidFill>
                <a:srgbClr val="7030A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A5E9A0F5-F514-357B-983A-A624960AD71E}"/>
                  </a:ext>
                </a:extLst>
              </p:cNvPr>
              <p:cNvSpPr/>
              <p:nvPr/>
            </p:nvSpPr>
            <p:spPr>
              <a:xfrm>
                <a:off x="8174483" y="4878545"/>
                <a:ext cx="67256" cy="67256"/>
              </a:xfrm>
              <a:prstGeom prst="ellipse">
                <a:avLst/>
              </a:prstGeom>
              <a:solidFill>
                <a:srgbClr val="7030A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ABF5A2F1-90AC-A62E-6645-056EAFC75706}"/>
                  </a:ext>
                </a:extLst>
              </p:cNvPr>
              <p:cNvSpPr/>
              <p:nvPr/>
            </p:nvSpPr>
            <p:spPr>
              <a:xfrm>
                <a:off x="8332137" y="4878545"/>
                <a:ext cx="67256" cy="67256"/>
              </a:xfrm>
              <a:prstGeom prst="ellipse">
                <a:avLst/>
              </a:prstGeom>
              <a:solidFill>
                <a:srgbClr val="7030A0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78" name="Google Shape;399;p3">
                <a:extLst>
                  <a:ext uri="{FF2B5EF4-FFF2-40B4-BE49-F238E27FC236}">
                    <a16:creationId xmlns:a16="http://schemas.microsoft.com/office/drawing/2014/main" id="{BBAE4ABC-8A8B-3D37-E58F-53610C7B87BA}"/>
                  </a:ext>
                </a:extLst>
              </p:cNvPr>
              <p:cNvSpPr/>
              <p:nvPr/>
            </p:nvSpPr>
            <p:spPr>
              <a:xfrm rot="16200000">
                <a:off x="1273058" y="4759584"/>
                <a:ext cx="314975" cy="308017"/>
              </a:xfrm>
              <a:prstGeom prst="trapezoid">
                <a:avLst>
                  <a:gd name="adj" fmla="val 25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 w="38100" cap="flat" cmpd="sng">
                <a:solidFill>
                  <a:schemeClr val="accent5">
                    <a:lumMod val="75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81268" tIns="40622" rIns="81268" bIns="40622" anchor="ctr" anchorCtr="0">
                <a:noAutofit/>
              </a:bodyPr>
              <a:lstStyle/>
              <a:p>
                <a:pPr algn="ctr"/>
                <a:endParaRPr sz="978">
                  <a:solidFill>
                    <a:schemeClr val="dk1"/>
                  </a:solidFill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  <a:sym typeface="Calibri"/>
                </a:endParaRPr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6247A22-B6C6-9DD4-98BF-0B1DF94BB877}"/>
                  </a:ext>
                </a:extLst>
              </p:cNvPr>
              <p:cNvCxnSpPr>
                <a:cxnSpLocks/>
                <a:stCxn id="78" idx="2"/>
              </p:cNvCxnSpPr>
              <p:nvPr/>
            </p:nvCxnSpPr>
            <p:spPr>
              <a:xfrm>
                <a:off x="1584554" y="4913593"/>
                <a:ext cx="270242" cy="0"/>
              </a:xfrm>
              <a:prstGeom prst="line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5E94FB1-88BE-33B4-DB25-1475646AE4F3}"/>
                  </a:ext>
                </a:extLst>
              </p:cNvPr>
              <p:cNvSpPr txBox="1"/>
              <p:nvPr/>
            </p:nvSpPr>
            <p:spPr>
              <a:xfrm>
                <a:off x="572231" y="4698797"/>
                <a:ext cx="582852" cy="4731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2133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EE67441-22ED-2B51-73BD-51E8F0099F40}"/>
                </a:ext>
              </a:extLst>
            </p:cNvPr>
            <p:cNvSpPr txBox="1"/>
            <p:nvPr/>
          </p:nvSpPr>
          <p:spPr>
            <a:xfrm>
              <a:off x="10276597" y="2680205"/>
              <a:ext cx="1214307" cy="420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133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Trumpet</a:t>
              </a:r>
              <a:endParaRPr lang="en-US" sz="2133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Google Shape;399;p3">
              <a:extLst>
                <a:ext uri="{FF2B5EF4-FFF2-40B4-BE49-F238E27FC236}">
                  <a16:creationId xmlns:a16="http://schemas.microsoft.com/office/drawing/2014/main" id="{1F89E237-9FD7-3880-ED20-61B7863B6992}"/>
                </a:ext>
              </a:extLst>
            </p:cNvPr>
            <p:cNvSpPr/>
            <p:nvPr/>
          </p:nvSpPr>
          <p:spPr>
            <a:xfrm rot="5400000" flipH="1">
              <a:off x="9675144" y="2752977"/>
              <a:ext cx="279978" cy="273793"/>
            </a:xfrm>
            <a:prstGeom prst="trapezoid">
              <a:avLst>
                <a:gd name="adj" fmla="val 2500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38100" cap="flat" cmpd="sng">
              <a:solidFill>
                <a:schemeClr val="accent5">
                  <a:lumMod val="7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1268" tIns="40622" rIns="81268" bIns="40622" anchor="ctr" anchorCtr="0">
              <a:noAutofit/>
            </a:bodyPr>
            <a:lstStyle/>
            <a:p>
              <a:pPr algn="ctr"/>
              <a:endParaRPr sz="978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44A1964-AD44-FF5D-3672-D19E876465B6}"/>
                </a:ext>
              </a:extLst>
            </p:cNvPr>
            <p:cNvGrpSpPr/>
            <p:nvPr/>
          </p:nvGrpSpPr>
          <p:grpSpPr>
            <a:xfrm>
              <a:off x="9177334" y="2764699"/>
              <a:ext cx="500898" cy="244935"/>
              <a:chOff x="10341615" y="4774398"/>
              <a:chExt cx="563510" cy="275552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46F8985-3051-3D59-2330-A4EF129AB12D}"/>
                  </a:ext>
                </a:extLst>
              </p:cNvPr>
              <p:cNvSpPr/>
              <p:nvPr/>
            </p:nvSpPr>
            <p:spPr>
              <a:xfrm flipV="1">
                <a:off x="10341615" y="4774398"/>
                <a:ext cx="275552" cy="275552"/>
              </a:xfrm>
              <a:prstGeom prst="ellipse">
                <a:avLst/>
              </a:prstGeom>
              <a:solidFill>
                <a:srgbClr val="E8CAFF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5469B422-052D-B6D8-7F6C-A7CC606B64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34883" y="4915214"/>
                <a:ext cx="270242" cy="0"/>
              </a:xfrm>
              <a:prstGeom prst="line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5" name="TextBox 254">
            <a:extLst>
              <a:ext uri="{FF2B5EF4-FFF2-40B4-BE49-F238E27FC236}">
                <a16:creationId xmlns:a16="http://schemas.microsoft.com/office/drawing/2014/main" id="{7740C9A6-26EF-EBB0-97A4-04F73FC1CEBE}"/>
              </a:ext>
            </a:extLst>
          </p:cNvPr>
          <p:cNvSpPr txBox="1"/>
          <p:nvPr/>
        </p:nvSpPr>
        <p:spPr>
          <a:xfrm>
            <a:off x="136298" y="3664012"/>
            <a:ext cx="2278188" cy="7487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translate tokens</a:t>
            </a:r>
            <a:b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vectors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AB4A5C4D-CF3F-475B-5291-3F9D8BDD79C6}"/>
              </a:ext>
            </a:extLst>
          </p:cNvPr>
          <p:cNvSpPr txBox="1"/>
          <p:nvPr/>
        </p:nvSpPr>
        <p:spPr>
          <a:xfrm>
            <a:off x="3963530" y="3664012"/>
            <a:ext cx="2799163" cy="7487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execute a few dozen</a:t>
            </a:r>
            <a:b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rounds of arithmetic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5C7FC964-2C70-1DDF-7FD2-9CF40F2B16E0}"/>
              </a:ext>
            </a:extLst>
          </p:cNvPr>
          <p:cNvSpPr txBox="1"/>
          <p:nvPr/>
        </p:nvSpPr>
        <p:spPr>
          <a:xfrm>
            <a:off x="9109059" y="3664012"/>
            <a:ext cx="2249334" cy="7487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translate vector</a:t>
            </a:r>
            <a:b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next token</a:t>
            </a:r>
          </a:p>
        </p:txBody>
      </p: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B264D9B0-1612-6568-2DEE-C3BDDDA9DFC7}"/>
              </a:ext>
            </a:extLst>
          </p:cNvPr>
          <p:cNvGrpSpPr/>
          <p:nvPr/>
        </p:nvGrpSpPr>
        <p:grpSpPr>
          <a:xfrm>
            <a:off x="9430744" y="525790"/>
            <a:ext cx="2692085" cy="1870598"/>
            <a:chOff x="9748881" y="525517"/>
            <a:chExt cx="2692085" cy="1870598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3465BC9-339C-A3F3-F227-23A4EE5DB0EB}"/>
                </a:ext>
              </a:extLst>
            </p:cNvPr>
            <p:cNvSpPr/>
            <p:nvPr/>
          </p:nvSpPr>
          <p:spPr>
            <a:xfrm flipV="1">
              <a:off x="9899812" y="1118242"/>
              <a:ext cx="244935" cy="244935"/>
            </a:xfrm>
            <a:prstGeom prst="ellipse">
              <a:avLst/>
            </a:prstGeom>
            <a:solidFill>
              <a:srgbClr val="E8CAFF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FAC1E90-8F9B-163E-A7EA-16E5EE7EE00D}"/>
                </a:ext>
              </a:extLst>
            </p:cNvPr>
            <p:cNvSpPr/>
            <p:nvPr/>
          </p:nvSpPr>
          <p:spPr>
            <a:xfrm flipV="1">
              <a:off x="9905305" y="1511462"/>
              <a:ext cx="233950" cy="233950"/>
            </a:xfrm>
            <a:prstGeom prst="rect">
              <a:avLst/>
            </a:prstGeom>
            <a:solidFill>
              <a:srgbClr val="FFCCCC"/>
            </a:solidFill>
            <a:ln w="38100">
              <a:solidFill>
                <a:srgbClr val="DD1E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5" name="Diamond 24">
              <a:extLst>
                <a:ext uri="{FF2B5EF4-FFF2-40B4-BE49-F238E27FC236}">
                  <a16:creationId xmlns:a16="http://schemas.microsoft.com/office/drawing/2014/main" id="{DD187A99-5E64-4BB9-F173-0C2564E3D1BD}"/>
                </a:ext>
              </a:extLst>
            </p:cNvPr>
            <p:cNvSpPr/>
            <p:nvPr/>
          </p:nvSpPr>
          <p:spPr>
            <a:xfrm flipV="1">
              <a:off x="9860828" y="1872677"/>
              <a:ext cx="322903" cy="322903"/>
            </a:xfrm>
            <a:prstGeom prst="diamond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D1DA4F0-27E7-DF52-3422-0281A612B0CF}"/>
                </a:ext>
              </a:extLst>
            </p:cNvPr>
            <p:cNvSpPr txBox="1"/>
            <p:nvPr/>
          </p:nvSpPr>
          <p:spPr>
            <a:xfrm>
              <a:off x="10168992" y="999139"/>
              <a:ext cx="2247731" cy="420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3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hidden state vector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0BC814D-0E79-F0F9-A89E-0A982D4DC2ED}"/>
                </a:ext>
              </a:extLst>
            </p:cNvPr>
            <p:cNvSpPr txBox="1"/>
            <p:nvPr/>
          </p:nvSpPr>
          <p:spPr>
            <a:xfrm>
              <a:off x="10168992" y="1404488"/>
              <a:ext cx="1829346" cy="420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3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attention heads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2435E29-85A8-F727-03DB-8A294DD3C78C}"/>
                </a:ext>
              </a:extLst>
            </p:cNvPr>
            <p:cNvSpPr txBox="1"/>
            <p:nvPr/>
          </p:nvSpPr>
          <p:spPr>
            <a:xfrm>
              <a:off x="10168992" y="1809837"/>
              <a:ext cx="1353255" cy="420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3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perceptron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9A77914-5ECD-28D5-B57B-72DDF65DDB73}"/>
                </a:ext>
              </a:extLst>
            </p:cNvPr>
            <p:cNvSpPr/>
            <p:nvPr/>
          </p:nvSpPr>
          <p:spPr>
            <a:xfrm>
              <a:off x="9748881" y="525517"/>
              <a:ext cx="2692085" cy="18705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07D63F26-E946-BC14-9F3C-176E46DC6432}"/>
                </a:ext>
              </a:extLst>
            </p:cNvPr>
            <p:cNvCxnSpPr>
              <a:cxnSpLocks/>
            </p:cNvCxnSpPr>
            <p:nvPr/>
          </p:nvCxnSpPr>
          <p:spPr>
            <a:xfrm>
              <a:off x="9871107" y="843562"/>
              <a:ext cx="270588" cy="0"/>
            </a:xfrm>
            <a:prstGeom prst="line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7DA236D5-79C6-2663-486B-61A88836C2BB}"/>
                </a:ext>
              </a:extLst>
            </p:cNvPr>
            <p:cNvSpPr txBox="1"/>
            <p:nvPr/>
          </p:nvSpPr>
          <p:spPr>
            <a:xfrm>
              <a:off x="10168992" y="593790"/>
              <a:ext cx="1846980" cy="420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3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residual stream</a:t>
              </a:r>
            </a:p>
          </p:txBody>
        </p:sp>
      </p:grpSp>
      <p:sp>
        <p:nvSpPr>
          <p:cNvPr id="266" name="TextBox 265">
            <a:extLst>
              <a:ext uri="{FF2B5EF4-FFF2-40B4-BE49-F238E27FC236}">
                <a16:creationId xmlns:a16="http://schemas.microsoft.com/office/drawing/2014/main" id="{59B43978-53DB-5875-A258-5ABCA45DC4C3}"/>
              </a:ext>
            </a:extLst>
          </p:cNvPr>
          <p:cNvSpPr txBox="1"/>
          <p:nvPr/>
        </p:nvSpPr>
        <p:spPr>
          <a:xfrm>
            <a:off x="2578379" y="365521"/>
            <a:ext cx="5446556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Autoregressive Transformer Architecture (GPT)</a:t>
            </a:r>
          </a:p>
        </p:txBody>
      </p: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66146E34-E0B3-60FC-A13D-A156A1AAD1F0}"/>
              </a:ext>
            </a:extLst>
          </p:cNvPr>
          <p:cNvCxnSpPr>
            <a:cxnSpLocks/>
          </p:cNvCxnSpPr>
          <p:nvPr/>
        </p:nvCxnSpPr>
        <p:spPr>
          <a:xfrm flipV="1">
            <a:off x="992020" y="3002040"/>
            <a:ext cx="0" cy="656301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Left Brace 273">
            <a:extLst>
              <a:ext uri="{FF2B5EF4-FFF2-40B4-BE49-F238E27FC236}">
                <a16:creationId xmlns:a16="http://schemas.microsoft.com/office/drawing/2014/main" id="{3C3B48A5-8DF0-F1F8-5FD4-81F838D16D01}"/>
              </a:ext>
            </a:extLst>
          </p:cNvPr>
          <p:cNvSpPr/>
          <p:nvPr/>
        </p:nvSpPr>
        <p:spPr>
          <a:xfrm rot="16200000">
            <a:off x="5200124" y="-207880"/>
            <a:ext cx="222465" cy="7509977"/>
          </a:xfrm>
          <a:prstGeom prst="lef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064D9EA3-16CB-8F4A-DE04-E82CCA4D07B5}"/>
              </a:ext>
            </a:extLst>
          </p:cNvPr>
          <p:cNvCxnSpPr>
            <a:cxnSpLocks/>
          </p:cNvCxnSpPr>
          <p:nvPr/>
        </p:nvCxnSpPr>
        <p:spPr>
          <a:xfrm flipV="1">
            <a:off x="9623996" y="3002040"/>
            <a:ext cx="0" cy="656301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3FE88D0-3AC3-449A-BADF-9BD0211C2EDE}"/>
              </a:ext>
            </a:extLst>
          </p:cNvPr>
          <p:cNvSpPr/>
          <p:nvPr/>
        </p:nvSpPr>
        <p:spPr>
          <a:xfrm>
            <a:off x="9828035" y="2634596"/>
            <a:ext cx="1750901" cy="52741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823364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F066657-A79B-5022-9821-0BE3E195555A}"/>
              </a:ext>
            </a:extLst>
          </p:cNvPr>
          <p:cNvGrpSpPr/>
          <p:nvPr/>
        </p:nvGrpSpPr>
        <p:grpSpPr>
          <a:xfrm>
            <a:off x="4679375" y="1315673"/>
            <a:ext cx="5402441" cy="527415"/>
            <a:chOff x="878892" y="1315673"/>
            <a:chExt cx="5402441" cy="52741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C1CC75A-6AD7-BF86-57FF-E9195ACABD27}"/>
                </a:ext>
              </a:extLst>
            </p:cNvPr>
            <p:cNvSpPr txBox="1"/>
            <p:nvPr/>
          </p:nvSpPr>
          <p:spPr>
            <a:xfrm>
              <a:off x="878892" y="1367411"/>
              <a:ext cx="5402441" cy="420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3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capital of the state of Vermont is the city of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BA942B8-7B9B-7156-9FEA-F4344351124C}"/>
                </a:ext>
              </a:extLst>
            </p:cNvPr>
            <p:cNvSpPr/>
            <p:nvPr/>
          </p:nvSpPr>
          <p:spPr>
            <a:xfrm>
              <a:off x="878892" y="1315673"/>
              <a:ext cx="5402440" cy="52741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CD2E5A0-578B-EB56-4716-8E8247463880}"/>
              </a:ext>
            </a:extLst>
          </p:cNvPr>
          <p:cNvGrpSpPr/>
          <p:nvPr/>
        </p:nvGrpSpPr>
        <p:grpSpPr>
          <a:xfrm>
            <a:off x="4679375" y="2712281"/>
            <a:ext cx="5490927" cy="527415"/>
            <a:chOff x="878892" y="2712281"/>
            <a:chExt cx="5490927" cy="52741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B800653-94E3-D975-CB20-300786663D5E}"/>
                </a:ext>
              </a:extLst>
            </p:cNvPr>
            <p:cNvSpPr txBox="1"/>
            <p:nvPr/>
          </p:nvSpPr>
          <p:spPr>
            <a:xfrm>
              <a:off x="878892" y="2765707"/>
              <a:ext cx="5490927" cy="420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3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New York: Albany; Montana: Helena; Vermont: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B2BFDD9-D5A4-BC31-0ABF-07FA49FB6CA5}"/>
                </a:ext>
              </a:extLst>
            </p:cNvPr>
            <p:cNvSpPr/>
            <p:nvPr/>
          </p:nvSpPr>
          <p:spPr>
            <a:xfrm>
              <a:off x="878892" y="2712281"/>
              <a:ext cx="5402440" cy="52741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3285434-7E02-5574-B613-7CEA3AEA617C}"/>
              </a:ext>
            </a:extLst>
          </p:cNvPr>
          <p:cNvGrpSpPr/>
          <p:nvPr/>
        </p:nvGrpSpPr>
        <p:grpSpPr>
          <a:xfrm>
            <a:off x="4679375" y="4108889"/>
            <a:ext cx="5402440" cy="527415"/>
            <a:chOff x="878892" y="4149217"/>
            <a:chExt cx="5402440" cy="52741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52D99AA-80F2-D04A-AA71-EFE538D9C1EB}"/>
                </a:ext>
              </a:extLst>
            </p:cNvPr>
            <p:cNvSpPr txBox="1"/>
            <p:nvPr/>
          </p:nvSpPr>
          <p:spPr>
            <a:xfrm>
              <a:off x="878892" y="4213206"/>
              <a:ext cx="3578352" cy="420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3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Tell me the capital of Vermont.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E957616-0648-D0FD-7128-5847E554BB0A}"/>
                </a:ext>
              </a:extLst>
            </p:cNvPr>
            <p:cNvSpPr/>
            <p:nvPr/>
          </p:nvSpPr>
          <p:spPr>
            <a:xfrm>
              <a:off x="878892" y="4149217"/>
              <a:ext cx="5402440" cy="52741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AFAE882-759C-0B4B-F410-4D59F467DDF7}"/>
              </a:ext>
            </a:extLst>
          </p:cNvPr>
          <p:cNvSpPr txBox="1"/>
          <p:nvPr/>
        </p:nvSpPr>
        <p:spPr>
          <a:xfrm>
            <a:off x="252160" y="1367411"/>
            <a:ext cx="3674404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Cloze prompt (fill-in-the-blank)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D19356-B6E4-23C7-AE90-B7500FAE19A5}"/>
              </a:ext>
            </a:extLst>
          </p:cNvPr>
          <p:cNvSpPr txBox="1"/>
          <p:nvPr/>
        </p:nvSpPr>
        <p:spPr>
          <a:xfrm>
            <a:off x="114302" y="2765707"/>
            <a:ext cx="3812262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In-context learning (by-example)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EB4B68-043B-783B-2E92-482AC3D651A1}"/>
              </a:ext>
            </a:extLst>
          </p:cNvPr>
          <p:cNvSpPr txBox="1"/>
          <p:nvPr/>
        </p:nvSpPr>
        <p:spPr>
          <a:xfrm>
            <a:off x="181628" y="4162314"/>
            <a:ext cx="3744936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Explicit instruction-style prompt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E79FD04-2312-8A10-5027-466F5F2C246E}"/>
              </a:ext>
            </a:extLst>
          </p:cNvPr>
          <p:cNvCxnSpPr>
            <a:cxnSpLocks/>
          </p:cNvCxnSpPr>
          <p:nvPr/>
        </p:nvCxnSpPr>
        <p:spPr>
          <a:xfrm>
            <a:off x="3870767" y="1573290"/>
            <a:ext cx="808608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F249FE2-40FF-830E-19FD-4CFC6BC90243}"/>
              </a:ext>
            </a:extLst>
          </p:cNvPr>
          <p:cNvCxnSpPr>
            <a:cxnSpLocks/>
          </p:cNvCxnSpPr>
          <p:nvPr/>
        </p:nvCxnSpPr>
        <p:spPr>
          <a:xfrm>
            <a:off x="3870767" y="2982990"/>
            <a:ext cx="808608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59191C-7259-C4D1-4311-BDE7B6380A89}"/>
              </a:ext>
            </a:extLst>
          </p:cNvPr>
          <p:cNvCxnSpPr>
            <a:cxnSpLocks/>
          </p:cNvCxnSpPr>
          <p:nvPr/>
        </p:nvCxnSpPr>
        <p:spPr>
          <a:xfrm>
            <a:off x="3870767" y="4383165"/>
            <a:ext cx="808608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B878BD7-4AEB-3B7D-FB2B-CDF442B9F5E1}"/>
              </a:ext>
            </a:extLst>
          </p:cNvPr>
          <p:cNvSpPr/>
          <p:nvPr/>
        </p:nvSpPr>
        <p:spPr>
          <a:xfrm>
            <a:off x="10185668" y="1309582"/>
            <a:ext cx="1750901" cy="52741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F678C0-C219-A4CE-1A85-7945289FC747}"/>
              </a:ext>
            </a:extLst>
          </p:cNvPr>
          <p:cNvSpPr/>
          <p:nvPr/>
        </p:nvSpPr>
        <p:spPr>
          <a:xfrm>
            <a:off x="10179256" y="2712280"/>
            <a:ext cx="1750901" cy="52741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9E501E-CC1F-A233-6B1F-F2EC2E60537E}"/>
              </a:ext>
            </a:extLst>
          </p:cNvPr>
          <p:cNvSpPr/>
          <p:nvPr/>
        </p:nvSpPr>
        <p:spPr>
          <a:xfrm>
            <a:off x="10179255" y="4108888"/>
            <a:ext cx="1750901" cy="52741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77F22447-76CF-E69C-876F-DE673C883D12}"/>
              </a:ext>
            </a:extLst>
          </p:cNvPr>
          <p:cNvSpPr/>
          <p:nvPr/>
        </p:nvSpPr>
        <p:spPr>
          <a:xfrm>
            <a:off x="10060411" y="1857372"/>
            <a:ext cx="801554" cy="285779"/>
          </a:xfrm>
          <a:custGeom>
            <a:avLst/>
            <a:gdLst>
              <a:gd name="connsiteX0" fmla="*/ 0 w 1428750"/>
              <a:gd name="connsiteY0" fmla="*/ 0 h 300066"/>
              <a:gd name="connsiteX1" fmla="*/ 742950 w 1428750"/>
              <a:gd name="connsiteY1" fmla="*/ 300037 h 300066"/>
              <a:gd name="connsiteX2" fmla="*/ 1428750 w 1428750"/>
              <a:gd name="connsiteY2" fmla="*/ 14287 h 300066"/>
              <a:gd name="connsiteX0" fmla="*/ 0 w 1357313"/>
              <a:gd name="connsiteY0" fmla="*/ 71438 h 285779"/>
              <a:gd name="connsiteX1" fmla="*/ 671513 w 1357313"/>
              <a:gd name="connsiteY1" fmla="*/ 285750 h 285779"/>
              <a:gd name="connsiteX2" fmla="*/ 1357313 w 1357313"/>
              <a:gd name="connsiteY2" fmla="*/ 0 h 285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7313" h="285779">
                <a:moveTo>
                  <a:pt x="0" y="71438"/>
                </a:moveTo>
                <a:cubicBezTo>
                  <a:pt x="252412" y="220266"/>
                  <a:pt x="433388" y="283369"/>
                  <a:pt x="671513" y="285750"/>
                </a:cubicBezTo>
                <a:cubicBezTo>
                  <a:pt x="909638" y="288131"/>
                  <a:pt x="1133475" y="144065"/>
                  <a:pt x="1357313" y="0"/>
                </a:cubicBezTo>
              </a:path>
            </a:pathLst>
          </a:custGeom>
          <a:noFill/>
          <a:ln w="762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CCB8763E-BB65-B40B-889A-7A812892EFD0}"/>
              </a:ext>
            </a:extLst>
          </p:cNvPr>
          <p:cNvSpPr/>
          <p:nvPr/>
        </p:nvSpPr>
        <p:spPr>
          <a:xfrm rot="16200000">
            <a:off x="6716060" y="1354035"/>
            <a:ext cx="234093" cy="4107437"/>
          </a:xfrm>
          <a:prstGeom prst="lef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14F2FA-5AD0-E611-1B47-BF80C368D0DD}"/>
              </a:ext>
            </a:extLst>
          </p:cNvPr>
          <p:cNvSpPr txBox="1"/>
          <p:nvPr/>
        </p:nvSpPr>
        <p:spPr>
          <a:xfrm>
            <a:off x="5907211" y="3464010"/>
            <a:ext cx="1851789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demonstrations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305D8449-CF55-2A53-2417-96D4D855D809}"/>
              </a:ext>
            </a:extLst>
          </p:cNvPr>
          <p:cNvSpPr/>
          <p:nvPr/>
        </p:nvSpPr>
        <p:spPr>
          <a:xfrm rot="16200000">
            <a:off x="7271515" y="-565290"/>
            <a:ext cx="234093" cy="5190669"/>
          </a:xfrm>
          <a:prstGeom prst="lef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338A57-7F95-8A3E-933E-A805665072F2}"/>
              </a:ext>
            </a:extLst>
          </p:cNvPr>
          <p:cNvSpPr txBox="1"/>
          <p:nvPr/>
        </p:nvSpPr>
        <p:spPr>
          <a:xfrm>
            <a:off x="6220827" y="2060985"/>
            <a:ext cx="2408030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incomplete sentence</a:t>
            </a: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EA2C1880-381A-CB3C-375B-088DA2148ABC}"/>
              </a:ext>
            </a:extLst>
          </p:cNvPr>
          <p:cNvSpPr/>
          <p:nvPr/>
        </p:nvSpPr>
        <p:spPr>
          <a:xfrm rot="16200000">
            <a:off x="6344829" y="3151124"/>
            <a:ext cx="234093" cy="3364973"/>
          </a:xfrm>
          <a:prstGeom prst="lef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B2BDE7-142D-303B-A94E-3F46A980941E}"/>
              </a:ext>
            </a:extLst>
          </p:cNvPr>
          <p:cNvSpPr txBox="1"/>
          <p:nvPr/>
        </p:nvSpPr>
        <p:spPr>
          <a:xfrm>
            <a:off x="5443382" y="4860619"/>
            <a:ext cx="2040944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instruction</a:t>
            </a: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B2A09E16-28EE-D542-2B33-0D753E58BD8C}"/>
              </a:ext>
            </a:extLst>
          </p:cNvPr>
          <p:cNvSpPr/>
          <p:nvPr/>
        </p:nvSpPr>
        <p:spPr>
          <a:xfrm>
            <a:off x="10014648" y="3264863"/>
            <a:ext cx="801554" cy="285779"/>
          </a:xfrm>
          <a:custGeom>
            <a:avLst/>
            <a:gdLst>
              <a:gd name="connsiteX0" fmla="*/ 0 w 1428750"/>
              <a:gd name="connsiteY0" fmla="*/ 0 h 300066"/>
              <a:gd name="connsiteX1" fmla="*/ 742950 w 1428750"/>
              <a:gd name="connsiteY1" fmla="*/ 300037 h 300066"/>
              <a:gd name="connsiteX2" fmla="*/ 1428750 w 1428750"/>
              <a:gd name="connsiteY2" fmla="*/ 14287 h 300066"/>
              <a:gd name="connsiteX0" fmla="*/ 0 w 1357313"/>
              <a:gd name="connsiteY0" fmla="*/ 71438 h 285779"/>
              <a:gd name="connsiteX1" fmla="*/ 671513 w 1357313"/>
              <a:gd name="connsiteY1" fmla="*/ 285750 h 285779"/>
              <a:gd name="connsiteX2" fmla="*/ 1357313 w 1357313"/>
              <a:gd name="connsiteY2" fmla="*/ 0 h 285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7313" h="285779">
                <a:moveTo>
                  <a:pt x="0" y="71438"/>
                </a:moveTo>
                <a:cubicBezTo>
                  <a:pt x="252412" y="220266"/>
                  <a:pt x="433388" y="283369"/>
                  <a:pt x="671513" y="285750"/>
                </a:cubicBezTo>
                <a:cubicBezTo>
                  <a:pt x="909638" y="288131"/>
                  <a:pt x="1133475" y="144065"/>
                  <a:pt x="1357313" y="0"/>
                </a:cubicBezTo>
              </a:path>
            </a:pathLst>
          </a:custGeom>
          <a:noFill/>
          <a:ln w="762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1EAA704-03B3-CCDD-0079-D8FF4CEA84F0}"/>
              </a:ext>
            </a:extLst>
          </p:cNvPr>
          <p:cNvSpPr/>
          <p:nvPr/>
        </p:nvSpPr>
        <p:spPr>
          <a:xfrm>
            <a:off x="9944254" y="4664878"/>
            <a:ext cx="801554" cy="285779"/>
          </a:xfrm>
          <a:custGeom>
            <a:avLst/>
            <a:gdLst>
              <a:gd name="connsiteX0" fmla="*/ 0 w 1428750"/>
              <a:gd name="connsiteY0" fmla="*/ 0 h 300066"/>
              <a:gd name="connsiteX1" fmla="*/ 742950 w 1428750"/>
              <a:gd name="connsiteY1" fmla="*/ 300037 h 300066"/>
              <a:gd name="connsiteX2" fmla="*/ 1428750 w 1428750"/>
              <a:gd name="connsiteY2" fmla="*/ 14287 h 300066"/>
              <a:gd name="connsiteX0" fmla="*/ 0 w 1357313"/>
              <a:gd name="connsiteY0" fmla="*/ 71438 h 285779"/>
              <a:gd name="connsiteX1" fmla="*/ 671513 w 1357313"/>
              <a:gd name="connsiteY1" fmla="*/ 285750 h 285779"/>
              <a:gd name="connsiteX2" fmla="*/ 1357313 w 1357313"/>
              <a:gd name="connsiteY2" fmla="*/ 0 h 285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7313" h="285779">
                <a:moveTo>
                  <a:pt x="0" y="71438"/>
                </a:moveTo>
                <a:cubicBezTo>
                  <a:pt x="252412" y="220266"/>
                  <a:pt x="433388" y="283369"/>
                  <a:pt x="671513" y="285750"/>
                </a:cubicBezTo>
                <a:cubicBezTo>
                  <a:pt x="909638" y="288131"/>
                  <a:pt x="1133475" y="144065"/>
                  <a:pt x="1357313" y="0"/>
                </a:cubicBezTo>
              </a:path>
            </a:pathLst>
          </a:custGeom>
          <a:noFill/>
          <a:ln w="762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F2CC74-EDA8-2A8B-A75B-BC7E8E4484BE}"/>
              </a:ext>
            </a:extLst>
          </p:cNvPr>
          <p:cNvSpPr txBox="1"/>
          <p:nvPr/>
        </p:nvSpPr>
        <p:spPr>
          <a:xfrm>
            <a:off x="9732672" y="2060985"/>
            <a:ext cx="2459328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next-word prediction</a:t>
            </a:r>
          </a:p>
        </p:txBody>
      </p:sp>
    </p:spTree>
    <p:extLst>
      <p:ext uri="{BB962C8B-B14F-4D97-AF65-F5344CB8AC3E}">
        <p14:creationId xmlns:p14="http://schemas.microsoft.com/office/powerpoint/2010/main" val="4123821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00D0FA-C5AB-BE6D-3B73-18B0F52F92CB}"/>
              </a:ext>
            </a:extLst>
          </p:cNvPr>
          <p:cNvSpPr txBox="1"/>
          <p:nvPr/>
        </p:nvSpPr>
        <p:spPr>
          <a:xfrm>
            <a:off x="3221633" y="264640"/>
            <a:ext cx="5998117" cy="6328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shares of MSFT can I buy for $10,000?</a:t>
            </a:r>
          </a:p>
          <a:p>
            <a:endParaRPr lang="en-US" sz="21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33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[invoke search MSFT]</a:t>
            </a:r>
          </a:p>
          <a:p>
            <a:endParaRPr lang="en-US" sz="21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33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Corp, NASDAQ: MSFT.</a:t>
            </a:r>
          </a:p>
          <a:p>
            <a:r>
              <a:rPr lang="en-US" sz="2133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Summary &gt; Microsoft Corp</a:t>
            </a:r>
          </a:p>
          <a:p>
            <a:r>
              <a:rPr lang="en-US" sz="2133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280.57 USD</a:t>
            </a:r>
          </a:p>
          <a:p>
            <a:r>
              <a:rPr lang="en-US" sz="2133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+2.91 (1.05%) today</a:t>
            </a:r>
          </a:p>
          <a:p>
            <a:r>
              <a:rPr lang="en-US" sz="2133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Mkt Cap 2.09T</a:t>
            </a:r>
          </a:p>
          <a:p>
            <a:r>
              <a:rPr lang="en-US" sz="2133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P/E ratio 31.19</a:t>
            </a:r>
          </a:p>
          <a:p>
            <a:r>
              <a:rPr lang="en-US" sz="2133" dirty="0" err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US" sz="2133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yield 0.97%</a:t>
            </a:r>
          </a:p>
          <a:p>
            <a:r>
              <a:rPr lang="en-US" sz="2133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[response complete]</a:t>
            </a:r>
          </a:p>
          <a:p>
            <a:endParaRPr lang="en-US" sz="21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33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[invoke calculator 10000 / 280.57]</a:t>
            </a:r>
          </a:p>
          <a:p>
            <a:endParaRPr lang="en-US" sz="21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33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35.6417293367</a:t>
            </a:r>
          </a:p>
          <a:p>
            <a:r>
              <a:rPr lang="en-US" sz="2133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[response complete]</a:t>
            </a:r>
          </a:p>
          <a:p>
            <a:endParaRPr lang="en-US" sz="213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33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today’s price of 280.57, you can buy 35 shares.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1AD5ED-3B9F-294C-216A-0BA4017024DF}"/>
              </a:ext>
            </a:extLst>
          </p:cNvPr>
          <p:cNvSpPr/>
          <p:nvPr/>
        </p:nvSpPr>
        <p:spPr>
          <a:xfrm>
            <a:off x="3221633" y="185128"/>
            <a:ext cx="5998117" cy="57783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0C5566-B87A-5B6C-4989-61C9E8D0A6E7}"/>
              </a:ext>
            </a:extLst>
          </p:cNvPr>
          <p:cNvSpPr/>
          <p:nvPr/>
        </p:nvSpPr>
        <p:spPr>
          <a:xfrm>
            <a:off x="3221632" y="6079197"/>
            <a:ext cx="5998117" cy="52741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622BEC8D-63E9-CA54-25AF-9475F31617FB}"/>
              </a:ext>
            </a:extLst>
          </p:cNvPr>
          <p:cNvSpPr/>
          <p:nvPr/>
        </p:nvSpPr>
        <p:spPr>
          <a:xfrm rot="5400000">
            <a:off x="2672377" y="5827216"/>
            <a:ext cx="801554" cy="285779"/>
          </a:xfrm>
          <a:custGeom>
            <a:avLst/>
            <a:gdLst>
              <a:gd name="connsiteX0" fmla="*/ 0 w 1428750"/>
              <a:gd name="connsiteY0" fmla="*/ 0 h 300066"/>
              <a:gd name="connsiteX1" fmla="*/ 742950 w 1428750"/>
              <a:gd name="connsiteY1" fmla="*/ 300037 h 300066"/>
              <a:gd name="connsiteX2" fmla="*/ 1428750 w 1428750"/>
              <a:gd name="connsiteY2" fmla="*/ 14287 h 300066"/>
              <a:gd name="connsiteX0" fmla="*/ 0 w 1357313"/>
              <a:gd name="connsiteY0" fmla="*/ 71438 h 285779"/>
              <a:gd name="connsiteX1" fmla="*/ 671513 w 1357313"/>
              <a:gd name="connsiteY1" fmla="*/ 285750 h 285779"/>
              <a:gd name="connsiteX2" fmla="*/ 1357313 w 1357313"/>
              <a:gd name="connsiteY2" fmla="*/ 0 h 285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7313" h="285779">
                <a:moveTo>
                  <a:pt x="0" y="71438"/>
                </a:moveTo>
                <a:cubicBezTo>
                  <a:pt x="252412" y="220266"/>
                  <a:pt x="433388" y="283369"/>
                  <a:pt x="671513" y="285750"/>
                </a:cubicBezTo>
                <a:cubicBezTo>
                  <a:pt x="909638" y="288131"/>
                  <a:pt x="1133475" y="144065"/>
                  <a:pt x="1357313" y="0"/>
                </a:cubicBezTo>
              </a:path>
            </a:pathLst>
          </a:custGeom>
          <a:noFill/>
          <a:ln w="762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179F3140-EDAB-7025-6B46-6CF1D0015083}"/>
              </a:ext>
            </a:extLst>
          </p:cNvPr>
          <p:cNvSpPr/>
          <p:nvPr/>
        </p:nvSpPr>
        <p:spPr>
          <a:xfrm rot="5400000">
            <a:off x="2672376" y="718501"/>
            <a:ext cx="801554" cy="285779"/>
          </a:xfrm>
          <a:custGeom>
            <a:avLst/>
            <a:gdLst>
              <a:gd name="connsiteX0" fmla="*/ 0 w 1428750"/>
              <a:gd name="connsiteY0" fmla="*/ 0 h 300066"/>
              <a:gd name="connsiteX1" fmla="*/ 742950 w 1428750"/>
              <a:gd name="connsiteY1" fmla="*/ 300037 h 300066"/>
              <a:gd name="connsiteX2" fmla="*/ 1428750 w 1428750"/>
              <a:gd name="connsiteY2" fmla="*/ 14287 h 300066"/>
              <a:gd name="connsiteX0" fmla="*/ 0 w 1357313"/>
              <a:gd name="connsiteY0" fmla="*/ 71438 h 285779"/>
              <a:gd name="connsiteX1" fmla="*/ 671513 w 1357313"/>
              <a:gd name="connsiteY1" fmla="*/ 285750 h 285779"/>
              <a:gd name="connsiteX2" fmla="*/ 1357313 w 1357313"/>
              <a:gd name="connsiteY2" fmla="*/ 0 h 285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7313" h="285779">
                <a:moveTo>
                  <a:pt x="0" y="71438"/>
                </a:moveTo>
                <a:cubicBezTo>
                  <a:pt x="252412" y="220266"/>
                  <a:pt x="433388" y="283369"/>
                  <a:pt x="671513" y="285750"/>
                </a:cubicBezTo>
                <a:cubicBezTo>
                  <a:pt x="909638" y="288131"/>
                  <a:pt x="1133475" y="144065"/>
                  <a:pt x="1357313" y="0"/>
                </a:cubicBezTo>
              </a:path>
            </a:pathLst>
          </a:custGeom>
          <a:noFill/>
          <a:ln w="762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7C4152DB-0DF1-CD9D-5196-451F0932E147}"/>
              </a:ext>
            </a:extLst>
          </p:cNvPr>
          <p:cNvSpPr/>
          <p:nvPr/>
        </p:nvSpPr>
        <p:spPr>
          <a:xfrm rot="5400000">
            <a:off x="2672375" y="4230330"/>
            <a:ext cx="801554" cy="285779"/>
          </a:xfrm>
          <a:custGeom>
            <a:avLst/>
            <a:gdLst>
              <a:gd name="connsiteX0" fmla="*/ 0 w 1428750"/>
              <a:gd name="connsiteY0" fmla="*/ 0 h 300066"/>
              <a:gd name="connsiteX1" fmla="*/ 742950 w 1428750"/>
              <a:gd name="connsiteY1" fmla="*/ 300037 h 300066"/>
              <a:gd name="connsiteX2" fmla="*/ 1428750 w 1428750"/>
              <a:gd name="connsiteY2" fmla="*/ 14287 h 300066"/>
              <a:gd name="connsiteX0" fmla="*/ 0 w 1357313"/>
              <a:gd name="connsiteY0" fmla="*/ 71438 h 285779"/>
              <a:gd name="connsiteX1" fmla="*/ 671513 w 1357313"/>
              <a:gd name="connsiteY1" fmla="*/ 285750 h 285779"/>
              <a:gd name="connsiteX2" fmla="*/ 1357313 w 1357313"/>
              <a:gd name="connsiteY2" fmla="*/ 0 h 285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7313" h="285779">
                <a:moveTo>
                  <a:pt x="0" y="71438"/>
                </a:moveTo>
                <a:cubicBezTo>
                  <a:pt x="252412" y="220266"/>
                  <a:pt x="433388" y="283369"/>
                  <a:pt x="671513" y="285750"/>
                </a:cubicBezTo>
                <a:cubicBezTo>
                  <a:pt x="909638" y="288131"/>
                  <a:pt x="1133475" y="144065"/>
                  <a:pt x="1357313" y="0"/>
                </a:cubicBezTo>
              </a:path>
            </a:pathLst>
          </a:custGeom>
          <a:noFill/>
          <a:ln w="762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Person icon - Ikonate">
            <a:extLst>
              <a:ext uri="{FF2B5EF4-FFF2-40B4-BE49-F238E27FC236}">
                <a16:creationId xmlns:a16="http://schemas.microsoft.com/office/drawing/2014/main" id="{2C18BD4D-4DD3-26CA-D51A-AED037948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" y="85981"/>
            <a:ext cx="1197181" cy="1197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24548C-8623-E6B9-18D0-6B4C26833526}"/>
              </a:ext>
            </a:extLst>
          </p:cNvPr>
          <p:cNvCxnSpPr>
            <a:cxnSpLocks/>
          </p:cNvCxnSpPr>
          <p:nvPr/>
        </p:nvCxnSpPr>
        <p:spPr>
          <a:xfrm>
            <a:off x="1044777" y="480914"/>
            <a:ext cx="188548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F16F262-E989-3254-55FF-D73505CD5D55}"/>
              </a:ext>
            </a:extLst>
          </p:cNvPr>
          <p:cNvCxnSpPr>
            <a:cxnSpLocks/>
          </p:cNvCxnSpPr>
          <p:nvPr/>
        </p:nvCxnSpPr>
        <p:spPr>
          <a:xfrm>
            <a:off x="5910470" y="1136896"/>
            <a:ext cx="3790121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106B73-F657-D446-CC96-C5B06AC5FC40}"/>
              </a:ext>
            </a:extLst>
          </p:cNvPr>
          <p:cNvCxnSpPr>
            <a:cxnSpLocks/>
          </p:cNvCxnSpPr>
          <p:nvPr/>
        </p:nvCxnSpPr>
        <p:spPr>
          <a:xfrm flipH="1">
            <a:off x="7222434" y="1775791"/>
            <a:ext cx="2478157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B5A8EBF-6754-1BA7-0302-3B0A81AE107C}"/>
              </a:ext>
            </a:extLst>
          </p:cNvPr>
          <p:cNvCxnSpPr>
            <a:cxnSpLocks/>
          </p:cNvCxnSpPr>
          <p:nvPr/>
        </p:nvCxnSpPr>
        <p:spPr>
          <a:xfrm>
            <a:off x="7222434" y="4740866"/>
            <a:ext cx="2478157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1C10D3D-10B7-7FF5-6CC8-74B51E5B2198}"/>
              </a:ext>
            </a:extLst>
          </p:cNvPr>
          <p:cNvCxnSpPr>
            <a:cxnSpLocks/>
          </p:cNvCxnSpPr>
          <p:nvPr/>
        </p:nvCxnSpPr>
        <p:spPr>
          <a:xfrm flipH="1">
            <a:off x="5559286" y="5370344"/>
            <a:ext cx="4141305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8EECAF5-B24E-BBF5-AFF1-B02C377708B4}"/>
              </a:ext>
            </a:extLst>
          </p:cNvPr>
          <p:cNvSpPr txBox="1"/>
          <p:nvPr/>
        </p:nvSpPr>
        <p:spPr>
          <a:xfrm>
            <a:off x="1411993" y="804650"/>
            <a:ext cx="1486176" cy="7487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133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word</a:t>
            </a:r>
            <a:br>
              <a:rPr lang="en-US" sz="2133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33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F9E012-B567-D3B5-BE0C-83020C304A36}"/>
              </a:ext>
            </a:extLst>
          </p:cNvPr>
          <p:cNvSpPr txBox="1"/>
          <p:nvPr/>
        </p:nvSpPr>
        <p:spPr>
          <a:xfrm>
            <a:off x="7442294" y="1798871"/>
            <a:ext cx="1737976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133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 responses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17EC31-E062-AA40-4959-FDA38317762A}"/>
              </a:ext>
            </a:extLst>
          </p:cNvPr>
          <p:cNvSpPr txBox="1"/>
          <p:nvPr/>
        </p:nvSpPr>
        <p:spPr>
          <a:xfrm>
            <a:off x="1411993" y="4025202"/>
            <a:ext cx="1486176" cy="7487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133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word</a:t>
            </a:r>
            <a:br>
              <a:rPr lang="en-US" sz="2133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33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82D4ECC-3E69-565F-F19A-02B2D259EA03}"/>
              </a:ext>
            </a:extLst>
          </p:cNvPr>
          <p:cNvSpPr txBox="1"/>
          <p:nvPr/>
        </p:nvSpPr>
        <p:spPr>
          <a:xfrm>
            <a:off x="7347300" y="5359046"/>
            <a:ext cx="1737976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133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 responses</a:t>
            </a:r>
          </a:p>
        </p:txBody>
      </p:sp>
      <p:pic>
        <p:nvPicPr>
          <p:cNvPr id="39" name="Picture 2" descr="Person icon - Ikonate">
            <a:extLst>
              <a:ext uri="{FF2B5EF4-FFF2-40B4-BE49-F238E27FC236}">
                <a16:creationId xmlns:a16="http://schemas.microsoft.com/office/drawing/2014/main" id="{A440542F-72EC-495A-6530-A9C395EBC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" y="5524902"/>
            <a:ext cx="1197181" cy="1197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AE53050-DE77-C358-05C0-452607BBE751}"/>
              </a:ext>
            </a:extLst>
          </p:cNvPr>
          <p:cNvSpPr txBox="1"/>
          <p:nvPr/>
        </p:nvSpPr>
        <p:spPr>
          <a:xfrm>
            <a:off x="1014628" y="-4558"/>
            <a:ext cx="1935146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instruction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B0CC0F-4220-0003-41A9-30D6A36EFB3B}"/>
              </a:ext>
            </a:extLst>
          </p:cNvPr>
          <p:cNvSpPr txBox="1"/>
          <p:nvPr/>
        </p:nvSpPr>
        <p:spPr>
          <a:xfrm>
            <a:off x="935772" y="5529570"/>
            <a:ext cx="1962397" cy="7487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133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next word</a:t>
            </a:r>
            <a:br>
              <a:rPr lang="en-US" sz="2133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33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BF3918-458B-5D31-C00F-DADBE73085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1" t="14546" r="22078" b="16143"/>
          <a:stretch/>
        </p:blipFill>
        <p:spPr bwMode="auto">
          <a:xfrm>
            <a:off x="9846187" y="659731"/>
            <a:ext cx="1492639" cy="178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A7E1608-9699-43DD-4882-29F3AF45B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0874" y="4240703"/>
            <a:ext cx="1663264" cy="166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6F23EBBF-E3CF-13B1-2B9D-CE2DED5C1732}"/>
              </a:ext>
            </a:extLst>
          </p:cNvPr>
          <p:cNvSpPr txBox="1"/>
          <p:nvPr/>
        </p:nvSpPr>
        <p:spPr>
          <a:xfrm>
            <a:off x="10029210" y="2407015"/>
            <a:ext cx="1375698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33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tool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CC1CA5A-B418-F4C5-BB7E-4E25163F3B8D}"/>
              </a:ext>
            </a:extLst>
          </p:cNvPr>
          <p:cNvSpPr txBox="1"/>
          <p:nvPr/>
        </p:nvSpPr>
        <p:spPr>
          <a:xfrm>
            <a:off x="9715505" y="5759823"/>
            <a:ext cx="1754006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33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calculator tool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70AA367-122B-063F-701E-E01CEF7FDB07}"/>
              </a:ext>
            </a:extLst>
          </p:cNvPr>
          <p:cNvCxnSpPr>
            <a:cxnSpLocks/>
          </p:cNvCxnSpPr>
          <p:nvPr/>
        </p:nvCxnSpPr>
        <p:spPr>
          <a:xfrm flipH="1">
            <a:off x="1044777" y="6342904"/>
            <a:ext cx="1811832" cy="2797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626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F066657-A79B-5022-9821-0BE3E195555A}"/>
              </a:ext>
            </a:extLst>
          </p:cNvPr>
          <p:cNvGrpSpPr/>
          <p:nvPr/>
        </p:nvGrpSpPr>
        <p:grpSpPr>
          <a:xfrm>
            <a:off x="4679375" y="1315673"/>
            <a:ext cx="5306261" cy="527415"/>
            <a:chOff x="878892" y="1315673"/>
            <a:chExt cx="5306261" cy="52741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C1CC75A-6AD7-BF86-57FF-E9195ACABD27}"/>
                </a:ext>
              </a:extLst>
            </p:cNvPr>
            <p:cNvSpPr txBox="1"/>
            <p:nvPr/>
          </p:nvSpPr>
          <p:spPr>
            <a:xfrm>
              <a:off x="878892" y="1367411"/>
              <a:ext cx="5306261" cy="420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3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opposite of the word “noisy” is the word “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BA942B8-7B9B-7156-9FEA-F4344351124C}"/>
                </a:ext>
              </a:extLst>
            </p:cNvPr>
            <p:cNvSpPr/>
            <p:nvPr/>
          </p:nvSpPr>
          <p:spPr>
            <a:xfrm>
              <a:off x="878892" y="1315673"/>
              <a:ext cx="5217108" cy="52741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CD2E5A0-578B-EB56-4716-8E8247463880}"/>
              </a:ext>
            </a:extLst>
          </p:cNvPr>
          <p:cNvGrpSpPr/>
          <p:nvPr/>
        </p:nvGrpSpPr>
        <p:grpSpPr>
          <a:xfrm>
            <a:off x="4679375" y="2712281"/>
            <a:ext cx="5299849" cy="527415"/>
            <a:chOff x="878892" y="2712281"/>
            <a:chExt cx="5299849" cy="52741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B800653-94E3-D975-CB20-300786663D5E}"/>
                </a:ext>
              </a:extLst>
            </p:cNvPr>
            <p:cNvSpPr txBox="1"/>
            <p:nvPr/>
          </p:nvSpPr>
          <p:spPr>
            <a:xfrm>
              <a:off x="878892" y="2765707"/>
              <a:ext cx="5299849" cy="420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3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big : small ;  slow : fast ;  fresh :  stale ; noisy :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B2BFDD9-D5A4-BC31-0ABF-07FA49FB6CA5}"/>
                </a:ext>
              </a:extLst>
            </p:cNvPr>
            <p:cNvSpPr/>
            <p:nvPr/>
          </p:nvSpPr>
          <p:spPr>
            <a:xfrm>
              <a:off x="878892" y="2712281"/>
              <a:ext cx="5217108" cy="52741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3285434-7E02-5574-B613-7CEA3AEA617C}"/>
              </a:ext>
            </a:extLst>
          </p:cNvPr>
          <p:cNvGrpSpPr/>
          <p:nvPr/>
        </p:nvGrpSpPr>
        <p:grpSpPr>
          <a:xfrm>
            <a:off x="4679375" y="4108889"/>
            <a:ext cx="5302927" cy="527415"/>
            <a:chOff x="878892" y="4149217"/>
            <a:chExt cx="5302927" cy="52741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52D99AA-80F2-D04A-AA71-EFE538D9C1EB}"/>
                </a:ext>
              </a:extLst>
            </p:cNvPr>
            <p:cNvSpPr txBox="1"/>
            <p:nvPr/>
          </p:nvSpPr>
          <p:spPr>
            <a:xfrm>
              <a:off x="878892" y="4213206"/>
              <a:ext cx="5302927" cy="420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33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Give me a word that is the opposite of “noisy.”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E957616-0648-D0FD-7128-5847E554BB0A}"/>
                </a:ext>
              </a:extLst>
            </p:cNvPr>
            <p:cNvSpPr/>
            <p:nvPr/>
          </p:nvSpPr>
          <p:spPr>
            <a:xfrm>
              <a:off x="878892" y="4149217"/>
              <a:ext cx="5217108" cy="52741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AFAE882-759C-0B4B-F410-4D59F467DDF7}"/>
              </a:ext>
            </a:extLst>
          </p:cNvPr>
          <p:cNvSpPr txBox="1"/>
          <p:nvPr/>
        </p:nvSpPr>
        <p:spPr>
          <a:xfrm>
            <a:off x="252160" y="1367411"/>
            <a:ext cx="3674404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Cloze prompt (fill-in-the-blank)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D19356-B6E4-23C7-AE90-B7500FAE19A5}"/>
              </a:ext>
            </a:extLst>
          </p:cNvPr>
          <p:cNvSpPr txBox="1"/>
          <p:nvPr/>
        </p:nvSpPr>
        <p:spPr>
          <a:xfrm>
            <a:off x="114302" y="2765707"/>
            <a:ext cx="3812262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In-context learning (by-example)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EB4B68-043B-783B-2E92-482AC3D651A1}"/>
              </a:ext>
            </a:extLst>
          </p:cNvPr>
          <p:cNvSpPr txBox="1"/>
          <p:nvPr/>
        </p:nvSpPr>
        <p:spPr>
          <a:xfrm>
            <a:off x="181628" y="4162314"/>
            <a:ext cx="3744936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1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Explicit instruction-style prompt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E79FD04-2312-8A10-5027-466F5F2C246E}"/>
              </a:ext>
            </a:extLst>
          </p:cNvPr>
          <p:cNvCxnSpPr>
            <a:cxnSpLocks/>
          </p:cNvCxnSpPr>
          <p:nvPr/>
        </p:nvCxnSpPr>
        <p:spPr>
          <a:xfrm>
            <a:off x="3870767" y="1573290"/>
            <a:ext cx="808608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F249FE2-40FF-830E-19FD-4CFC6BC90243}"/>
              </a:ext>
            </a:extLst>
          </p:cNvPr>
          <p:cNvCxnSpPr>
            <a:cxnSpLocks/>
          </p:cNvCxnSpPr>
          <p:nvPr/>
        </p:nvCxnSpPr>
        <p:spPr>
          <a:xfrm>
            <a:off x="3870767" y="2982990"/>
            <a:ext cx="808608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59191C-7259-C4D1-4311-BDE7B6380A89}"/>
              </a:ext>
            </a:extLst>
          </p:cNvPr>
          <p:cNvCxnSpPr>
            <a:cxnSpLocks/>
          </p:cNvCxnSpPr>
          <p:nvPr/>
        </p:nvCxnSpPr>
        <p:spPr>
          <a:xfrm>
            <a:off x="3870767" y="4383165"/>
            <a:ext cx="808608" cy="0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B878BD7-4AEB-3B7D-FB2B-CDF442B9F5E1}"/>
              </a:ext>
            </a:extLst>
          </p:cNvPr>
          <p:cNvSpPr/>
          <p:nvPr/>
        </p:nvSpPr>
        <p:spPr>
          <a:xfrm>
            <a:off x="9985636" y="1309582"/>
            <a:ext cx="1750901" cy="5274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F678C0-C219-A4CE-1A85-7945289FC747}"/>
              </a:ext>
            </a:extLst>
          </p:cNvPr>
          <p:cNvSpPr/>
          <p:nvPr/>
        </p:nvSpPr>
        <p:spPr>
          <a:xfrm>
            <a:off x="9979224" y="2712280"/>
            <a:ext cx="1750901" cy="5274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9E501E-CC1F-A233-6B1F-F2EC2E60537E}"/>
              </a:ext>
            </a:extLst>
          </p:cNvPr>
          <p:cNvSpPr/>
          <p:nvPr/>
        </p:nvSpPr>
        <p:spPr>
          <a:xfrm>
            <a:off x="9979223" y="4108888"/>
            <a:ext cx="1750901" cy="5274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932128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4868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247</Words>
  <Application>Microsoft Macintosh PowerPoint</Application>
  <PresentationFormat>Widescreen</PresentationFormat>
  <Paragraphs>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Bau</dc:creator>
  <cp:lastModifiedBy>David Bau</cp:lastModifiedBy>
  <cp:revision>3</cp:revision>
  <dcterms:created xsi:type="dcterms:W3CDTF">2023-03-27T10:43:38Z</dcterms:created>
  <dcterms:modified xsi:type="dcterms:W3CDTF">2023-03-27T12:21:11Z</dcterms:modified>
</cp:coreProperties>
</file>