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>
                <a:latin typeface="Bauhaus 93" panose="04030905020B02020C02" pitchFamily="82" charset="0"/>
              </a:rPr>
              <a:t>Capacitación</a:t>
            </a:r>
            <a:r>
              <a:rPr lang="es-419" dirty="0" smtClean="0"/>
              <a:t> 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smtClean="0"/>
              <a:t>Sistema de información </a:t>
            </a:r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58" y="605307"/>
            <a:ext cx="2412842" cy="2446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750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Alcance 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4000" dirty="0"/>
              <a:t>Crear un software el cual permita al administrador generar, modificar y asignar ambientes de formación de cada una de las sedes con las que cuenta el Sena (CEET), a instructores y fichas de cada uno de los aprendices, logrando así que los horarios del Sena estén en orden. 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5124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Justificación 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Generar un software que facilite la observación  y la modificación del sistema de horarios del Sena, de esta manera tener unos horarios más organizados y seguros</a:t>
            </a:r>
            <a:endParaRPr lang="es-419" sz="4000" dirty="0"/>
          </a:p>
        </p:txBody>
      </p:sp>
    </p:spTree>
    <p:extLst>
      <p:ext uri="{BB962C8B-B14F-4D97-AF65-F5344CB8AC3E}">
        <p14:creationId xmlns:p14="http://schemas.microsoft.com/office/powerpoint/2010/main" val="137573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>
                <a:latin typeface="Bauhaus 93" panose="04030905020B02020C02" pitchFamily="82" charset="0"/>
              </a:rPr>
              <a:t>Objetivo</a:t>
            </a:r>
            <a:endParaRPr lang="es-419" dirty="0">
              <a:latin typeface="Bauhaus 93" panose="04030905020B02020C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Arial Narrow" panose="020B0606020202030204" pitchFamily="34" charset="0"/>
              </a:rPr>
              <a:t>Generar un software que facilite la observación  y la modificación del sistema de horarios del Sena, de esta manera tener unos horarios más organizados y seguros</a:t>
            </a:r>
            <a:endParaRPr lang="es-419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2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419" sz="4400" dirty="0" smtClean="0">
                <a:latin typeface="Castellar" panose="020A0402060406010301" pitchFamily="18" charset="0"/>
              </a:rPr>
              <a:t>Base de datos </a:t>
            </a:r>
            <a:endParaRPr lang="es-419" sz="4400" dirty="0">
              <a:latin typeface="Castellar" panose="020A0402060406010301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sz="4000" dirty="0" smtClean="0"/>
              <a:t>¿Qué es y para que sirve? </a:t>
            </a:r>
            <a:endParaRPr lang="es-419" sz="4000" dirty="0"/>
          </a:p>
        </p:txBody>
      </p:sp>
    </p:spTree>
    <p:extLst>
      <p:ext uri="{BB962C8B-B14F-4D97-AF65-F5344CB8AC3E}">
        <p14:creationId xmlns:p14="http://schemas.microsoft.com/office/powerpoint/2010/main" val="4056596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</TotalTime>
  <Words>125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Bauhaus 93</vt:lpstr>
      <vt:lpstr>Calibri</vt:lpstr>
      <vt:lpstr>Calibri Light</vt:lpstr>
      <vt:lpstr>Castellar</vt:lpstr>
      <vt:lpstr>Celestial</vt:lpstr>
      <vt:lpstr>Capacitación </vt:lpstr>
      <vt:lpstr>Alcance </vt:lpstr>
      <vt:lpstr>Justificación </vt:lpstr>
      <vt:lpstr>Objetivo</vt:lpstr>
      <vt:lpstr>Base de datos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Capasitacion </dc:title>
  <dc:creator>1349397</dc:creator>
  <cp:lastModifiedBy>1349397</cp:lastModifiedBy>
  <cp:revision>3</cp:revision>
  <dcterms:created xsi:type="dcterms:W3CDTF">2018-02-20T15:04:24Z</dcterms:created>
  <dcterms:modified xsi:type="dcterms:W3CDTF">2018-02-20T15:43:19Z</dcterms:modified>
</cp:coreProperties>
</file>