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7" r:id="rId12"/>
    <p:sldId id="268" r:id="rId13"/>
    <p:sldId id="269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1821" autoAdjust="0"/>
  </p:normalViewPr>
  <p:slideViewPr>
    <p:cSldViewPr snapToGrid="0">
      <p:cViewPr varScale="1">
        <p:scale>
          <a:sx n="80" d="100"/>
          <a:sy n="8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4D03-87A4-4DC9-981C-99FB0524696A}" type="datetimeFigureOut">
              <a:rPr lang="es-419" smtClean="0"/>
              <a:t>22/2/2018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CB69A-DB13-4BA2-8F30-6D0F20FF54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64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CB69A-DB13-4BA2-8F30-6D0F20FF5439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427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CB69A-DB13-4BA2-8F30-6D0F20FF5439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275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CB69A-DB13-4BA2-8F30-6D0F20FF5439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87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CB69A-DB13-4BA2-8F30-6D0F20FF5439}" type="slidenum">
              <a:rPr lang="es-419" smtClean="0"/>
              <a:t>14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541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92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2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96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9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53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3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9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723269"/>
            <a:ext cx="8689976" cy="2509213"/>
          </a:xfrm>
        </p:spPr>
        <p:txBody>
          <a:bodyPr/>
          <a:lstStyle/>
          <a:p>
            <a:r>
              <a:rPr lang="es-419" dirty="0" smtClean="0"/>
              <a:t>Plan de capacitación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Chrono of time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688" y="3789948"/>
            <a:ext cx="2113906" cy="26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smtClean="0"/>
              <a:t>Actividades</a:t>
            </a:r>
            <a:br>
              <a:rPr lang="es-419" dirty="0" smtClean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 smtClean="0"/>
              <a:t>Unidad 2: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Teoría:</a:t>
            </a:r>
          </a:p>
          <a:p>
            <a:pPr lvl="1"/>
            <a:r>
              <a:rPr lang="es-419" dirty="0" smtClean="0"/>
              <a:t>Lenguaje de programación</a:t>
            </a:r>
          </a:p>
          <a:p>
            <a:pPr lvl="1"/>
            <a:r>
              <a:rPr lang="es-419" dirty="0" smtClean="0"/>
              <a:t>Metodología de desarrolló</a:t>
            </a:r>
          </a:p>
          <a:p>
            <a:pPr lvl="1"/>
            <a:r>
              <a:rPr lang="es-419" dirty="0" smtClean="0"/>
              <a:t>desarrollo</a:t>
            </a:r>
          </a:p>
          <a:p>
            <a:pPr lvl="1"/>
            <a:endParaRPr lang="es-419" dirty="0" smtClean="0"/>
          </a:p>
          <a:p>
            <a:pPr lvl="1"/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583" y="275465"/>
            <a:ext cx="1284218" cy="162953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447952" y="4277774"/>
            <a:ext cx="10315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II</a:t>
            </a:r>
            <a:endParaRPr lang="es-419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Lenguaje de programación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dirty="0" smtClean="0"/>
              <a:t>Usualmente usado para crear programas contralados por la maquina o también para expresar algoritmos.</a:t>
            </a:r>
          </a:p>
          <a:p>
            <a:pPr algn="just"/>
            <a:r>
              <a:rPr lang="es-419" dirty="0" smtClean="0"/>
              <a:t>En este caso se uso para le desarrollo del proyecto el lenguaje de programación denominado .NET</a:t>
            </a:r>
          </a:p>
          <a:p>
            <a:pPr algn="just"/>
            <a:r>
              <a:rPr lang="es-419" dirty="0" smtClean="0"/>
              <a:t>.NET es un framework de Microsoft, creado para el desarrollo rápido de aplicaciones sin dejar de lado la complejidad y seguridad de estas.</a:t>
            </a:r>
          </a:p>
          <a:p>
            <a:endParaRPr lang="es-419" dirty="0"/>
          </a:p>
        </p:txBody>
      </p:sp>
      <p:pic>
        <p:nvPicPr>
          <p:cNvPr id="6146" name="Picture 2" descr="Resultado de imagen para LENGUAJE DE PROGRA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02" y="4311316"/>
            <a:ext cx="3369678" cy="19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Resultado de imagen para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91" y="5231680"/>
            <a:ext cx="4799611" cy="12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9" y="-899981"/>
            <a:ext cx="4704348" cy="47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6260" y="1321941"/>
            <a:ext cx="1746684" cy="1280890"/>
          </a:xfrm>
        </p:spPr>
        <p:txBody>
          <a:bodyPr/>
          <a:lstStyle/>
          <a:p>
            <a:r>
              <a:rPr lang="es-419" dirty="0" smtClean="0"/>
              <a:t>Scrum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32802" y="2915653"/>
            <a:ext cx="8915400" cy="3777622"/>
          </a:xfrm>
        </p:spPr>
        <p:txBody>
          <a:bodyPr/>
          <a:lstStyle/>
          <a:p>
            <a:r>
              <a:rPr lang="es-419" dirty="0" smtClean="0"/>
              <a:t>Es una metodología ágil. Para el desarrollo de software.</a:t>
            </a:r>
          </a:p>
          <a:p>
            <a:r>
              <a:rPr lang="es-419" dirty="0" smtClean="0"/>
              <a:t>Basada en una mejor organización atreves de “Roles” los cuales son:</a:t>
            </a:r>
          </a:p>
          <a:p>
            <a:r>
              <a:rPr lang="es-419" dirty="0" smtClean="0"/>
              <a:t>Scrum master: Líder del proyecto y encargado de supervisacion.</a:t>
            </a:r>
          </a:p>
          <a:p>
            <a:r>
              <a:rPr lang="es-419" dirty="0" smtClean="0"/>
              <a:t>Product owner:  es la persona encargada de contratar al equipo de desarrollo, usualmente trabaja con el scrum master para un desarrollo optimo de la aplicación.</a:t>
            </a:r>
          </a:p>
          <a:p>
            <a:r>
              <a:rPr lang="es-419" dirty="0" smtClean="0"/>
              <a:t>Scrum developer: Son el equipo de desarrollo encargados de desarrollar el proyecto.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822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Desarrollo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Levantamiento de información.</a:t>
            </a:r>
          </a:p>
          <a:p>
            <a:r>
              <a:rPr lang="es-419" dirty="0" smtClean="0"/>
              <a:t>Diseño de aplicación.</a:t>
            </a:r>
          </a:p>
          <a:p>
            <a:r>
              <a:rPr lang="es-419" dirty="0" smtClean="0"/>
              <a:t>Programación de la aplicación.</a:t>
            </a:r>
          </a:p>
          <a:p>
            <a:r>
              <a:rPr lang="es-419" dirty="0" smtClean="0"/>
              <a:t>Pruebas de la aplicación.</a:t>
            </a:r>
          </a:p>
          <a:p>
            <a:r>
              <a:rPr lang="es-419" dirty="0" smtClean="0"/>
              <a:t>Implementación de la aplicación</a:t>
            </a:r>
            <a:endParaRPr lang="es-419" dirty="0"/>
          </a:p>
        </p:txBody>
      </p:sp>
      <p:pic>
        <p:nvPicPr>
          <p:cNvPr id="9218" name="Picture 2" descr="Resultado de imagen para desarrollo PROGRA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452" y="1264555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smtClean="0"/>
              <a:t>Actividades</a:t>
            </a:r>
            <a:br>
              <a:rPr lang="es-419" dirty="0" smtClean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 smtClean="0"/>
              <a:t>Unidad 3: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Teoría:</a:t>
            </a:r>
          </a:p>
          <a:p>
            <a:pPr lvl="1"/>
            <a:r>
              <a:rPr lang="es-419" dirty="0" smtClean="0"/>
              <a:t>Funcionalidad del aplicativo: Administradores</a:t>
            </a:r>
          </a:p>
          <a:p>
            <a:pPr lvl="1"/>
            <a:r>
              <a:rPr lang="es-419" dirty="0" smtClean="0"/>
              <a:t>Funcionalidad del aplicativo: Usuarios</a:t>
            </a:r>
          </a:p>
          <a:p>
            <a:pPr marL="457200" lvl="1" indent="0">
              <a:buNone/>
            </a:pPr>
            <a:endParaRPr lang="es-419" dirty="0" smtClean="0"/>
          </a:p>
          <a:p>
            <a:pPr lvl="1"/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25" y="275465"/>
            <a:ext cx="1284218" cy="162953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99035" y="4022411"/>
            <a:ext cx="15850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III</a:t>
            </a:r>
            <a:endParaRPr lang="es-419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Rol:</a:t>
            </a:r>
            <a:br>
              <a:rPr lang="es-419" dirty="0" smtClean="0"/>
            </a:br>
            <a:r>
              <a:rPr lang="es-419" dirty="0" smtClean="0"/>
              <a:t>Súper administrador - administrador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4517" y="2045662"/>
            <a:ext cx="8915400" cy="3777622"/>
          </a:xfrm>
        </p:spPr>
        <p:txBody>
          <a:bodyPr/>
          <a:lstStyle/>
          <a:p>
            <a:pPr algn="just"/>
            <a:r>
              <a:rPr lang="es-419" dirty="0" smtClean="0"/>
              <a:t>Los roles de administrador o súper administrador son los encargados de llevar acabo el buen funcionamiento del aplicativo. además de tener acceso total a el son los encargados de toda la información que maneja el mismo. </a:t>
            </a:r>
            <a:endParaRPr lang="es-419" dirty="0"/>
          </a:p>
        </p:txBody>
      </p:sp>
      <p:pic>
        <p:nvPicPr>
          <p:cNvPr id="10242" name="Picture 2" descr="Resultado de imagen para administr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821" y="3248333"/>
            <a:ext cx="15335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Rol:</a:t>
            </a:r>
            <a:br>
              <a:rPr lang="es-419" dirty="0"/>
            </a:br>
            <a:r>
              <a:rPr lang="es-419" dirty="0" smtClean="0"/>
              <a:t>Usuarios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04201" y="2202378"/>
            <a:ext cx="8915400" cy="3777622"/>
          </a:xfrm>
        </p:spPr>
        <p:txBody>
          <a:bodyPr/>
          <a:lstStyle/>
          <a:p>
            <a:pPr algn="just"/>
            <a:r>
              <a:rPr lang="es-419" dirty="0" smtClean="0"/>
              <a:t>Los usuarios cumplen uno de los papeles mas fundamentales, el cual es el de usar el aplicativo y todas sus funcionalidades dando a que el aplicativo este en el 100% de rendimiento.</a:t>
            </a:r>
          </a:p>
          <a:p>
            <a:pPr algn="just"/>
            <a:r>
              <a:rPr lang="es-419" dirty="0" smtClean="0"/>
              <a:t>Además de esto los usuarios tienen el rol de ser visualizadores y calificadores de la aplicación.</a:t>
            </a:r>
            <a:r>
              <a:rPr lang="es-419" dirty="0" smtClean="0"/>
              <a:t> </a:t>
            </a:r>
          </a:p>
          <a:p>
            <a:endParaRPr lang="es-419" dirty="0"/>
          </a:p>
        </p:txBody>
      </p:sp>
      <p:pic>
        <p:nvPicPr>
          <p:cNvPr id="1026" name="Picture 2" descr="Resultado de imagen para usu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59" y="3541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0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	DATOS INFORMATIVOS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 smtClean="0"/>
              <a:t>Convocatoria: </a:t>
            </a:r>
            <a:r>
              <a:rPr lang="es-419" dirty="0" smtClean="0"/>
              <a:t>aprendices  y administrativos.</a:t>
            </a:r>
          </a:p>
          <a:p>
            <a:r>
              <a:rPr lang="es-419" b="1" dirty="0" smtClean="0"/>
              <a:t>Denominación: </a:t>
            </a:r>
            <a:r>
              <a:rPr lang="es-419" dirty="0" smtClean="0"/>
              <a:t>”aplicación web”</a:t>
            </a:r>
          </a:p>
          <a:p>
            <a:r>
              <a:rPr lang="es-419" b="1" dirty="0" smtClean="0"/>
              <a:t>Modalidad: </a:t>
            </a:r>
            <a:r>
              <a:rPr lang="es-419" dirty="0" smtClean="0"/>
              <a:t>”presencial”</a:t>
            </a:r>
          </a:p>
          <a:p>
            <a:r>
              <a:rPr lang="es-419" b="1" dirty="0" smtClean="0"/>
              <a:t>Periodo de duración: </a:t>
            </a:r>
            <a:r>
              <a:rPr lang="es-419" dirty="0" smtClean="0"/>
              <a:t>2 horas.</a:t>
            </a:r>
          </a:p>
          <a:p>
            <a:r>
              <a:rPr lang="es-419" b="1" dirty="0" smtClean="0"/>
              <a:t>Horario: </a:t>
            </a:r>
            <a:r>
              <a:rPr lang="es-419" dirty="0" smtClean="0"/>
              <a:t>6 am – 12 pm: </a:t>
            </a:r>
          </a:p>
          <a:p>
            <a:r>
              <a:rPr lang="es-419" b="1" dirty="0" smtClean="0"/>
              <a:t>Horas: </a:t>
            </a:r>
            <a:r>
              <a:rPr lang="es-419" dirty="0" smtClean="0"/>
              <a:t>2 horas.</a:t>
            </a:r>
          </a:p>
          <a:p>
            <a:r>
              <a:rPr lang="es-419" b="1" dirty="0" smtClean="0"/>
              <a:t>Lugar: </a:t>
            </a:r>
            <a:r>
              <a:rPr lang="es-419" dirty="0" smtClean="0"/>
              <a:t>salón 300.</a:t>
            </a:r>
          </a:p>
          <a:p>
            <a:endParaRPr lang="es-419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73" y="504065"/>
            <a:ext cx="1284218" cy="16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Fundamentación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0927" y="2522621"/>
            <a:ext cx="7926389" cy="3777622"/>
          </a:xfrm>
        </p:spPr>
        <p:txBody>
          <a:bodyPr/>
          <a:lstStyle/>
          <a:p>
            <a:pPr algn="just"/>
            <a:r>
              <a:rPr lang="es-419" dirty="0" smtClean="0"/>
              <a:t>Esta capacitación esta realizada por grupo de proyecto Chrono of Time, como grupo de proyecto buscamos </a:t>
            </a:r>
            <a:r>
              <a:rPr lang="es-419" dirty="0" smtClean="0"/>
              <a:t> </a:t>
            </a:r>
            <a:r>
              <a:rPr lang="es-419" dirty="0" smtClean="0"/>
              <a:t>capacitar en un software desarrollado, el cual suple una necesidad de información sobre los distintos horarios estudiantiles. Ya que se hallan distintas problemáticas, como en tiempos de publicación, visualización y realización de los mismos.</a:t>
            </a:r>
            <a:endParaRPr lang="es-419" dirty="0"/>
          </a:p>
          <a:p>
            <a:pPr marL="0" indent="0" algn="just">
              <a:buNone/>
            </a:pPr>
            <a:r>
              <a:rPr lang="es-419" dirty="0"/>
              <a:t> </a:t>
            </a:r>
            <a:r>
              <a:rPr lang="es-419" dirty="0" smtClean="0"/>
              <a:t>    </a:t>
            </a: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142" y="504065"/>
            <a:ext cx="1284218" cy="16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35114" y="397042"/>
            <a:ext cx="3007894" cy="878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Identificación de necesidades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697831" y="2065421"/>
            <a:ext cx="2622886" cy="9184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¿Para que?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427618" y="2065419"/>
            <a:ext cx="2622886" cy="9184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¿Por qué?</a:t>
            </a:r>
            <a:endParaRPr lang="es-419" dirty="0"/>
          </a:p>
        </p:txBody>
      </p:sp>
      <p:sp>
        <p:nvSpPr>
          <p:cNvPr id="8" name="Rectángulo 7"/>
          <p:cNvSpPr/>
          <p:nvPr/>
        </p:nvSpPr>
        <p:spPr>
          <a:xfrm>
            <a:off x="7792452" y="2065419"/>
            <a:ext cx="2622886" cy="9184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¿Cuándo?</a:t>
            </a:r>
            <a:endParaRPr lang="es-419" dirty="0"/>
          </a:p>
        </p:txBody>
      </p:sp>
      <p:sp>
        <p:nvSpPr>
          <p:cNvPr id="9" name="Rectángulo 8"/>
          <p:cNvSpPr/>
          <p:nvPr/>
        </p:nvSpPr>
        <p:spPr>
          <a:xfrm>
            <a:off x="697831" y="3649579"/>
            <a:ext cx="2566738" cy="2281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Para los usuarios tengan una mayor accesibilidad hacia los horarios definidos por la institución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455692" y="3465095"/>
            <a:ext cx="2566738" cy="2281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Por que se demuestra que el uso de los horarios debe ser accesible a todo momento.    </a:t>
            </a:r>
            <a:endParaRPr lang="es-419" dirty="0"/>
          </a:p>
        </p:txBody>
      </p:sp>
      <p:sp>
        <p:nvSpPr>
          <p:cNvPr id="11" name="Rectángulo 10"/>
          <p:cNvSpPr/>
          <p:nvPr/>
        </p:nvSpPr>
        <p:spPr>
          <a:xfrm>
            <a:off x="7848600" y="3465095"/>
            <a:ext cx="2566738" cy="2281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La capacitación se llevara acabo los días que se disponga en el horario establecido.</a:t>
            </a:r>
            <a:endParaRPr lang="es-419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338" y="195251"/>
            <a:ext cx="1284218" cy="1629535"/>
          </a:xfrm>
          <a:prstGeom prst="rect">
            <a:avLst/>
          </a:prstGeom>
        </p:spPr>
      </p:pic>
      <p:cxnSp>
        <p:nvCxnSpPr>
          <p:cNvPr id="3" name="Conector recto 2"/>
          <p:cNvCxnSpPr>
            <a:stCxn id="4" idx="2"/>
            <a:endCxn id="7" idx="0"/>
          </p:cNvCxnSpPr>
          <p:nvPr/>
        </p:nvCxnSpPr>
        <p:spPr>
          <a:xfrm>
            <a:off x="5739061" y="1275348"/>
            <a:ext cx="0" cy="79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4" idx="3"/>
          </p:cNvCxnSpPr>
          <p:nvPr/>
        </p:nvCxnSpPr>
        <p:spPr>
          <a:xfrm>
            <a:off x="7243008" y="836195"/>
            <a:ext cx="1576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8" idx="0"/>
          </p:cNvCxnSpPr>
          <p:nvPr/>
        </p:nvCxnSpPr>
        <p:spPr>
          <a:xfrm>
            <a:off x="8839199" y="836195"/>
            <a:ext cx="264696" cy="122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4" idx="1"/>
          </p:cNvCxnSpPr>
          <p:nvPr/>
        </p:nvCxnSpPr>
        <p:spPr>
          <a:xfrm flipH="1">
            <a:off x="2755232" y="836195"/>
            <a:ext cx="1479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endCxn id="6" idx="0"/>
          </p:cNvCxnSpPr>
          <p:nvPr/>
        </p:nvCxnSpPr>
        <p:spPr>
          <a:xfrm flipH="1">
            <a:off x="2009274" y="836195"/>
            <a:ext cx="745958" cy="122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6" idx="2"/>
            <a:endCxn id="9" idx="0"/>
          </p:cNvCxnSpPr>
          <p:nvPr/>
        </p:nvCxnSpPr>
        <p:spPr>
          <a:xfrm flipH="1">
            <a:off x="1981200" y="2983832"/>
            <a:ext cx="28074" cy="66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7" idx="2"/>
            <a:endCxn id="10" idx="0"/>
          </p:cNvCxnSpPr>
          <p:nvPr/>
        </p:nvCxnSpPr>
        <p:spPr>
          <a:xfrm>
            <a:off x="5739061" y="2983830"/>
            <a:ext cx="0" cy="48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8" idx="2"/>
            <a:endCxn id="11" idx="0"/>
          </p:cNvCxnSpPr>
          <p:nvPr/>
        </p:nvCxnSpPr>
        <p:spPr>
          <a:xfrm>
            <a:off x="9103895" y="2983830"/>
            <a:ext cx="28074" cy="48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62463" y="846220"/>
            <a:ext cx="3007894" cy="878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Objetivos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654967" y="2444412"/>
            <a:ext cx="2622886" cy="9184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general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7806487" y="1836821"/>
            <a:ext cx="2622886" cy="9184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Específicos</a:t>
            </a:r>
            <a:endParaRPr lang="es-419" dirty="0"/>
          </a:p>
        </p:txBody>
      </p:sp>
      <p:sp>
        <p:nvSpPr>
          <p:cNvPr id="9" name="Rectángulo 8"/>
          <p:cNvSpPr/>
          <p:nvPr/>
        </p:nvSpPr>
        <p:spPr>
          <a:xfrm>
            <a:off x="2548687" y="3962398"/>
            <a:ext cx="2835446" cy="25466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- El objetivo general en esta capacitación es el que los usuarios y administrativos tengan las herramientas  e información para el correcto uso y  funcionamiento del software de horarios.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7395408" y="3362823"/>
            <a:ext cx="3445044" cy="29537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s-419" dirty="0" smtClean="0"/>
              <a:t>Proponer y organizar conclusiones sobre el software las cuales mejoren su funcionamiento</a:t>
            </a:r>
          </a:p>
          <a:p>
            <a:pPr marL="285750" indent="-285750" algn="ctr">
              <a:buFontTx/>
              <a:buChar char="-"/>
            </a:pPr>
            <a:r>
              <a:rPr lang="es-419" dirty="0" smtClean="0"/>
              <a:t>Dar a conocer el procedimiento por el cual se desarrollo el software y ver sus distintas etapas y funciones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23" y="207286"/>
            <a:ext cx="1284218" cy="1629535"/>
          </a:xfrm>
          <a:prstGeom prst="rect">
            <a:avLst/>
          </a:prstGeom>
        </p:spPr>
      </p:pic>
      <p:cxnSp>
        <p:nvCxnSpPr>
          <p:cNvPr id="3" name="Conector recto 2"/>
          <p:cNvCxnSpPr>
            <a:stCxn id="4" idx="2"/>
            <a:endCxn id="6" idx="0"/>
          </p:cNvCxnSpPr>
          <p:nvPr/>
        </p:nvCxnSpPr>
        <p:spPr>
          <a:xfrm>
            <a:off x="3966410" y="1724526"/>
            <a:ext cx="0" cy="71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4" idx="3"/>
          </p:cNvCxnSpPr>
          <p:nvPr/>
        </p:nvCxnSpPr>
        <p:spPr>
          <a:xfrm>
            <a:off x="5470357" y="1285373"/>
            <a:ext cx="3517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2"/>
            <a:endCxn id="9" idx="0"/>
          </p:cNvCxnSpPr>
          <p:nvPr/>
        </p:nvCxnSpPr>
        <p:spPr>
          <a:xfrm>
            <a:off x="3966410" y="3362823"/>
            <a:ext cx="0" cy="59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2"/>
            <a:endCxn id="10" idx="0"/>
          </p:cNvCxnSpPr>
          <p:nvPr/>
        </p:nvCxnSpPr>
        <p:spPr>
          <a:xfrm>
            <a:off x="9117930" y="2755232"/>
            <a:ext cx="0" cy="60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7" idx="0"/>
          </p:cNvCxnSpPr>
          <p:nvPr/>
        </p:nvCxnSpPr>
        <p:spPr>
          <a:xfrm flipH="1" flipV="1">
            <a:off x="8999621" y="1285373"/>
            <a:ext cx="118309" cy="55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5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smtClean="0"/>
              <a:t>Actividades</a:t>
            </a:r>
            <a:br>
              <a:rPr lang="es-419" dirty="0" smtClean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 smtClean="0"/>
              <a:t>Unidad 1: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Teoría:</a:t>
            </a:r>
          </a:p>
          <a:p>
            <a:pPr lvl="1"/>
            <a:r>
              <a:rPr lang="es-419" dirty="0" smtClean="0"/>
              <a:t>Problema principal</a:t>
            </a:r>
          </a:p>
          <a:p>
            <a:pPr lvl="1"/>
            <a:r>
              <a:rPr lang="es-419" dirty="0" smtClean="0"/>
              <a:t>¿Que es un sistema de información?</a:t>
            </a:r>
          </a:p>
          <a:p>
            <a:pPr lvl="1"/>
            <a:r>
              <a:rPr lang="es-419" dirty="0" smtClean="0"/>
              <a:t>Base de datos </a:t>
            </a:r>
          </a:p>
          <a:p>
            <a:pPr lvl="1"/>
            <a:endParaRPr lang="es-419" dirty="0" smtClean="0"/>
          </a:p>
          <a:p>
            <a:pPr lvl="1"/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4" y="275465"/>
            <a:ext cx="1284218" cy="162953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11068" y="4049174"/>
            <a:ext cx="6617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es-419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9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Problema principal	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La problemática que se encuentra es:</a:t>
            </a:r>
          </a:p>
          <a:p>
            <a:pPr lvl="1"/>
            <a:r>
              <a:rPr lang="es-419" dirty="0" smtClean="0"/>
              <a:t>El retraso en la publicación de los horarios.</a:t>
            </a:r>
          </a:p>
          <a:p>
            <a:pPr lvl="1"/>
            <a:r>
              <a:rPr lang="es-419" dirty="0" smtClean="0"/>
              <a:t>Desorganización en los horarios.</a:t>
            </a:r>
          </a:p>
          <a:p>
            <a:pPr lvl="1"/>
            <a:r>
              <a:rPr lang="es-419" dirty="0" smtClean="0"/>
              <a:t>Dificultad para su actualización .</a:t>
            </a:r>
          </a:p>
          <a:p>
            <a:pPr lvl="1"/>
            <a:r>
              <a:rPr lang="es-419" dirty="0" smtClean="0"/>
              <a:t>Dificultad para consultas. </a:t>
            </a:r>
            <a:endParaRPr lang="es-419" dirty="0"/>
          </a:p>
        </p:txBody>
      </p:sp>
      <p:pic>
        <p:nvPicPr>
          <p:cNvPr id="1026" name="Picture 2" descr="Resultado de imagen para probl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43" y="2876788"/>
            <a:ext cx="3192763" cy="1817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9527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735" y="575599"/>
            <a:ext cx="8911687" cy="1280890"/>
          </a:xfrm>
        </p:spPr>
        <p:txBody>
          <a:bodyPr/>
          <a:lstStyle/>
          <a:p>
            <a:r>
              <a:rPr lang="es-419" dirty="0" smtClean="0"/>
              <a:t>¿Qué es un sistema de información?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2012" y="1784684"/>
            <a:ext cx="8915400" cy="3777622"/>
          </a:xfrm>
        </p:spPr>
        <p:txBody>
          <a:bodyPr/>
          <a:lstStyle/>
          <a:p>
            <a:pPr algn="just"/>
            <a:r>
              <a:rPr lang="es-419" dirty="0" smtClean="0"/>
              <a:t>Es un grupo de componentes los cuales permiten un buen tratamiento y administración de datos e información, que ya están listos para su uso mas adelante. </a:t>
            </a:r>
          </a:p>
          <a:p>
            <a:pPr marL="0" indent="0" algn="just">
              <a:buNone/>
            </a:pPr>
            <a:r>
              <a:rPr lang="es-419" dirty="0"/>
              <a:t>	</a:t>
            </a:r>
            <a:r>
              <a:rPr lang="es-419" dirty="0" smtClean="0"/>
              <a:t>el sistema esta creado para suplir una necesidad u objetivo los cuales se 		clasifican en diferentes categorías: </a:t>
            </a:r>
          </a:p>
          <a:p>
            <a:pPr lvl="2">
              <a:buFont typeface="+mj-lt"/>
              <a:buAutoNum type="arabicPeriod"/>
            </a:pPr>
            <a:r>
              <a:rPr lang="es-419" dirty="0" smtClean="0"/>
              <a:t>Personas.</a:t>
            </a:r>
          </a:p>
          <a:p>
            <a:pPr lvl="2">
              <a:buFont typeface="+mj-lt"/>
              <a:buAutoNum type="arabicPeriod"/>
            </a:pPr>
            <a:r>
              <a:rPr lang="es-419" dirty="0" smtClean="0"/>
              <a:t>Actividades</a:t>
            </a:r>
          </a:p>
          <a:p>
            <a:pPr lvl="2">
              <a:buFont typeface="+mj-lt"/>
              <a:buAutoNum type="arabicPeriod"/>
            </a:pPr>
            <a:r>
              <a:rPr lang="es-419" dirty="0" smtClean="0"/>
              <a:t>Datos.</a:t>
            </a:r>
          </a:p>
          <a:p>
            <a:pPr marL="914400" lvl="2" indent="0">
              <a:buNone/>
            </a:pPr>
            <a:r>
              <a:rPr lang="es-419" dirty="0" smtClean="0"/>
              <a:t>    </a:t>
            </a:r>
            <a:endParaRPr lang="es-419" dirty="0"/>
          </a:p>
        </p:txBody>
      </p:sp>
      <p:pic>
        <p:nvPicPr>
          <p:cNvPr id="2050" name="Picture 2" descr="https://upload.wikimedia.org/wikipedia/commons/a/aa/Esquema_sistema_de_inform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15" y="3673495"/>
            <a:ext cx="5295900" cy="2457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707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Base de datos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55558"/>
          </a:xfrm>
        </p:spPr>
        <p:txBody>
          <a:bodyPr/>
          <a:lstStyle/>
          <a:p>
            <a:pPr algn="just"/>
            <a:r>
              <a:rPr lang="es-419" dirty="0" smtClean="0"/>
              <a:t>“Entorno de almacenamiento de datos para su posterior uso”, este un concepto simple y básico  el cual permite comprender la función de una base de datos la cual es almacenar una gran cantidad de información para su posterior uso.</a:t>
            </a:r>
            <a:endParaRPr lang="es-419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65" y="3104148"/>
            <a:ext cx="4638842" cy="2783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</TotalTime>
  <Words>646</Words>
  <Application>Microsoft Office PowerPoint</Application>
  <PresentationFormat>Panorámica</PresentationFormat>
  <Paragraphs>83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Espiral</vt:lpstr>
      <vt:lpstr>Plan de capacitación</vt:lpstr>
      <vt:lpstr> DATOS INFORMATIVOS</vt:lpstr>
      <vt:lpstr>Fundamentación</vt:lpstr>
      <vt:lpstr>Presentación de PowerPoint</vt:lpstr>
      <vt:lpstr>Presentación de PowerPoint</vt:lpstr>
      <vt:lpstr>Actividades  Unidad 1:</vt:lpstr>
      <vt:lpstr>Problema principal </vt:lpstr>
      <vt:lpstr>¿Qué es un sistema de información?</vt:lpstr>
      <vt:lpstr>Base de datos</vt:lpstr>
      <vt:lpstr>Actividades  Unidad 2:</vt:lpstr>
      <vt:lpstr>Lenguaje de programación</vt:lpstr>
      <vt:lpstr>Scrum</vt:lpstr>
      <vt:lpstr>Desarrollo</vt:lpstr>
      <vt:lpstr>Actividades  Unidad 3:</vt:lpstr>
      <vt:lpstr>Rol: Súper administrador - administrador</vt:lpstr>
      <vt:lpstr>Rol: Usuarios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capacitación</dc:title>
  <dc:creator>1349397</dc:creator>
  <cp:lastModifiedBy>1349397</cp:lastModifiedBy>
  <cp:revision>32</cp:revision>
  <dcterms:created xsi:type="dcterms:W3CDTF">2018-02-20T16:42:11Z</dcterms:created>
  <dcterms:modified xsi:type="dcterms:W3CDTF">2018-02-22T15:11:59Z</dcterms:modified>
</cp:coreProperties>
</file>