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323" r:id="rId2"/>
    <p:sldId id="326" r:id="rId3"/>
    <p:sldId id="336" r:id="rId4"/>
    <p:sldId id="337" r:id="rId5"/>
    <p:sldId id="338" r:id="rId6"/>
    <p:sldId id="340" r:id="rId7"/>
    <p:sldId id="341" r:id="rId8"/>
    <p:sldId id="346" r:id="rId9"/>
    <p:sldId id="342" r:id="rId10"/>
    <p:sldId id="365" r:id="rId11"/>
    <p:sldId id="343" r:id="rId12"/>
    <p:sldId id="359" r:id="rId13"/>
    <p:sldId id="364" r:id="rId14"/>
    <p:sldId id="344" r:id="rId15"/>
    <p:sldId id="349" r:id="rId16"/>
    <p:sldId id="350" r:id="rId17"/>
    <p:sldId id="354" r:id="rId18"/>
    <p:sldId id="363" r:id="rId19"/>
    <p:sldId id="362" r:id="rId20"/>
    <p:sldId id="366" r:id="rId21"/>
    <p:sldId id="358" r:id="rId22"/>
    <p:sldId id="351" r:id="rId23"/>
    <p:sldId id="360" r:id="rId24"/>
    <p:sldId id="361" r:id="rId25"/>
    <p:sldId id="367" r:id="rId26"/>
    <p:sldId id="353" r:id="rId27"/>
    <p:sldId id="271" r:id="rId28"/>
  </p:sldIdLst>
  <p:sldSz cx="12192000" cy="6858000"/>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nan Mauricio Rodriguez Laverde" initials="HMR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5332" autoAdjust="0"/>
  </p:normalViewPr>
  <p:slideViewPr>
    <p:cSldViewPr snapToGrid="0" snapToObjects="1">
      <p:cViewPr varScale="1">
        <p:scale>
          <a:sx n="72" d="100"/>
          <a:sy n="72" d="100"/>
        </p:scale>
        <p:origin x="130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70847-D797-43AA-917F-B286D5E0E2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67DACB5E-5653-4D24-84EC-658B3201EE8A}">
      <dgm:prSet phldrT="[Texto]" custT="1"/>
      <dgm:spPr/>
      <dgm:t>
        <a:bodyPr/>
        <a:lstStyle/>
        <a:p>
          <a:r>
            <a:rPr lang="es-CO" sz="1800" dirty="0"/>
            <a:t>Definición, justificación y antecedentes del problema</a:t>
          </a:r>
        </a:p>
      </dgm:t>
    </dgm:pt>
    <dgm:pt modelId="{F773322D-F283-4B94-A286-78DE4FC97CBA}" type="parTrans" cxnId="{EF4A38BD-EF60-4E58-A507-4379F8262FBA}">
      <dgm:prSet/>
      <dgm:spPr/>
      <dgm:t>
        <a:bodyPr/>
        <a:lstStyle/>
        <a:p>
          <a:endParaRPr lang="es-CO" sz="1800"/>
        </a:p>
      </dgm:t>
    </dgm:pt>
    <dgm:pt modelId="{F7CF9D35-D556-49AD-8EE9-6CA95F5AB9F4}" type="sibTrans" cxnId="{EF4A38BD-EF60-4E58-A507-4379F8262FBA}">
      <dgm:prSet/>
      <dgm:spPr/>
      <dgm:t>
        <a:bodyPr/>
        <a:lstStyle/>
        <a:p>
          <a:endParaRPr lang="es-CO" sz="1800"/>
        </a:p>
      </dgm:t>
    </dgm:pt>
    <dgm:pt modelId="{405A105C-B12A-4AAA-BEF0-18F0899EC87F}">
      <dgm:prSet phldrT="[Texto]" custT="1"/>
      <dgm:spPr/>
      <dgm:t>
        <a:bodyPr/>
        <a:lstStyle/>
        <a:p>
          <a:r>
            <a:rPr lang="es-CO" sz="1800" dirty="0">
              <a:latin typeface="Tw Cen MT" pitchFamily="34" charset="0"/>
            </a:rPr>
            <a:t>Objetivos (Generales y específicos)</a:t>
          </a:r>
          <a:endParaRPr lang="es-CO" sz="1800" dirty="0"/>
        </a:p>
      </dgm:t>
    </dgm:pt>
    <dgm:pt modelId="{9E70E753-F5DB-4C83-A15B-E5FA7974EDDB}" type="parTrans" cxnId="{E90ABEF9-0766-4124-BE9A-9784D372129B}">
      <dgm:prSet/>
      <dgm:spPr/>
      <dgm:t>
        <a:bodyPr/>
        <a:lstStyle/>
        <a:p>
          <a:endParaRPr lang="es-CO" sz="1800"/>
        </a:p>
      </dgm:t>
    </dgm:pt>
    <dgm:pt modelId="{9F00AA66-788B-409C-8BAE-7FD652E3803A}" type="sibTrans" cxnId="{E90ABEF9-0766-4124-BE9A-9784D372129B}">
      <dgm:prSet/>
      <dgm:spPr/>
      <dgm:t>
        <a:bodyPr/>
        <a:lstStyle/>
        <a:p>
          <a:endParaRPr lang="es-CO" sz="1800"/>
        </a:p>
      </dgm:t>
    </dgm:pt>
    <dgm:pt modelId="{5A114C6D-7525-434B-BD85-22CB84D6E01A}">
      <dgm:prSet phldrT="[Texto]" custT="1"/>
      <dgm:spPr/>
      <dgm:t>
        <a:bodyPr/>
        <a:lstStyle/>
        <a:p>
          <a:r>
            <a:rPr lang="es-CO" sz="1800" dirty="0">
              <a:latin typeface="Tw Cen MT" pitchFamily="34" charset="0"/>
            </a:rPr>
            <a:t>Análisis de la situación actual</a:t>
          </a:r>
          <a:endParaRPr lang="es-CO" sz="1800" dirty="0"/>
        </a:p>
      </dgm:t>
    </dgm:pt>
    <dgm:pt modelId="{5E4F53CF-03B5-4B7D-9EAD-46DF87DF8B8E}" type="parTrans" cxnId="{F5325745-0866-485C-A0CE-CB3E5B23A00D}">
      <dgm:prSet/>
      <dgm:spPr/>
      <dgm:t>
        <a:bodyPr/>
        <a:lstStyle/>
        <a:p>
          <a:endParaRPr lang="es-CO" sz="1800"/>
        </a:p>
      </dgm:t>
    </dgm:pt>
    <dgm:pt modelId="{8371F561-D4D7-4673-AD56-36E311F3E7F2}" type="sibTrans" cxnId="{F5325745-0866-485C-A0CE-CB3E5B23A00D}">
      <dgm:prSet/>
      <dgm:spPr/>
      <dgm:t>
        <a:bodyPr/>
        <a:lstStyle/>
        <a:p>
          <a:endParaRPr lang="es-CO" sz="1800"/>
        </a:p>
      </dgm:t>
    </dgm:pt>
    <dgm:pt modelId="{21A8D0D5-73B1-441B-B9B7-057971942166}">
      <dgm:prSet custT="1"/>
      <dgm:spPr/>
      <dgm:t>
        <a:bodyPr/>
        <a:lstStyle/>
        <a:p>
          <a:r>
            <a:rPr lang="es-CO" sz="1800" dirty="0">
              <a:latin typeface="Tw Cen MT" pitchFamily="34" charset="0"/>
            </a:rPr>
            <a:t>Viabilidad del proyecto</a:t>
          </a:r>
        </a:p>
      </dgm:t>
    </dgm:pt>
    <dgm:pt modelId="{B449C058-0848-4489-ADDF-9336AD9437EB}" type="parTrans" cxnId="{0BB1F285-B7A8-4AC8-BEDD-08CBE27E39D4}">
      <dgm:prSet/>
      <dgm:spPr/>
      <dgm:t>
        <a:bodyPr/>
        <a:lstStyle/>
        <a:p>
          <a:endParaRPr lang="es-CO" sz="1800"/>
        </a:p>
      </dgm:t>
    </dgm:pt>
    <dgm:pt modelId="{E795B835-D7B2-48A2-B1DE-30C1BF7AECE7}" type="sibTrans" cxnId="{0BB1F285-B7A8-4AC8-BEDD-08CBE27E39D4}">
      <dgm:prSet/>
      <dgm:spPr/>
      <dgm:t>
        <a:bodyPr/>
        <a:lstStyle/>
        <a:p>
          <a:endParaRPr lang="es-CO" sz="1800"/>
        </a:p>
      </dgm:t>
    </dgm:pt>
    <dgm:pt modelId="{3DF25860-982B-4A09-9A56-8BB9B172A803}">
      <dgm:prSet custT="1"/>
      <dgm:spPr/>
      <dgm:t>
        <a:bodyPr/>
        <a:lstStyle/>
        <a:p>
          <a:r>
            <a:rPr lang="es-CO" sz="1800" dirty="0">
              <a:latin typeface="Tw Cen MT" pitchFamily="34" charset="0"/>
            </a:rPr>
            <a:t>Riesgos del proyecto y planes de contingencia </a:t>
          </a:r>
        </a:p>
      </dgm:t>
    </dgm:pt>
    <dgm:pt modelId="{12C4E0EE-077D-4B3A-B725-016067679ADA}" type="parTrans" cxnId="{C8B49851-0E83-472D-BEA4-3289B02028D3}">
      <dgm:prSet/>
      <dgm:spPr/>
      <dgm:t>
        <a:bodyPr/>
        <a:lstStyle/>
        <a:p>
          <a:endParaRPr lang="es-CO" sz="1800"/>
        </a:p>
      </dgm:t>
    </dgm:pt>
    <dgm:pt modelId="{97FBAB72-7899-46FE-A619-79B8069638CB}" type="sibTrans" cxnId="{C8B49851-0E83-472D-BEA4-3289B02028D3}">
      <dgm:prSet/>
      <dgm:spPr/>
      <dgm:t>
        <a:bodyPr/>
        <a:lstStyle/>
        <a:p>
          <a:endParaRPr lang="es-CO" sz="1800"/>
        </a:p>
      </dgm:t>
    </dgm:pt>
    <dgm:pt modelId="{F55E5227-A80C-4848-99CD-DD2D082B594D}">
      <dgm:prSet custT="1"/>
      <dgm:spPr/>
      <dgm:t>
        <a:bodyPr/>
        <a:lstStyle/>
        <a:p>
          <a:r>
            <a:rPr lang="es-CO" sz="1800" dirty="0">
              <a:latin typeface="Tw Cen MT" pitchFamily="34" charset="0"/>
            </a:rPr>
            <a:t>Levantamiento de información del sistema actual</a:t>
          </a:r>
        </a:p>
      </dgm:t>
    </dgm:pt>
    <dgm:pt modelId="{AC71E62D-520F-4BB2-A1B6-8BE094B8951F}" type="parTrans" cxnId="{0213DEB8-9231-41B0-A9A5-19F69ECE63A1}">
      <dgm:prSet/>
      <dgm:spPr/>
      <dgm:t>
        <a:bodyPr/>
        <a:lstStyle/>
        <a:p>
          <a:endParaRPr lang="es-CO" sz="1800"/>
        </a:p>
      </dgm:t>
    </dgm:pt>
    <dgm:pt modelId="{B133E430-AF83-4833-ADE8-34EA3BEAF242}" type="sibTrans" cxnId="{0213DEB8-9231-41B0-A9A5-19F69ECE63A1}">
      <dgm:prSet/>
      <dgm:spPr/>
      <dgm:t>
        <a:bodyPr/>
        <a:lstStyle/>
        <a:p>
          <a:endParaRPr lang="es-CO" sz="1800"/>
        </a:p>
      </dgm:t>
    </dgm:pt>
    <dgm:pt modelId="{BEDFAB60-235B-4CEA-B302-BB0E33A6BB24}">
      <dgm:prSet phldrT="[Texto]" custT="1"/>
      <dgm:spPr/>
      <dgm:t>
        <a:bodyPr/>
        <a:lstStyle/>
        <a:p>
          <a:r>
            <a:rPr lang="es-CO" sz="1800" dirty="0"/>
            <a:t>Alcance y Limitaciones</a:t>
          </a:r>
        </a:p>
      </dgm:t>
    </dgm:pt>
    <dgm:pt modelId="{D771D724-C552-4FE0-9747-F6F99BC94164}" type="parTrans" cxnId="{0CA2FF06-2100-477B-937F-8DD90913760A}">
      <dgm:prSet/>
      <dgm:spPr/>
      <dgm:t>
        <a:bodyPr/>
        <a:lstStyle/>
        <a:p>
          <a:endParaRPr lang="es-ES" sz="1800"/>
        </a:p>
      </dgm:t>
    </dgm:pt>
    <dgm:pt modelId="{BCB6E32B-DC2C-4280-8413-48C0817CE281}" type="sibTrans" cxnId="{0CA2FF06-2100-477B-937F-8DD90913760A}">
      <dgm:prSet/>
      <dgm:spPr/>
      <dgm:t>
        <a:bodyPr/>
        <a:lstStyle/>
        <a:p>
          <a:endParaRPr lang="es-ES" sz="1800"/>
        </a:p>
      </dgm:t>
    </dgm:pt>
    <dgm:pt modelId="{9E40B28A-7D67-458F-962F-3D2448AD8765}">
      <dgm:prSet custT="1"/>
      <dgm:spPr/>
      <dgm:t>
        <a:bodyPr/>
        <a:lstStyle/>
        <a:p>
          <a:r>
            <a:rPr lang="es-CO" sz="1800" dirty="0">
              <a:latin typeface="Tw Cen MT" pitchFamily="34" charset="0"/>
            </a:rPr>
            <a:t>Diagnostico del sistema actual</a:t>
          </a:r>
        </a:p>
      </dgm:t>
    </dgm:pt>
    <dgm:pt modelId="{47AC6D9D-0FA4-417E-82E4-122B6CF145C3}" type="parTrans" cxnId="{4B4CEBA2-4A3A-4730-A916-CB706D6BF697}">
      <dgm:prSet/>
      <dgm:spPr/>
      <dgm:t>
        <a:bodyPr/>
        <a:lstStyle/>
        <a:p>
          <a:endParaRPr lang="es-CO" sz="1800"/>
        </a:p>
      </dgm:t>
    </dgm:pt>
    <dgm:pt modelId="{94D23D46-6338-4014-8F16-45BF7293A670}" type="sibTrans" cxnId="{4B4CEBA2-4A3A-4730-A916-CB706D6BF697}">
      <dgm:prSet/>
      <dgm:spPr/>
      <dgm:t>
        <a:bodyPr/>
        <a:lstStyle/>
        <a:p>
          <a:endParaRPr lang="es-CO" sz="1800"/>
        </a:p>
      </dgm:t>
    </dgm:pt>
    <dgm:pt modelId="{87AF8CBD-3B20-4115-AC15-08722878365C}">
      <dgm:prSet custT="1"/>
      <dgm:spPr/>
      <dgm:t>
        <a:bodyPr/>
        <a:lstStyle/>
        <a:p>
          <a:r>
            <a:rPr lang="es-MX" sz="1800" b="0" dirty="0"/>
            <a:t>Alternativas de solución para aplicar en el nuevo sistema</a:t>
          </a:r>
          <a:endParaRPr lang="es-CO" sz="1800" b="0" dirty="0">
            <a:latin typeface="Tw Cen MT" pitchFamily="34" charset="0"/>
          </a:endParaRPr>
        </a:p>
      </dgm:t>
    </dgm:pt>
    <dgm:pt modelId="{2E05D128-88F5-42B0-B915-1DEEFDF329DB}" type="parTrans" cxnId="{685D4C47-6942-4CCE-A21A-541618CC54DA}">
      <dgm:prSet/>
      <dgm:spPr/>
      <dgm:t>
        <a:bodyPr/>
        <a:lstStyle/>
        <a:p>
          <a:endParaRPr lang="es-CO" sz="1800"/>
        </a:p>
      </dgm:t>
    </dgm:pt>
    <dgm:pt modelId="{26DE1458-1327-4036-A73D-D2E9339D97F6}" type="sibTrans" cxnId="{685D4C47-6942-4CCE-A21A-541618CC54DA}">
      <dgm:prSet/>
      <dgm:spPr/>
      <dgm:t>
        <a:bodyPr/>
        <a:lstStyle/>
        <a:p>
          <a:endParaRPr lang="es-CO" sz="1800"/>
        </a:p>
      </dgm:t>
    </dgm:pt>
    <dgm:pt modelId="{48A11779-F381-4830-B266-920F9C6B5182}">
      <dgm:prSet custT="1"/>
      <dgm:spPr/>
      <dgm:t>
        <a:bodyPr/>
        <a:lstStyle/>
        <a:p>
          <a:r>
            <a:rPr lang="es-MX" sz="1800" b="0" dirty="0"/>
            <a:t>Requerimientos del nuevo sistema </a:t>
          </a:r>
          <a:endParaRPr lang="es-CO" sz="1800" b="0" dirty="0">
            <a:latin typeface="Tw Cen MT" pitchFamily="34" charset="0"/>
          </a:endParaRPr>
        </a:p>
      </dgm:t>
    </dgm:pt>
    <dgm:pt modelId="{4E6CB8D6-F98F-4F83-B219-B3959DD5F417}" type="parTrans" cxnId="{9BF9CA34-F0FD-4940-BE76-0A7D1C28B195}">
      <dgm:prSet/>
      <dgm:spPr/>
      <dgm:t>
        <a:bodyPr/>
        <a:lstStyle/>
        <a:p>
          <a:endParaRPr lang="es-CO" sz="1800"/>
        </a:p>
      </dgm:t>
    </dgm:pt>
    <dgm:pt modelId="{B5632E2C-C952-4F79-9176-0600AA14C34A}" type="sibTrans" cxnId="{9BF9CA34-F0FD-4940-BE76-0A7D1C28B195}">
      <dgm:prSet/>
      <dgm:spPr/>
      <dgm:t>
        <a:bodyPr/>
        <a:lstStyle/>
        <a:p>
          <a:endParaRPr lang="es-CO" sz="1800"/>
        </a:p>
      </dgm:t>
    </dgm:pt>
    <dgm:pt modelId="{1DE47FBD-F221-454C-97E7-5733658959E6}">
      <dgm:prSet custT="1"/>
      <dgm:spPr/>
      <dgm:t>
        <a:bodyPr/>
        <a:lstStyle/>
        <a:p>
          <a:r>
            <a:rPr lang="es-MX" sz="1800" b="0" dirty="0"/>
            <a:t>Diseño del nuevo sistema </a:t>
          </a:r>
          <a:endParaRPr lang="es-CO" sz="1800" b="0" dirty="0">
            <a:latin typeface="Tw Cen MT" pitchFamily="34" charset="0"/>
          </a:endParaRPr>
        </a:p>
      </dgm:t>
    </dgm:pt>
    <dgm:pt modelId="{BE986379-CA25-4885-AD34-E5ECBBB50844}" type="parTrans" cxnId="{0C145C16-354D-4945-9AB0-AAA3796BE46F}">
      <dgm:prSet/>
      <dgm:spPr/>
      <dgm:t>
        <a:bodyPr/>
        <a:lstStyle/>
        <a:p>
          <a:endParaRPr lang="es-CO" sz="1800"/>
        </a:p>
      </dgm:t>
    </dgm:pt>
    <dgm:pt modelId="{B667D709-6B3C-4E75-B885-E84CEF3C84A7}" type="sibTrans" cxnId="{0C145C16-354D-4945-9AB0-AAA3796BE46F}">
      <dgm:prSet/>
      <dgm:spPr/>
      <dgm:t>
        <a:bodyPr/>
        <a:lstStyle/>
        <a:p>
          <a:endParaRPr lang="es-CO" sz="1800"/>
        </a:p>
      </dgm:t>
    </dgm:pt>
    <dgm:pt modelId="{4FB7A8EF-91B5-47F9-AF69-FDFA2C378B5B}">
      <dgm:prSet custT="1"/>
      <dgm:spPr/>
      <dgm:t>
        <a:bodyPr/>
        <a:lstStyle/>
        <a:p>
          <a:r>
            <a:rPr lang="es-CO" sz="1800" b="0" dirty="0">
              <a:latin typeface="Tw Cen MT" pitchFamily="34" charset="0"/>
            </a:rPr>
            <a:t>Cronograma</a:t>
          </a:r>
        </a:p>
      </dgm:t>
    </dgm:pt>
    <dgm:pt modelId="{E6A3DCEE-D447-46E8-AD75-C34EFA9D062F}" type="parTrans" cxnId="{3E42CF51-B60E-4523-B966-288DE8F6ED8B}">
      <dgm:prSet/>
      <dgm:spPr/>
      <dgm:t>
        <a:bodyPr/>
        <a:lstStyle/>
        <a:p>
          <a:endParaRPr lang="es-CO" sz="1800"/>
        </a:p>
      </dgm:t>
    </dgm:pt>
    <dgm:pt modelId="{B4A0925B-AD77-458E-8B06-C8A817AC85E6}" type="sibTrans" cxnId="{3E42CF51-B60E-4523-B966-288DE8F6ED8B}">
      <dgm:prSet/>
      <dgm:spPr/>
      <dgm:t>
        <a:bodyPr/>
        <a:lstStyle/>
        <a:p>
          <a:endParaRPr lang="es-CO" sz="1800"/>
        </a:p>
      </dgm:t>
    </dgm:pt>
    <dgm:pt modelId="{4B6ADD85-9F66-417F-AA0F-601861F3D43D}">
      <dgm:prSet custT="1"/>
      <dgm:spPr/>
      <dgm:t>
        <a:bodyPr/>
        <a:lstStyle/>
        <a:p>
          <a:r>
            <a:rPr lang="es-CO" sz="1800" b="0" dirty="0">
              <a:latin typeface="Tw Cen MT" pitchFamily="34" charset="0"/>
            </a:rPr>
            <a:t>Presupuesto</a:t>
          </a:r>
        </a:p>
      </dgm:t>
    </dgm:pt>
    <dgm:pt modelId="{583A2D25-0355-4DE0-8553-99D3E6AEC182}" type="parTrans" cxnId="{E2530D8B-7774-4B3D-AB01-1CD6A496E6FE}">
      <dgm:prSet/>
      <dgm:spPr/>
      <dgm:t>
        <a:bodyPr/>
        <a:lstStyle/>
        <a:p>
          <a:endParaRPr lang="es-CO" sz="1800"/>
        </a:p>
      </dgm:t>
    </dgm:pt>
    <dgm:pt modelId="{89185CD7-67C5-415C-8E0C-E81510725589}" type="sibTrans" cxnId="{E2530D8B-7774-4B3D-AB01-1CD6A496E6FE}">
      <dgm:prSet/>
      <dgm:spPr/>
      <dgm:t>
        <a:bodyPr/>
        <a:lstStyle/>
        <a:p>
          <a:endParaRPr lang="es-CO" sz="1800"/>
        </a:p>
      </dgm:t>
    </dgm:pt>
    <dgm:pt modelId="{1AEF2413-3E07-4970-ABFC-31329045111B}">
      <dgm:prSet custT="1"/>
      <dgm:spPr/>
      <dgm:t>
        <a:bodyPr/>
        <a:lstStyle/>
        <a:p>
          <a:r>
            <a:rPr lang="es-CO" sz="1800" b="0" dirty="0">
              <a:latin typeface="Tw Cen MT" pitchFamily="34" charset="0"/>
            </a:rPr>
            <a:t>Conclusiones</a:t>
          </a:r>
        </a:p>
      </dgm:t>
    </dgm:pt>
    <dgm:pt modelId="{309B5B17-F3E5-448C-A9C5-985D2A73256E}" type="parTrans" cxnId="{55F687F8-7B44-40D2-B54F-E8F549D61400}">
      <dgm:prSet/>
      <dgm:spPr/>
      <dgm:t>
        <a:bodyPr/>
        <a:lstStyle/>
        <a:p>
          <a:endParaRPr lang="es-CO" sz="1800"/>
        </a:p>
      </dgm:t>
    </dgm:pt>
    <dgm:pt modelId="{36496DC0-B541-4AA0-AA36-4FA300BBB307}" type="sibTrans" cxnId="{55F687F8-7B44-40D2-B54F-E8F549D61400}">
      <dgm:prSet/>
      <dgm:spPr/>
      <dgm:t>
        <a:bodyPr/>
        <a:lstStyle/>
        <a:p>
          <a:endParaRPr lang="es-CO" sz="1800"/>
        </a:p>
      </dgm:t>
    </dgm:pt>
    <dgm:pt modelId="{F5928F00-B8F1-4911-B573-F1BAB37D9A0A}">
      <dgm:prSet custT="1"/>
      <dgm:spPr/>
      <dgm:t>
        <a:bodyPr/>
        <a:lstStyle/>
        <a:p>
          <a:r>
            <a:rPr lang="es-CO" sz="1800" b="0" dirty="0">
              <a:latin typeface="Tw Cen MT" pitchFamily="34" charset="0"/>
            </a:rPr>
            <a:t>Bibliografía</a:t>
          </a:r>
        </a:p>
      </dgm:t>
    </dgm:pt>
    <dgm:pt modelId="{32EBB58F-8334-47BD-AE25-EEB905956A8C}" type="parTrans" cxnId="{8F990D21-F0F3-4B69-A914-5DFF5C47889C}">
      <dgm:prSet/>
      <dgm:spPr/>
      <dgm:t>
        <a:bodyPr/>
        <a:lstStyle/>
        <a:p>
          <a:endParaRPr lang="es-CO" sz="1800"/>
        </a:p>
      </dgm:t>
    </dgm:pt>
    <dgm:pt modelId="{92E26B84-D2A6-4A4D-AF77-2E2BB15C095B}" type="sibTrans" cxnId="{8F990D21-F0F3-4B69-A914-5DFF5C47889C}">
      <dgm:prSet/>
      <dgm:spPr/>
      <dgm:t>
        <a:bodyPr/>
        <a:lstStyle/>
        <a:p>
          <a:endParaRPr lang="es-CO" sz="1800"/>
        </a:p>
      </dgm:t>
    </dgm:pt>
    <dgm:pt modelId="{48DFA735-86BC-4234-B97F-C481D6C1D110}" type="pres">
      <dgm:prSet presAssocID="{F7570847-D797-43AA-917F-B286D5E0E211}" presName="vert0" presStyleCnt="0">
        <dgm:presLayoutVars>
          <dgm:dir/>
          <dgm:animOne val="branch"/>
          <dgm:animLvl val="lvl"/>
        </dgm:presLayoutVars>
      </dgm:prSet>
      <dgm:spPr/>
      <dgm:t>
        <a:bodyPr/>
        <a:lstStyle/>
        <a:p>
          <a:endParaRPr lang="es-ES"/>
        </a:p>
      </dgm:t>
    </dgm:pt>
    <dgm:pt modelId="{CA8BD17D-F135-488E-9D91-DF98E73C28F3}" type="pres">
      <dgm:prSet presAssocID="{67DACB5E-5653-4D24-84EC-658B3201EE8A}" presName="thickLine" presStyleLbl="alignNode1" presStyleIdx="0" presStyleCnt="15"/>
      <dgm:spPr/>
    </dgm:pt>
    <dgm:pt modelId="{9506DC25-C79F-4C34-9CC2-45CAE69432D7}" type="pres">
      <dgm:prSet presAssocID="{67DACB5E-5653-4D24-84EC-658B3201EE8A}" presName="horz1" presStyleCnt="0"/>
      <dgm:spPr/>
    </dgm:pt>
    <dgm:pt modelId="{A0DC43EB-24ED-4828-803B-0349B3637548}" type="pres">
      <dgm:prSet presAssocID="{67DACB5E-5653-4D24-84EC-658B3201EE8A}" presName="tx1" presStyleLbl="revTx" presStyleIdx="0" presStyleCnt="15"/>
      <dgm:spPr/>
      <dgm:t>
        <a:bodyPr/>
        <a:lstStyle/>
        <a:p>
          <a:endParaRPr lang="es-ES"/>
        </a:p>
      </dgm:t>
    </dgm:pt>
    <dgm:pt modelId="{2D17D1C0-47E7-4441-BB0A-AB0472C6CFB5}" type="pres">
      <dgm:prSet presAssocID="{67DACB5E-5653-4D24-84EC-658B3201EE8A}" presName="vert1" presStyleCnt="0"/>
      <dgm:spPr/>
    </dgm:pt>
    <dgm:pt modelId="{581E6C5D-3EA2-42C6-AB57-E551860A435D}" type="pres">
      <dgm:prSet presAssocID="{405A105C-B12A-4AAA-BEF0-18F0899EC87F}" presName="thickLine" presStyleLbl="alignNode1" presStyleIdx="1" presStyleCnt="15"/>
      <dgm:spPr/>
    </dgm:pt>
    <dgm:pt modelId="{71D0FB41-59DE-41CA-A1D5-1EB5BDECC94C}" type="pres">
      <dgm:prSet presAssocID="{405A105C-B12A-4AAA-BEF0-18F0899EC87F}" presName="horz1" presStyleCnt="0"/>
      <dgm:spPr/>
    </dgm:pt>
    <dgm:pt modelId="{FA1A7878-D0F0-42CC-AF7E-6112AAAC7C39}" type="pres">
      <dgm:prSet presAssocID="{405A105C-B12A-4AAA-BEF0-18F0899EC87F}" presName="tx1" presStyleLbl="revTx" presStyleIdx="1" presStyleCnt="15"/>
      <dgm:spPr/>
      <dgm:t>
        <a:bodyPr/>
        <a:lstStyle/>
        <a:p>
          <a:endParaRPr lang="es-ES"/>
        </a:p>
      </dgm:t>
    </dgm:pt>
    <dgm:pt modelId="{705CC52B-C211-4A4F-B63F-0346EEECD583}" type="pres">
      <dgm:prSet presAssocID="{405A105C-B12A-4AAA-BEF0-18F0899EC87F}" presName="vert1" presStyleCnt="0"/>
      <dgm:spPr/>
    </dgm:pt>
    <dgm:pt modelId="{3A4DD57D-E26A-4E2D-813D-5517500EF6D9}" type="pres">
      <dgm:prSet presAssocID="{BEDFAB60-235B-4CEA-B302-BB0E33A6BB24}" presName="thickLine" presStyleLbl="alignNode1" presStyleIdx="2" presStyleCnt="15"/>
      <dgm:spPr/>
    </dgm:pt>
    <dgm:pt modelId="{E2EFFE84-3C67-417E-9F5D-451D4010BAE6}" type="pres">
      <dgm:prSet presAssocID="{BEDFAB60-235B-4CEA-B302-BB0E33A6BB24}" presName="horz1" presStyleCnt="0"/>
      <dgm:spPr/>
    </dgm:pt>
    <dgm:pt modelId="{16AC69EE-074A-4137-B2C2-EC92919CCE17}" type="pres">
      <dgm:prSet presAssocID="{BEDFAB60-235B-4CEA-B302-BB0E33A6BB24}" presName="tx1" presStyleLbl="revTx" presStyleIdx="2" presStyleCnt="15"/>
      <dgm:spPr/>
      <dgm:t>
        <a:bodyPr/>
        <a:lstStyle/>
        <a:p>
          <a:endParaRPr lang="es-ES"/>
        </a:p>
      </dgm:t>
    </dgm:pt>
    <dgm:pt modelId="{5434D66D-EC9B-4CF5-B20A-07375AD99B0D}" type="pres">
      <dgm:prSet presAssocID="{BEDFAB60-235B-4CEA-B302-BB0E33A6BB24}" presName="vert1" presStyleCnt="0"/>
      <dgm:spPr/>
    </dgm:pt>
    <dgm:pt modelId="{A6521289-8542-4EC3-9712-DD2E8A80A1BC}" type="pres">
      <dgm:prSet presAssocID="{5A114C6D-7525-434B-BD85-22CB84D6E01A}" presName="thickLine" presStyleLbl="alignNode1" presStyleIdx="3" presStyleCnt="15"/>
      <dgm:spPr/>
    </dgm:pt>
    <dgm:pt modelId="{359D71C3-195A-4049-995C-74D2858F5718}" type="pres">
      <dgm:prSet presAssocID="{5A114C6D-7525-434B-BD85-22CB84D6E01A}" presName="horz1" presStyleCnt="0"/>
      <dgm:spPr/>
    </dgm:pt>
    <dgm:pt modelId="{2BF14AF6-4C0F-43F1-9563-45D1EB3B0D48}" type="pres">
      <dgm:prSet presAssocID="{5A114C6D-7525-434B-BD85-22CB84D6E01A}" presName="tx1" presStyleLbl="revTx" presStyleIdx="3" presStyleCnt="15"/>
      <dgm:spPr/>
      <dgm:t>
        <a:bodyPr/>
        <a:lstStyle/>
        <a:p>
          <a:endParaRPr lang="es-ES"/>
        </a:p>
      </dgm:t>
    </dgm:pt>
    <dgm:pt modelId="{3C683397-CC2E-4BC9-A713-1DBA7B66F3C4}" type="pres">
      <dgm:prSet presAssocID="{5A114C6D-7525-434B-BD85-22CB84D6E01A}" presName="vert1" presStyleCnt="0"/>
      <dgm:spPr/>
    </dgm:pt>
    <dgm:pt modelId="{04E1D97C-F473-4552-8CA4-5914D7DA06CA}" type="pres">
      <dgm:prSet presAssocID="{21A8D0D5-73B1-441B-B9B7-057971942166}" presName="thickLine" presStyleLbl="alignNode1" presStyleIdx="4" presStyleCnt="15"/>
      <dgm:spPr/>
    </dgm:pt>
    <dgm:pt modelId="{0D75F123-2994-4F2F-9E75-BFF89CC607F6}" type="pres">
      <dgm:prSet presAssocID="{21A8D0D5-73B1-441B-B9B7-057971942166}" presName="horz1" presStyleCnt="0"/>
      <dgm:spPr/>
    </dgm:pt>
    <dgm:pt modelId="{E8F34AC5-3E0C-4DBC-896C-9BD5D801BAA5}" type="pres">
      <dgm:prSet presAssocID="{21A8D0D5-73B1-441B-B9B7-057971942166}" presName="tx1" presStyleLbl="revTx" presStyleIdx="4" presStyleCnt="15"/>
      <dgm:spPr/>
      <dgm:t>
        <a:bodyPr/>
        <a:lstStyle/>
        <a:p>
          <a:endParaRPr lang="es-ES"/>
        </a:p>
      </dgm:t>
    </dgm:pt>
    <dgm:pt modelId="{547BF92F-1F85-4F0A-8507-C36BEC8D0A71}" type="pres">
      <dgm:prSet presAssocID="{21A8D0D5-73B1-441B-B9B7-057971942166}" presName="vert1" presStyleCnt="0"/>
      <dgm:spPr/>
    </dgm:pt>
    <dgm:pt modelId="{2F837AED-EF57-4823-B348-4AC6C14777F8}" type="pres">
      <dgm:prSet presAssocID="{3DF25860-982B-4A09-9A56-8BB9B172A803}" presName="thickLine" presStyleLbl="alignNode1" presStyleIdx="5" presStyleCnt="15"/>
      <dgm:spPr/>
    </dgm:pt>
    <dgm:pt modelId="{303DBDB1-B3B9-4C9F-96DC-C82D245B4618}" type="pres">
      <dgm:prSet presAssocID="{3DF25860-982B-4A09-9A56-8BB9B172A803}" presName="horz1" presStyleCnt="0"/>
      <dgm:spPr/>
    </dgm:pt>
    <dgm:pt modelId="{5A9AA416-38E2-4073-AFD7-8955B3351B97}" type="pres">
      <dgm:prSet presAssocID="{3DF25860-982B-4A09-9A56-8BB9B172A803}" presName="tx1" presStyleLbl="revTx" presStyleIdx="5" presStyleCnt="15"/>
      <dgm:spPr/>
      <dgm:t>
        <a:bodyPr/>
        <a:lstStyle/>
        <a:p>
          <a:endParaRPr lang="es-ES"/>
        </a:p>
      </dgm:t>
    </dgm:pt>
    <dgm:pt modelId="{7F6CA6AD-E29C-4F8C-9E75-3D1F335FA9B6}" type="pres">
      <dgm:prSet presAssocID="{3DF25860-982B-4A09-9A56-8BB9B172A803}" presName="vert1" presStyleCnt="0"/>
      <dgm:spPr/>
    </dgm:pt>
    <dgm:pt modelId="{ED9A3A7A-7BEE-4833-A383-0FEBA8445304}" type="pres">
      <dgm:prSet presAssocID="{F55E5227-A80C-4848-99CD-DD2D082B594D}" presName="thickLine" presStyleLbl="alignNode1" presStyleIdx="6" presStyleCnt="15"/>
      <dgm:spPr/>
    </dgm:pt>
    <dgm:pt modelId="{B502EEA3-4E4C-4945-BEB3-C1CBBEDD37EE}" type="pres">
      <dgm:prSet presAssocID="{F55E5227-A80C-4848-99CD-DD2D082B594D}" presName="horz1" presStyleCnt="0"/>
      <dgm:spPr/>
    </dgm:pt>
    <dgm:pt modelId="{9A33C2B3-DA8F-42B8-A0C1-6994078A02EF}" type="pres">
      <dgm:prSet presAssocID="{F55E5227-A80C-4848-99CD-DD2D082B594D}" presName="tx1" presStyleLbl="revTx" presStyleIdx="6" presStyleCnt="15"/>
      <dgm:spPr/>
      <dgm:t>
        <a:bodyPr/>
        <a:lstStyle/>
        <a:p>
          <a:endParaRPr lang="es-ES"/>
        </a:p>
      </dgm:t>
    </dgm:pt>
    <dgm:pt modelId="{045C99CC-84A1-4F69-B4A0-2CF113C45277}" type="pres">
      <dgm:prSet presAssocID="{F55E5227-A80C-4848-99CD-DD2D082B594D}" presName="vert1" presStyleCnt="0"/>
      <dgm:spPr/>
    </dgm:pt>
    <dgm:pt modelId="{64485371-69B9-4432-AAC1-353C140B518C}" type="pres">
      <dgm:prSet presAssocID="{9E40B28A-7D67-458F-962F-3D2448AD8765}" presName="thickLine" presStyleLbl="alignNode1" presStyleIdx="7" presStyleCnt="15"/>
      <dgm:spPr/>
    </dgm:pt>
    <dgm:pt modelId="{49E56C1C-C396-44DB-BA85-5788A8449DF8}" type="pres">
      <dgm:prSet presAssocID="{9E40B28A-7D67-458F-962F-3D2448AD8765}" presName="horz1" presStyleCnt="0"/>
      <dgm:spPr/>
    </dgm:pt>
    <dgm:pt modelId="{EA42D0FC-8DDB-460C-8F57-A025612E382D}" type="pres">
      <dgm:prSet presAssocID="{9E40B28A-7D67-458F-962F-3D2448AD8765}" presName="tx1" presStyleLbl="revTx" presStyleIdx="7" presStyleCnt="15"/>
      <dgm:spPr/>
      <dgm:t>
        <a:bodyPr/>
        <a:lstStyle/>
        <a:p>
          <a:endParaRPr lang="es-ES"/>
        </a:p>
      </dgm:t>
    </dgm:pt>
    <dgm:pt modelId="{95D46CC5-F211-4BA4-BD86-73C13895D4BF}" type="pres">
      <dgm:prSet presAssocID="{9E40B28A-7D67-458F-962F-3D2448AD8765}" presName="vert1" presStyleCnt="0"/>
      <dgm:spPr/>
    </dgm:pt>
    <dgm:pt modelId="{A6258E4A-7DCE-423C-B074-773D59EB7EDC}" type="pres">
      <dgm:prSet presAssocID="{87AF8CBD-3B20-4115-AC15-08722878365C}" presName="thickLine" presStyleLbl="alignNode1" presStyleIdx="8" presStyleCnt="15"/>
      <dgm:spPr/>
    </dgm:pt>
    <dgm:pt modelId="{DC5A6870-1A1B-48BB-B036-AD938E710A1C}" type="pres">
      <dgm:prSet presAssocID="{87AF8CBD-3B20-4115-AC15-08722878365C}" presName="horz1" presStyleCnt="0"/>
      <dgm:spPr/>
    </dgm:pt>
    <dgm:pt modelId="{D8C0AFF1-C5C3-4F5D-A2A0-40025F6422B3}" type="pres">
      <dgm:prSet presAssocID="{87AF8CBD-3B20-4115-AC15-08722878365C}" presName="tx1" presStyleLbl="revTx" presStyleIdx="8" presStyleCnt="15"/>
      <dgm:spPr/>
      <dgm:t>
        <a:bodyPr/>
        <a:lstStyle/>
        <a:p>
          <a:endParaRPr lang="es-ES"/>
        </a:p>
      </dgm:t>
    </dgm:pt>
    <dgm:pt modelId="{A8D0A596-7923-4BAB-86A0-92BC323A79E1}" type="pres">
      <dgm:prSet presAssocID="{87AF8CBD-3B20-4115-AC15-08722878365C}" presName="vert1" presStyleCnt="0"/>
      <dgm:spPr/>
    </dgm:pt>
    <dgm:pt modelId="{A2FEC3E0-39D4-4EF2-8A1F-2EB03ABEEBED}" type="pres">
      <dgm:prSet presAssocID="{48A11779-F381-4830-B266-920F9C6B5182}" presName="thickLine" presStyleLbl="alignNode1" presStyleIdx="9" presStyleCnt="15"/>
      <dgm:spPr/>
    </dgm:pt>
    <dgm:pt modelId="{06903A4D-DED1-4A21-9915-E25A88B4E710}" type="pres">
      <dgm:prSet presAssocID="{48A11779-F381-4830-B266-920F9C6B5182}" presName="horz1" presStyleCnt="0"/>
      <dgm:spPr/>
    </dgm:pt>
    <dgm:pt modelId="{BB5970A6-6596-4E7D-9712-EDBF4F4E6A98}" type="pres">
      <dgm:prSet presAssocID="{48A11779-F381-4830-B266-920F9C6B5182}" presName="tx1" presStyleLbl="revTx" presStyleIdx="9" presStyleCnt="15"/>
      <dgm:spPr/>
      <dgm:t>
        <a:bodyPr/>
        <a:lstStyle/>
        <a:p>
          <a:endParaRPr lang="es-ES"/>
        </a:p>
      </dgm:t>
    </dgm:pt>
    <dgm:pt modelId="{709F7196-2EC6-4115-88E6-772892350442}" type="pres">
      <dgm:prSet presAssocID="{48A11779-F381-4830-B266-920F9C6B5182}" presName="vert1" presStyleCnt="0"/>
      <dgm:spPr/>
    </dgm:pt>
    <dgm:pt modelId="{2EC75824-FB32-42EE-B16A-E81F3E0849FE}" type="pres">
      <dgm:prSet presAssocID="{1DE47FBD-F221-454C-97E7-5733658959E6}" presName="thickLine" presStyleLbl="alignNode1" presStyleIdx="10" presStyleCnt="15"/>
      <dgm:spPr/>
    </dgm:pt>
    <dgm:pt modelId="{1B564556-8D0D-417D-A059-09B69355FA95}" type="pres">
      <dgm:prSet presAssocID="{1DE47FBD-F221-454C-97E7-5733658959E6}" presName="horz1" presStyleCnt="0"/>
      <dgm:spPr/>
    </dgm:pt>
    <dgm:pt modelId="{9A4244B0-3B7F-441F-8D86-1C37DA8C1875}" type="pres">
      <dgm:prSet presAssocID="{1DE47FBD-F221-454C-97E7-5733658959E6}" presName="tx1" presStyleLbl="revTx" presStyleIdx="10" presStyleCnt="15"/>
      <dgm:spPr/>
      <dgm:t>
        <a:bodyPr/>
        <a:lstStyle/>
        <a:p>
          <a:endParaRPr lang="es-ES"/>
        </a:p>
      </dgm:t>
    </dgm:pt>
    <dgm:pt modelId="{46C2E6BB-40CC-4A72-A9A2-8DFD29F24ABA}" type="pres">
      <dgm:prSet presAssocID="{1DE47FBD-F221-454C-97E7-5733658959E6}" presName="vert1" presStyleCnt="0"/>
      <dgm:spPr/>
    </dgm:pt>
    <dgm:pt modelId="{36B6542B-95DE-414C-8787-7E69F658E213}" type="pres">
      <dgm:prSet presAssocID="{4FB7A8EF-91B5-47F9-AF69-FDFA2C378B5B}" presName="thickLine" presStyleLbl="alignNode1" presStyleIdx="11" presStyleCnt="15"/>
      <dgm:spPr/>
    </dgm:pt>
    <dgm:pt modelId="{3EE37FEC-C9D4-4952-B2F2-135D93506392}" type="pres">
      <dgm:prSet presAssocID="{4FB7A8EF-91B5-47F9-AF69-FDFA2C378B5B}" presName="horz1" presStyleCnt="0"/>
      <dgm:spPr/>
    </dgm:pt>
    <dgm:pt modelId="{E1FB55FB-8B6F-43DE-9459-BF8AB224245B}" type="pres">
      <dgm:prSet presAssocID="{4FB7A8EF-91B5-47F9-AF69-FDFA2C378B5B}" presName="tx1" presStyleLbl="revTx" presStyleIdx="11" presStyleCnt="15"/>
      <dgm:spPr/>
      <dgm:t>
        <a:bodyPr/>
        <a:lstStyle/>
        <a:p>
          <a:endParaRPr lang="es-ES"/>
        </a:p>
      </dgm:t>
    </dgm:pt>
    <dgm:pt modelId="{34E47E95-6CE7-4854-972D-6EFDC7DBA24A}" type="pres">
      <dgm:prSet presAssocID="{4FB7A8EF-91B5-47F9-AF69-FDFA2C378B5B}" presName="vert1" presStyleCnt="0"/>
      <dgm:spPr/>
    </dgm:pt>
    <dgm:pt modelId="{B56767B3-5C2C-42D5-9473-C39A67454165}" type="pres">
      <dgm:prSet presAssocID="{4B6ADD85-9F66-417F-AA0F-601861F3D43D}" presName="thickLine" presStyleLbl="alignNode1" presStyleIdx="12" presStyleCnt="15"/>
      <dgm:spPr/>
    </dgm:pt>
    <dgm:pt modelId="{86BC7791-CF11-4DD8-8A44-E0E9DBE84E07}" type="pres">
      <dgm:prSet presAssocID="{4B6ADD85-9F66-417F-AA0F-601861F3D43D}" presName="horz1" presStyleCnt="0"/>
      <dgm:spPr/>
    </dgm:pt>
    <dgm:pt modelId="{FA81DC72-CB32-4474-B1BD-562629409CFE}" type="pres">
      <dgm:prSet presAssocID="{4B6ADD85-9F66-417F-AA0F-601861F3D43D}" presName="tx1" presStyleLbl="revTx" presStyleIdx="12" presStyleCnt="15"/>
      <dgm:spPr/>
      <dgm:t>
        <a:bodyPr/>
        <a:lstStyle/>
        <a:p>
          <a:endParaRPr lang="es-ES"/>
        </a:p>
      </dgm:t>
    </dgm:pt>
    <dgm:pt modelId="{9C0094F5-6260-4A65-A977-1758EBD9FB34}" type="pres">
      <dgm:prSet presAssocID="{4B6ADD85-9F66-417F-AA0F-601861F3D43D}" presName="vert1" presStyleCnt="0"/>
      <dgm:spPr/>
    </dgm:pt>
    <dgm:pt modelId="{8BD64DBF-87D3-4EC6-B919-8BDB79E2D28F}" type="pres">
      <dgm:prSet presAssocID="{1AEF2413-3E07-4970-ABFC-31329045111B}" presName="thickLine" presStyleLbl="alignNode1" presStyleIdx="13" presStyleCnt="15"/>
      <dgm:spPr/>
    </dgm:pt>
    <dgm:pt modelId="{631524B6-7547-4B61-883E-83E2F93EFB37}" type="pres">
      <dgm:prSet presAssocID="{1AEF2413-3E07-4970-ABFC-31329045111B}" presName="horz1" presStyleCnt="0"/>
      <dgm:spPr/>
    </dgm:pt>
    <dgm:pt modelId="{7A8A8EBC-1AD5-4FB1-BF10-4163C3CA601B}" type="pres">
      <dgm:prSet presAssocID="{1AEF2413-3E07-4970-ABFC-31329045111B}" presName="tx1" presStyleLbl="revTx" presStyleIdx="13" presStyleCnt="15"/>
      <dgm:spPr/>
      <dgm:t>
        <a:bodyPr/>
        <a:lstStyle/>
        <a:p>
          <a:endParaRPr lang="es-ES"/>
        </a:p>
      </dgm:t>
    </dgm:pt>
    <dgm:pt modelId="{2BE3EDAA-528C-4F80-B082-C09F824FAFC9}" type="pres">
      <dgm:prSet presAssocID="{1AEF2413-3E07-4970-ABFC-31329045111B}" presName="vert1" presStyleCnt="0"/>
      <dgm:spPr/>
    </dgm:pt>
    <dgm:pt modelId="{8411AE9A-A6C6-4F85-974A-E375A93F9722}" type="pres">
      <dgm:prSet presAssocID="{F5928F00-B8F1-4911-B573-F1BAB37D9A0A}" presName="thickLine" presStyleLbl="alignNode1" presStyleIdx="14" presStyleCnt="15"/>
      <dgm:spPr/>
    </dgm:pt>
    <dgm:pt modelId="{913B7E14-3FB7-4E16-819F-F987EC8CBB0B}" type="pres">
      <dgm:prSet presAssocID="{F5928F00-B8F1-4911-B573-F1BAB37D9A0A}" presName="horz1" presStyleCnt="0"/>
      <dgm:spPr/>
    </dgm:pt>
    <dgm:pt modelId="{798EF198-210E-4438-B2A0-20256BDA26D7}" type="pres">
      <dgm:prSet presAssocID="{F5928F00-B8F1-4911-B573-F1BAB37D9A0A}" presName="tx1" presStyleLbl="revTx" presStyleIdx="14" presStyleCnt="15"/>
      <dgm:spPr/>
      <dgm:t>
        <a:bodyPr/>
        <a:lstStyle/>
        <a:p>
          <a:endParaRPr lang="es-ES"/>
        </a:p>
      </dgm:t>
    </dgm:pt>
    <dgm:pt modelId="{2ED465C0-5BBD-456B-92CA-B182F948A4A1}" type="pres">
      <dgm:prSet presAssocID="{F5928F00-B8F1-4911-B573-F1BAB37D9A0A}" presName="vert1" presStyleCnt="0"/>
      <dgm:spPr/>
    </dgm:pt>
  </dgm:ptLst>
  <dgm:cxnLst>
    <dgm:cxn modelId="{D1917192-BE5F-4494-9480-83A87A6D372C}" type="presOf" srcId="{1AEF2413-3E07-4970-ABFC-31329045111B}" destId="{7A8A8EBC-1AD5-4FB1-BF10-4163C3CA601B}" srcOrd="0" destOrd="0" presId="urn:microsoft.com/office/officeart/2008/layout/LinedList"/>
    <dgm:cxn modelId="{1DAD1132-E0E6-426A-87AB-B76ED605281D}" type="presOf" srcId="{48A11779-F381-4830-B266-920F9C6B5182}" destId="{BB5970A6-6596-4E7D-9712-EDBF4F4E6A98}" srcOrd="0" destOrd="0" presId="urn:microsoft.com/office/officeart/2008/layout/LinedList"/>
    <dgm:cxn modelId="{C8B49851-0E83-472D-BEA4-3289B02028D3}" srcId="{F7570847-D797-43AA-917F-B286D5E0E211}" destId="{3DF25860-982B-4A09-9A56-8BB9B172A803}" srcOrd="5" destOrd="0" parTransId="{12C4E0EE-077D-4B3A-B725-016067679ADA}" sibTransId="{97FBAB72-7899-46FE-A619-79B8069638CB}"/>
    <dgm:cxn modelId="{BD45B3AE-E134-4292-B96C-0EBD0431E954}" type="presOf" srcId="{405A105C-B12A-4AAA-BEF0-18F0899EC87F}" destId="{FA1A7878-D0F0-42CC-AF7E-6112AAAC7C39}" srcOrd="0" destOrd="0" presId="urn:microsoft.com/office/officeart/2008/layout/LinedList"/>
    <dgm:cxn modelId="{F00BC0BC-1C8F-4537-BDE5-820941CFCDCB}" type="presOf" srcId="{F7570847-D797-43AA-917F-B286D5E0E211}" destId="{48DFA735-86BC-4234-B97F-C481D6C1D110}" srcOrd="0" destOrd="0" presId="urn:microsoft.com/office/officeart/2008/layout/LinedList"/>
    <dgm:cxn modelId="{E544F697-6284-4892-8882-B4A21EBDB071}" type="presOf" srcId="{BEDFAB60-235B-4CEA-B302-BB0E33A6BB24}" destId="{16AC69EE-074A-4137-B2C2-EC92919CCE17}" srcOrd="0" destOrd="0" presId="urn:microsoft.com/office/officeart/2008/layout/LinedList"/>
    <dgm:cxn modelId="{685D4C47-6942-4CCE-A21A-541618CC54DA}" srcId="{F7570847-D797-43AA-917F-B286D5E0E211}" destId="{87AF8CBD-3B20-4115-AC15-08722878365C}" srcOrd="8" destOrd="0" parTransId="{2E05D128-88F5-42B0-B915-1DEEFDF329DB}" sibTransId="{26DE1458-1327-4036-A73D-D2E9339D97F6}"/>
    <dgm:cxn modelId="{9BF9CA34-F0FD-4940-BE76-0A7D1C28B195}" srcId="{F7570847-D797-43AA-917F-B286D5E0E211}" destId="{48A11779-F381-4830-B266-920F9C6B5182}" srcOrd="9" destOrd="0" parTransId="{4E6CB8D6-F98F-4F83-B219-B3959DD5F417}" sibTransId="{B5632E2C-C952-4F79-9176-0600AA14C34A}"/>
    <dgm:cxn modelId="{4B4CEBA2-4A3A-4730-A916-CB706D6BF697}" srcId="{F7570847-D797-43AA-917F-B286D5E0E211}" destId="{9E40B28A-7D67-458F-962F-3D2448AD8765}" srcOrd="7" destOrd="0" parTransId="{47AC6D9D-0FA4-417E-82E4-122B6CF145C3}" sibTransId="{94D23D46-6338-4014-8F16-45BF7293A670}"/>
    <dgm:cxn modelId="{0DCCBDCB-967F-4C6C-A3DE-6387AC940341}" type="presOf" srcId="{9E40B28A-7D67-458F-962F-3D2448AD8765}" destId="{EA42D0FC-8DDB-460C-8F57-A025612E382D}" srcOrd="0" destOrd="0" presId="urn:microsoft.com/office/officeart/2008/layout/LinedList"/>
    <dgm:cxn modelId="{8F990D21-F0F3-4B69-A914-5DFF5C47889C}" srcId="{F7570847-D797-43AA-917F-B286D5E0E211}" destId="{F5928F00-B8F1-4911-B573-F1BAB37D9A0A}" srcOrd="14" destOrd="0" parTransId="{32EBB58F-8334-47BD-AE25-EEB905956A8C}" sibTransId="{92E26B84-D2A6-4A4D-AF77-2E2BB15C095B}"/>
    <dgm:cxn modelId="{E90ABEF9-0766-4124-BE9A-9784D372129B}" srcId="{F7570847-D797-43AA-917F-B286D5E0E211}" destId="{405A105C-B12A-4AAA-BEF0-18F0899EC87F}" srcOrd="1" destOrd="0" parTransId="{9E70E753-F5DB-4C83-A15B-E5FA7974EDDB}" sibTransId="{9F00AA66-788B-409C-8BAE-7FD652E3803A}"/>
    <dgm:cxn modelId="{3E42CF51-B60E-4523-B966-288DE8F6ED8B}" srcId="{F7570847-D797-43AA-917F-B286D5E0E211}" destId="{4FB7A8EF-91B5-47F9-AF69-FDFA2C378B5B}" srcOrd="11" destOrd="0" parTransId="{E6A3DCEE-D447-46E8-AD75-C34EFA9D062F}" sibTransId="{B4A0925B-AD77-458E-8B06-C8A817AC85E6}"/>
    <dgm:cxn modelId="{BCBF57FC-E705-46F8-8F01-50CCBC36A5EE}" type="presOf" srcId="{F55E5227-A80C-4848-99CD-DD2D082B594D}" destId="{9A33C2B3-DA8F-42B8-A0C1-6994078A02EF}" srcOrd="0" destOrd="0" presId="urn:microsoft.com/office/officeart/2008/layout/LinedList"/>
    <dgm:cxn modelId="{E2530D8B-7774-4B3D-AB01-1CD6A496E6FE}" srcId="{F7570847-D797-43AA-917F-B286D5E0E211}" destId="{4B6ADD85-9F66-417F-AA0F-601861F3D43D}" srcOrd="12" destOrd="0" parTransId="{583A2D25-0355-4DE0-8553-99D3E6AEC182}" sibTransId="{89185CD7-67C5-415C-8E0C-E81510725589}"/>
    <dgm:cxn modelId="{13EAF5D7-3A53-44DF-9B10-D731AB8AE603}" type="presOf" srcId="{21A8D0D5-73B1-441B-B9B7-057971942166}" destId="{E8F34AC5-3E0C-4DBC-896C-9BD5D801BAA5}" srcOrd="0" destOrd="0" presId="urn:microsoft.com/office/officeart/2008/layout/LinedList"/>
    <dgm:cxn modelId="{3F354FDB-516B-411E-9AA6-EB0A77A4F4D6}" type="presOf" srcId="{4FB7A8EF-91B5-47F9-AF69-FDFA2C378B5B}" destId="{E1FB55FB-8B6F-43DE-9459-BF8AB224245B}" srcOrd="0" destOrd="0" presId="urn:microsoft.com/office/officeart/2008/layout/LinedList"/>
    <dgm:cxn modelId="{79725517-59A4-4C16-A38C-32BCD4596646}" type="presOf" srcId="{67DACB5E-5653-4D24-84EC-658B3201EE8A}" destId="{A0DC43EB-24ED-4828-803B-0349B3637548}" srcOrd="0" destOrd="0" presId="urn:microsoft.com/office/officeart/2008/layout/LinedList"/>
    <dgm:cxn modelId="{0BB1F285-B7A8-4AC8-BEDD-08CBE27E39D4}" srcId="{F7570847-D797-43AA-917F-B286D5E0E211}" destId="{21A8D0D5-73B1-441B-B9B7-057971942166}" srcOrd="4" destOrd="0" parTransId="{B449C058-0848-4489-ADDF-9336AD9437EB}" sibTransId="{E795B835-D7B2-48A2-B1DE-30C1BF7AECE7}"/>
    <dgm:cxn modelId="{72321B6C-08A9-45B2-AD7B-EAEDD4EFC4B1}" type="presOf" srcId="{5A114C6D-7525-434B-BD85-22CB84D6E01A}" destId="{2BF14AF6-4C0F-43F1-9563-45D1EB3B0D48}" srcOrd="0" destOrd="0" presId="urn:microsoft.com/office/officeart/2008/layout/LinedList"/>
    <dgm:cxn modelId="{55F687F8-7B44-40D2-B54F-E8F549D61400}" srcId="{F7570847-D797-43AA-917F-B286D5E0E211}" destId="{1AEF2413-3E07-4970-ABFC-31329045111B}" srcOrd="13" destOrd="0" parTransId="{309B5B17-F3E5-448C-A9C5-985D2A73256E}" sibTransId="{36496DC0-B541-4AA0-AA36-4FA300BBB307}"/>
    <dgm:cxn modelId="{0CA2FF06-2100-477B-937F-8DD90913760A}" srcId="{F7570847-D797-43AA-917F-B286D5E0E211}" destId="{BEDFAB60-235B-4CEA-B302-BB0E33A6BB24}" srcOrd="2" destOrd="0" parTransId="{D771D724-C552-4FE0-9747-F6F99BC94164}" sibTransId="{BCB6E32B-DC2C-4280-8413-48C0817CE281}"/>
    <dgm:cxn modelId="{C7A23531-F4BF-48CF-AD83-BBB9B26E2BC7}" type="presOf" srcId="{1DE47FBD-F221-454C-97E7-5733658959E6}" destId="{9A4244B0-3B7F-441F-8D86-1C37DA8C1875}" srcOrd="0" destOrd="0" presId="urn:microsoft.com/office/officeart/2008/layout/LinedList"/>
    <dgm:cxn modelId="{F5325745-0866-485C-A0CE-CB3E5B23A00D}" srcId="{F7570847-D797-43AA-917F-B286D5E0E211}" destId="{5A114C6D-7525-434B-BD85-22CB84D6E01A}" srcOrd="3" destOrd="0" parTransId="{5E4F53CF-03B5-4B7D-9EAD-46DF87DF8B8E}" sibTransId="{8371F561-D4D7-4673-AD56-36E311F3E7F2}"/>
    <dgm:cxn modelId="{6C49EC8E-797C-46F3-B62E-EB60BC0EF8DE}" type="presOf" srcId="{87AF8CBD-3B20-4115-AC15-08722878365C}" destId="{D8C0AFF1-C5C3-4F5D-A2A0-40025F6422B3}" srcOrd="0" destOrd="0" presId="urn:microsoft.com/office/officeart/2008/layout/LinedList"/>
    <dgm:cxn modelId="{C092AB58-7CCE-40D3-B79F-675BE92C95B4}" type="presOf" srcId="{3DF25860-982B-4A09-9A56-8BB9B172A803}" destId="{5A9AA416-38E2-4073-AFD7-8955B3351B97}" srcOrd="0" destOrd="0" presId="urn:microsoft.com/office/officeart/2008/layout/LinedList"/>
    <dgm:cxn modelId="{EAF13BFF-BCF5-4011-96D3-1F14485CD744}" type="presOf" srcId="{4B6ADD85-9F66-417F-AA0F-601861F3D43D}" destId="{FA81DC72-CB32-4474-B1BD-562629409CFE}" srcOrd="0" destOrd="0" presId="urn:microsoft.com/office/officeart/2008/layout/LinedList"/>
    <dgm:cxn modelId="{0213DEB8-9231-41B0-A9A5-19F69ECE63A1}" srcId="{F7570847-D797-43AA-917F-B286D5E0E211}" destId="{F55E5227-A80C-4848-99CD-DD2D082B594D}" srcOrd="6" destOrd="0" parTransId="{AC71E62D-520F-4BB2-A1B6-8BE094B8951F}" sibTransId="{B133E430-AF83-4833-ADE8-34EA3BEAF242}"/>
    <dgm:cxn modelId="{0C145C16-354D-4945-9AB0-AAA3796BE46F}" srcId="{F7570847-D797-43AA-917F-B286D5E0E211}" destId="{1DE47FBD-F221-454C-97E7-5733658959E6}" srcOrd="10" destOrd="0" parTransId="{BE986379-CA25-4885-AD34-E5ECBBB50844}" sibTransId="{B667D709-6B3C-4E75-B885-E84CEF3C84A7}"/>
    <dgm:cxn modelId="{C9B0440A-DE99-4EF5-BB42-7286B784EC31}" type="presOf" srcId="{F5928F00-B8F1-4911-B573-F1BAB37D9A0A}" destId="{798EF198-210E-4438-B2A0-20256BDA26D7}" srcOrd="0" destOrd="0" presId="urn:microsoft.com/office/officeart/2008/layout/LinedList"/>
    <dgm:cxn modelId="{EF4A38BD-EF60-4E58-A507-4379F8262FBA}" srcId="{F7570847-D797-43AA-917F-B286D5E0E211}" destId="{67DACB5E-5653-4D24-84EC-658B3201EE8A}" srcOrd="0" destOrd="0" parTransId="{F773322D-F283-4B94-A286-78DE4FC97CBA}" sibTransId="{F7CF9D35-D556-49AD-8EE9-6CA95F5AB9F4}"/>
    <dgm:cxn modelId="{8B8807D0-6CA2-4122-88B1-64BFD1E416F9}" type="presParOf" srcId="{48DFA735-86BC-4234-B97F-C481D6C1D110}" destId="{CA8BD17D-F135-488E-9D91-DF98E73C28F3}" srcOrd="0" destOrd="0" presId="urn:microsoft.com/office/officeart/2008/layout/LinedList"/>
    <dgm:cxn modelId="{FE832866-78BC-439A-96F1-7F17898D97A0}" type="presParOf" srcId="{48DFA735-86BC-4234-B97F-C481D6C1D110}" destId="{9506DC25-C79F-4C34-9CC2-45CAE69432D7}" srcOrd="1" destOrd="0" presId="urn:microsoft.com/office/officeart/2008/layout/LinedList"/>
    <dgm:cxn modelId="{AF2A8366-C62A-4B11-B86E-FAA02092E923}" type="presParOf" srcId="{9506DC25-C79F-4C34-9CC2-45CAE69432D7}" destId="{A0DC43EB-24ED-4828-803B-0349B3637548}" srcOrd="0" destOrd="0" presId="urn:microsoft.com/office/officeart/2008/layout/LinedList"/>
    <dgm:cxn modelId="{A18D2DDB-CA69-4838-AB1B-8EBE28D6E56C}" type="presParOf" srcId="{9506DC25-C79F-4C34-9CC2-45CAE69432D7}" destId="{2D17D1C0-47E7-4441-BB0A-AB0472C6CFB5}" srcOrd="1" destOrd="0" presId="urn:microsoft.com/office/officeart/2008/layout/LinedList"/>
    <dgm:cxn modelId="{3AC3AFF6-C77D-4495-B7A5-5723F2231EDF}" type="presParOf" srcId="{48DFA735-86BC-4234-B97F-C481D6C1D110}" destId="{581E6C5D-3EA2-42C6-AB57-E551860A435D}" srcOrd="2" destOrd="0" presId="urn:microsoft.com/office/officeart/2008/layout/LinedList"/>
    <dgm:cxn modelId="{E3BC5562-D2C2-4D94-B595-50EEC272ABB6}" type="presParOf" srcId="{48DFA735-86BC-4234-B97F-C481D6C1D110}" destId="{71D0FB41-59DE-41CA-A1D5-1EB5BDECC94C}" srcOrd="3" destOrd="0" presId="urn:microsoft.com/office/officeart/2008/layout/LinedList"/>
    <dgm:cxn modelId="{F5B99134-AA65-4EB9-83AB-10F669A565D5}" type="presParOf" srcId="{71D0FB41-59DE-41CA-A1D5-1EB5BDECC94C}" destId="{FA1A7878-D0F0-42CC-AF7E-6112AAAC7C39}" srcOrd="0" destOrd="0" presId="urn:microsoft.com/office/officeart/2008/layout/LinedList"/>
    <dgm:cxn modelId="{5ADF6470-C1D9-48B1-98A3-F03A98D90AC1}" type="presParOf" srcId="{71D0FB41-59DE-41CA-A1D5-1EB5BDECC94C}" destId="{705CC52B-C211-4A4F-B63F-0346EEECD583}" srcOrd="1" destOrd="0" presId="urn:microsoft.com/office/officeart/2008/layout/LinedList"/>
    <dgm:cxn modelId="{942D3E46-045B-43BA-88E2-4ABEBF1180B3}" type="presParOf" srcId="{48DFA735-86BC-4234-B97F-C481D6C1D110}" destId="{3A4DD57D-E26A-4E2D-813D-5517500EF6D9}" srcOrd="4" destOrd="0" presId="urn:microsoft.com/office/officeart/2008/layout/LinedList"/>
    <dgm:cxn modelId="{763B0C29-0B61-4931-94D5-91602F37ABFD}" type="presParOf" srcId="{48DFA735-86BC-4234-B97F-C481D6C1D110}" destId="{E2EFFE84-3C67-417E-9F5D-451D4010BAE6}" srcOrd="5" destOrd="0" presId="urn:microsoft.com/office/officeart/2008/layout/LinedList"/>
    <dgm:cxn modelId="{0D9190B9-A58D-4950-918C-F9F697EFC6AC}" type="presParOf" srcId="{E2EFFE84-3C67-417E-9F5D-451D4010BAE6}" destId="{16AC69EE-074A-4137-B2C2-EC92919CCE17}" srcOrd="0" destOrd="0" presId="urn:microsoft.com/office/officeart/2008/layout/LinedList"/>
    <dgm:cxn modelId="{121D4500-5706-4DA4-B10E-D83120B75999}" type="presParOf" srcId="{E2EFFE84-3C67-417E-9F5D-451D4010BAE6}" destId="{5434D66D-EC9B-4CF5-B20A-07375AD99B0D}" srcOrd="1" destOrd="0" presId="urn:microsoft.com/office/officeart/2008/layout/LinedList"/>
    <dgm:cxn modelId="{B520EF17-265C-4A66-BD34-3435FF1143A3}" type="presParOf" srcId="{48DFA735-86BC-4234-B97F-C481D6C1D110}" destId="{A6521289-8542-4EC3-9712-DD2E8A80A1BC}" srcOrd="6" destOrd="0" presId="urn:microsoft.com/office/officeart/2008/layout/LinedList"/>
    <dgm:cxn modelId="{95C91CA4-0C93-4DAC-9C9A-DB68F40C7983}" type="presParOf" srcId="{48DFA735-86BC-4234-B97F-C481D6C1D110}" destId="{359D71C3-195A-4049-995C-74D2858F5718}" srcOrd="7" destOrd="0" presId="urn:microsoft.com/office/officeart/2008/layout/LinedList"/>
    <dgm:cxn modelId="{576E25B1-BC28-427B-839D-8CBAC6EAD33A}" type="presParOf" srcId="{359D71C3-195A-4049-995C-74D2858F5718}" destId="{2BF14AF6-4C0F-43F1-9563-45D1EB3B0D48}" srcOrd="0" destOrd="0" presId="urn:microsoft.com/office/officeart/2008/layout/LinedList"/>
    <dgm:cxn modelId="{181B6329-DE80-4377-B3B7-62C2D1B0CA43}" type="presParOf" srcId="{359D71C3-195A-4049-995C-74D2858F5718}" destId="{3C683397-CC2E-4BC9-A713-1DBA7B66F3C4}" srcOrd="1" destOrd="0" presId="urn:microsoft.com/office/officeart/2008/layout/LinedList"/>
    <dgm:cxn modelId="{F1F39815-E5E2-43D0-92C2-9AA5507A9AA4}" type="presParOf" srcId="{48DFA735-86BC-4234-B97F-C481D6C1D110}" destId="{04E1D97C-F473-4552-8CA4-5914D7DA06CA}" srcOrd="8" destOrd="0" presId="urn:microsoft.com/office/officeart/2008/layout/LinedList"/>
    <dgm:cxn modelId="{A38E5297-3AB5-4811-A784-D6D346B774DC}" type="presParOf" srcId="{48DFA735-86BC-4234-B97F-C481D6C1D110}" destId="{0D75F123-2994-4F2F-9E75-BFF89CC607F6}" srcOrd="9" destOrd="0" presId="urn:microsoft.com/office/officeart/2008/layout/LinedList"/>
    <dgm:cxn modelId="{953C1664-271A-4AE9-B710-73EB5C0BBE48}" type="presParOf" srcId="{0D75F123-2994-4F2F-9E75-BFF89CC607F6}" destId="{E8F34AC5-3E0C-4DBC-896C-9BD5D801BAA5}" srcOrd="0" destOrd="0" presId="urn:microsoft.com/office/officeart/2008/layout/LinedList"/>
    <dgm:cxn modelId="{83B997D9-1920-4D60-B474-EB4C7990C1C9}" type="presParOf" srcId="{0D75F123-2994-4F2F-9E75-BFF89CC607F6}" destId="{547BF92F-1F85-4F0A-8507-C36BEC8D0A71}" srcOrd="1" destOrd="0" presId="urn:microsoft.com/office/officeart/2008/layout/LinedList"/>
    <dgm:cxn modelId="{2625ABC4-585B-4333-9F7B-0C3C00A45491}" type="presParOf" srcId="{48DFA735-86BC-4234-B97F-C481D6C1D110}" destId="{2F837AED-EF57-4823-B348-4AC6C14777F8}" srcOrd="10" destOrd="0" presId="urn:microsoft.com/office/officeart/2008/layout/LinedList"/>
    <dgm:cxn modelId="{66A149EE-6EC4-44DE-A8AD-60D06687444A}" type="presParOf" srcId="{48DFA735-86BC-4234-B97F-C481D6C1D110}" destId="{303DBDB1-B3B9-4C9F-96DC-C82D245B4618}" srcOrd="11" destOrd="0" presId="urn:microsoft.com/office/officeart/2008/layout/LinedList"/>
    <dgm:cxn modelId="{DC26538E-A7C9-42A6-B0C7-883AE713082C}" type="presParOf" srcId="{303DBDB1-B3B9-4C9F-96DC-C82D245B4618}" destId="{5A9AA416-38E2-4073-AFD7-8955B3351B97}" srcOrd="0" destOrd="0" presId="urn:microsoft.com/office/officeart/2008/layout/LinedList"/>
    <dgm:cxn modelId="{B06E6052-A28B-4CD1-8EA8-08D9513BE963}" type="presParOf" srcId="{303DBDB1-B3B9-4C9F-96DC-C82D245B4618}" destId="{7F6CA6AD-E29C-4F8C-9E75-3D1F335FA9B6}" srcOrd="1" destOrd="0" presId="urn:microsoft.com/office/officeart/2008/layout/LinedList"/>
    <dgm:cxn modelId="{805AA1A8-4C9F-468F-B823-58B575DA0915}" type="presParOf" srcId="{48DFA735-86BC-4234-B97F-C481D6C1D110}" destId="{ED9A3A7A-7BEE-4833-A383-0FEBA8445304}" srcOrd="12" destOrd="0" presId="urn:microsoft.com/office/officeart/2008/layout/LinedList"/>
    <dgm:cxn modelId="{BDA7B254-D1D9-43C0-BE92-761045A50B5E}" type="presParOf" srcId="{48DFA735-86BC-4234-B97F-C481D6C1D110}" destId="{B502EEA3-4E4C-4945-BEB3-C1CBBEDD37EE}" srcOrd="13" destOrd="0" presId="urn:microsoft.com/office/officeart/2008/layout/LinedList"/>
    <dgm:cxn modelId="{C84B8223-3036-4F55-AFE4-AE1805D555E9}" type="presParOf" srcId="{B502EEA3-4E4C-4945-BEB3-C1CBBEDD37EE}" destId="{9A33C2B3-DA8F-42B8-A0C1-6994078A02EF}" srcOrd="0" destOrd="0" presId="urn:microsoft.com/office/officeart/2008/layout/LinedList"/>
    <dgm:cxn modelId="{31324563-2CA2-4532-9F88-DDA230735682}" type="presParOf" srcId="{B502EEA3-4E4C-4945-BEB3-C1CBBEDD37EE}" destId="{045C99CC-84A1-4F69-B4A0-2CF113C45277}" srcOrd="1" destOrd="0" presId="urn:microsoft.com/office/officeart/2008/layout/LinedList"/>
    <dgm:cxn modelId="{F5BE71F0-83FA-4472-81CA-EB22CCB1AB2E}" type="presParOf" srcId="{48DFA735-86BC-4234-B97F-C481D6C1D110}" destId="{64485371-69B9-4432-AAC1-353C140B518C}" srcOrd="14" destOrd="0" presId="urn:microsoft.com/office/officeart/2008/layout/LinedList"/>
    <dgm:cxn modelId="{AC65A684-316E-4962-86E1-6722FF2106D5}" type="presParOf" srcId="{48DFA735-86BC-4234-B97F-C481D6C1D110}" destId="{49E56C1C-C396-44DB-BA85-5788A8449DF8}" srcOrd="15" destOrd="0" presId="urn:microsoft.com/office/officeart/2008/layout/LinedList"/>
    <dgm:cxn modelId="{C449D6EF-65BF-41FD-B4B8-6EF400124DE8}" type="presParOf" srcId="{49E56C1C-C396-44DB-BA85-5788A8449DF8}" destId="{EA42D0FC-8DDB-460C-8F57-A025612E382D}" srcOrd="0" destOrd="0" presId="urn:microsoft.com/office/officeart/2008/layout/LinedList"/>
    <dgm:cxn modelId="{FFB0C14F-FF2F-489B-A968-4F695E1B6CD1}" type="presParOf" srcId="{49E56C1C-C396-44DB-BA85-5788A8449DF8}" destId="{95D46CC5-F211-4BA4-BD86-73C13895D4BF}" srcOrd="1" destOrd="0" presId="urn:microsoft.com/office/officeart/2008/layout/LinedList"/>
    <dgm:cxn modelId="{9A68F727-6F1F-4F98-9661-22EE508C6F50}" type="presParOf" srcId="{48DFA735-86BC-4234-B97F-C481D6C1D110}" destId="{A6258E4A-7DCE-423C-B074-773D59EB7EDC}" srcOrd="16" destOrd="0" presId="urn:microsoft.com/office/officeart/2008/layout/LinedList"/>
    <dgm:cxn modelId="{62B818EB-A4A2-489D-BB26-9BB2E54B0E4C}" type="presParOf" srcId="{48DFA735-86BC-4234-B97F-C481D6C1D110}" destId="{DC5A6870-1A1B-48BB-B036-AD938E710A1C}" srcOrd="17" destOrd="0" presId="urn:microsoft.com/office/officeart/2008/layout/LinedList"/>
    <dgm:cxn modelId="{332596F2-C15C-459E-A17C-0BD4E9F917B8}" type="presParOf" srcId="{DC5A6870-1A1B-48BB-B036-AD938E710A1C}" destId="{D8C0AFF1-C5C3-4F5D-A2A0-40025F6422B3}" srcOrd="0" destOrd="0" presId="urn:microsoft.com/office/officeart/2008/layout/LinedList"/>
    <dgm:cxn modelId="{13F2314C-EAA4-48C0-915A-CC5E184EF3E3}" type="presParOf" srcId="{DC5A6870-1A1B-48BB-B036-AD938E710A1C}" destId="{A8D0A596-7923-4BAB-86A0-92BC323A79E1}" srcOrd="1" destOrd="0" presId="urn:microsoft.com/office/officeart/2008/layout/LinedList"/>
    <dgm:cxn modelId="{CAA95BB8-BF7E-4FB3-8940-005D51C1E8CD}" type="presParOf" srcId="{48DFA735-86BC-4234-B97F-C481D6C1D110}" destId="{A2FEC3E0-39D4-4EF2-8A1F-2EB03ABEEBED}" srcOrd="18" destOrd="0" presId="urn:microsoft.com/office/officeart/2008/layout/LinedList"/>
    <dgm:cxn modelId="{F3618EC3-3BD2-4679-8A5B-3CC8F4D493F4}" type="presParOf" srcId="{48DFA735-86BC-4234-B97F-C481D6C1D110}" destId="{06903A4D-DED1-4A21-9915-E25A88B4E710}" srcOrd="19" destOrd="0" presId="urn:microsoft.com/office/officeart/2008/layout/LinedList"/>
    <dgm:cxn modelId="{4C972C6D-0B11-41D3-AFB3-FB64469F3231}" type="presParOf" srcId="{06903A4D-DED1-4A21-9915-E25A88B4E710}" destId="{BB5970A6-6596-4E7D-9712-EDBF4F4E6A98}" srcOrd="0" destOrd="0" presId="urn:microsoft.com/office/officeart/2008/layout/LinedList"/>
    <dgm:cxn modelId="{15971BD6-8F62-49A1-A005-EC1973629A13}" type="presParOf" srcId="{06903A4D-DED1-4A21-9915-E25A88B4E710}" destId="{709F7196-2EC6-4115-88E6-772892350442}" srcOrd="1" destOrd="0" presId="urn:microsoft.com/office/officeart/2008/layout/LinedList"/>
    <dgm:cxn modelId="{BC9AC6F5-4A1C-407E-A321-027EE347F861}" type="presParOf" srcId="{48DFA735-86BC-4234-B97F-C481D6C1D110}" destId="{2EC75824-FB32-42EE-B16A-E81F3E0849FE}" srcOrd="20" destOrd="0" presId="urn:microsoft.com/office/officeart/2008/layout/LinedList"/>
    <dgm:cxn modelId="{30B82BC3-F82B-4D31-8930-B190344CA83B}" type="presParOf" srcId="{48DFA735-86BC-4234-B97F-C481D6C1D110}" destId="{1B564556-8D0D-417D-A059-09B69355FA95}" srcOrd="21" destOrd="0" presId="urn:microsoft.com/office/officeart/2008/layout/LinedList"/>
    <dgm:cxn modelId="{2CDDF3BB-2959-421F-A8D1-99FF34578CB4}" type="presParOf" srcId="{1B564556-8D0D-417D-A059-09B69355FA95}" destId="{9A4244B0-3B7F-441F-8D86-1C37DA8C1875}" srcOrd="0" destOrd="0" presId="urn:microsoft.com/office/officeart/2008/layout/LinedList"/>
    <dgm:cxn modelId="{9B4514C6-67F4-439C-9BDF-AE3CA7BC3378}" type="presParOf" srcId="{1B564556-8D0D-417D-A059-09B69355FA95}" destId="{46C2E6BB-40CC-4A72-A9A2-8DFD29F24ABA}" srcOrd="1" destOrd="0" presId="urn:microsoft.com/office/officeart/2008/layout/LinedList"/>
    <dgm:cxn modelId="{86732AD4-A8F1-49A5-9505-5C4C65F4B7B5}" type="presParOf" srcId="{48DFA735-86BC-4234-B97F-C481D6C1D110}" destId="{36B6542B-95DE-414C-8787-7E69F658E213}" srcOrd="22" destOrd="0" presId="urn:microsoft.com/office/officeart/2008/layout/LinedList"/>
    <dgm:cxn modelId="{81B68DE3-3FED-40BA-A5AA-7896D04B3910}" type="presParOf" srcId="{48DFA735-86BC-4234-B97F-C481D6C1D110}" destId="{3EE37FEC-C9D4-4952-B2F2-135D93506392}" srcOrd="23" destOrd="0" presId="urn:microsoft.com/office/officeart/2008/layout/LinedList"/>
    <dgm:cxn modelId="{396406BD-658B-4CA9-B549-472314215D09}" type="presParOf" srcId="{3EE37FEC-C9D4-4952-B2F2-135D93506392}" destId="{E1FB55FB-8B6F-43DE-9459-BF8AB224245B}" srcOrd="0" destOrd="0" presId="urn:microsoft.com/office/officeart/2008/layout/LinedList"/>
    <dgm:cxn modelId="{242EB9BA-F171-4565-9FCE-83C6E25CBDCD}" type="presParOf" srcId="{3EE37FEC-C9D4-4952-B2F2-135D93506392}" destId="{34E47E95-6CE7-4854-972D-6EFDC7DBA24A}" srcOrd="1" destOrd="0" presId="urn:microsoft.com/office/officeart/2008/layout/LinedList"/>
    <dgm:cxn modelId="{5D67E509-F344-4F93-A410-B3E99A26B5AA}" type="presParOf" srcId="{48DFA735-86BC-4234-B97F-C481D6C1D110}" destId="{B56767B3-5C2C-42D5-9473-C39A67454165}" srcOrd="24" destOrd="0" presId="urn:microsoft.com/office/officeart/2008/layout/LinedList"/>
    <dgm:cxn modelId="{86F2E9D1-EA83-4889-A5F3-8AAA25ADF8C5}" type="presParOf" srcId="{48DFA735-86BC-4234-B97F-C481D6C1D110}" destId="{86BC7791-CF11-4DD8-8A44-E0E9DBE84E07}" srcOrd="25" destOrd="0" presId="urn:microsoft.com/office/officeart/2008/layout/LinedList"/>
    <dgm:cxn modelId="{0FA15FB5-8C53-4233-8724-27B89947D4BA}" type="presParOf" srcId="{86BC7791-CF11-4DD8-8A44-E0E9DBE84E07}" destId="{FA81DC72-CB32-4474-B1BD-562629409CFE}" srcOrd="0" destOrd="0" presId="urn:microsoft.com/office/officeart/2008/layout/LinedList"/>
    <dgm:cxn modelId="{8E1B174A-6FFA-4D5B-A982-678FBD8FEFD0}" type="presParOf" srcId="{86BC7791-CF11-4DD8-8A44-E0E9DBE84E07}" destId="{9C0094F5-6260-4A65-A977-1758EBD9FB34}" srcOrd="1" destOrd="0" presId="urn:microsoft.com/office/officeart/2008/layout/LinedList"/>
    <dgm:cxn modelId="{CAD8C5DB-6F72-4C60-9FDD-03199EB841B3}" type="presParOf" srcId="{48DFA735-86BC-4234-B97F-C481D6C1D110}" destId="{8BD64DBF-87D3-4EC6-B919-8BDB79E2D28F}" srcOrd="26" destOrd="0" presId="urn:microsoft.com/office/officeart/2008/layout/LinedList"/>
    <dgm:cxn modelId="{077C280C-A241-42E9-86E7-65276C66298D}" type="presParOf" srcId="{48DFA735-86BC-4234-B97F-C481D6C1D110}" destId="{631524B6-7547-4B61-883E-83E2F93EFB37}" srcOrd="27" destOrd="0" presId="urn:microsoft.com/office/officeart/2008/layout/LinedList"/>
    <dgm:cxn modelId="{12353336-1BAC-41D6-B825-9B11F3E4E924}" type="presParOf" srcId="{631524B6-7547-4B61-883E-83E2F93EFB37}" destId="{7A8A8EBC-1AD5-4FB1-BF10-4163C3CA601B}" srcOrd="0" destOrd="0" presId="urn:microsoft.com/office/officeart/2008/layout/LinedList"/>
    <dgm:cxn modelId="{6916477C-0A3F-48E3-B172-050D11A1DE48}" type="presParOf" srcId="{631524B6-7547-4B61-883E-83E2F93EFB37}" destId="{2BE3EDAA-528C-4F80-B082-C09F824FAFC9}" srcOrd="1" destOrd="0" presId="urn:microsoft.com/office/officeart/2008/layout/LinedList"/>
    <dgm:cxn modelId="{5486B698-CCA4-4ED0-ACA4-F3038E6F6D68}" type="presParOf" srcId="{48DFA735-86BC-4234-B97F-C481D6C1D110}" destId="{8411AE9A-A6C6-4F85-974A-E375A93F9722}" srcOrd="28" destOrd="0" presId="urn:microsoft.com/office/officeart/2008/layout/LinedList"/>
    <dgm:cxn modelId="{8F5B5BB0-DECB-44D9-8191-10E0EE3BCC4A}" type="presParOf" srcId="{48DFA735-86BC-4234-B97F-C481D6C1D110}" destId="{913B7E14-3FB7-4E16-819F-F987EC8CBB0B}" srcOrd="29" destOrd="0" presId="urn:microsoft.com/office/officeart/2008/layout/LinedList"/>
    <dgm:cxn modelId="{B9D71003-C31B-4429-9C29-56982374F3B2}" type="presParOf" srcId="{913B7E14-3FB7-4E16-819F-F987EC8CBB0B}" destId="{798EF198-210E-4438-B2A0-20256BDA26D7}" srcOrd="0" destOrd="0" presId="urn:microsoft.com/office/officeart/2008/layout/LinedList"/>
    <dgm:cxn modelId="{23D78038-10F7-4CB6-8CDB-B5D61CE8DE4F}" type="presParOf" srcId="{913B7E14-3FB7-4E16-819F-F987EC8CBB0B}" destId="{2ED465C0-5BBD-456B-92CA-B182F948A4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pPr/>
              <a:t>25/06/2018</a:t>
            </a:fld>
            <a:endParaRPr lang="es-CO"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pPr/>
              <a:t>‹Nº›</a:t>
            </a:fld>
            <a:endParaRPr lang="es-CO" dirty="0"/>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43C78-D9F9-421A-8D92-D2DE9D02DCA1}" type="datetimeFigureOut">
              <a:rPr lang="es-CO" smtClean="0"/>
              <a:pPr/>
              <a:t>25/06/2018</a:t>
            </a:fld>
            <a:endParaRPr lang="es-CO"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1CD9F-578D-432E-A6E4-EDEE4EC80BB1}" type="slidenum">
              <a:rPr lang="es-CO" smtClean="0"/>
              <a:pPr/>
              <a:t>‹Nº›</a:t>
            </a:fld>
            <a:endParaRPr lang="es-CO" dirty="0"/>
          </a:p>
        </p:txBody>
      </p:sp>
    </p:spTree>
    <p:extLst>
      <p:ext uri="{BB962C8B-B14F-4D97-AF65-F5344CB8AC3E}">
        <p14:creationId xmlns:p14="http://schemas.microsoft.com/office/powerpoint/2010/main" val="63010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CB11CD9F-578D-432E-A6E4-EDEE4EC80BB1}" type="slidenum">
              <a:rPr lang="es-CO" smtClean="0"/>
              <a:pPr/>
              <a:t>11</a:t>
            </a:fld>
            <a:endParaRPr lang="es-CO" dirty="0"/>
          </a:p>
        </p:txBody>
      </p:sp>
    </p:spTree>
    <p:extLst>
      <p:ext uri="{BB962C8B-B14F-4D97-AF65-F5344CB8AC3E}">
        <p14:creationId xmlns:p14="http://schemas.microsoft.com/office/powerpoint/2010/main" val="245695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CB11CD9F-578D-432E-A6E4-EDEE4EC80BB1}" type="slidenum">
              <a:rPr lang="es-CO" smtClean="0"/>
              <a:pPr/>
              <a:t>13</a:t>
            </a:fld>
            <a:endParaRPr lang="es-CO" dirty="0"/>
          </a:p>
        </p:txBody>
      </p:sp>
    </p:spTree>
    <p:extLst>
      <p:ext uri="{BB962C8B-B14F-4D97-AF65-F5344CB8AC3E}">
        <p14:creationId xmlns:p14="http://schemas.microsoft.com/office/powerpoint/2010/main" val="164317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B11CD9F-578D-432E-A6E4-EDEE4EC80BB1}" type="slidenum">
              <a:rPr lang="es-CO" smtClean="0"/>
              <a:pPr/>
              <a:t>17</a:t>
            </a:fld>
            <a:endParaRPr lang="es-CO" dirty="0"/>
          </a:p>
        </p:txBody>
      </p:sp>
    </p:spTree>
    <p:extLst>
      <p:ext uri="{BB962C8B-B14F-4D97-AF65-F5344CB8AC3E}">
        <p14:creationId xmlns:p14="http://schemas.microsoft.com/office/powerpoint/2010/main" val="1685149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870733" y="3192122"/>
            <a:ext cx="6321268"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6016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816" y="4525926"/>
            <a:ext cx="3092216"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5573770" y="3357565"/>
            <a:ext cx="33147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689578" y="2853377"/>
            <a:ext cx="92921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6394" y="-40944"/>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127379" y="137072"/>
            <a:ext cx="1210101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8784" y="-1091939"/>
            <a:ext cx="3994936"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559197" y="2620371"/>
            <a:ext cx="1095992"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76372" y="0"/>
            <a:ext cx="11915625"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142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378320" y="1746912"/>
            <a:ext cx="1146413"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1" name="10 Rectángulo"/>
          <p:cNvSpPr/>
          <p:nvPr userDrawn="1"/>
        </p:nvSpPr>
        <p:spPr>
          <a:xfrm rot="20796637">
            <a:off x="-3056268" y="-163131"/>
            <a:ext cx="15922224"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2" name="11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3" name="12 Rectángulo"/>
          <p:cNvSpPr/>
          <p:nvPr userDrawn="1"/>
        </p:nvSpPr>
        <p:spPr>
          <a:xfrm>
            <a:off x="-1291082" y="198126"/>
            <a:ext cx="14174675"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grpSp>
        <p:nvGrpSpPr>
          <p:cNvPr id="6" name="5 Grupo"/>
          <p:cNvGrpSpPr/>
          <p:nvPr userDrawn="1"/>
        </p:nvGrpSpPr>
        <p:grpSpPr>
          <a:xfrm>
            <a:off x="-660400" y="-1270341"/>
            <a:ext cx="1370412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191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142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479983" y="1859885"/>
            <a:ext cx="942543"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12192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1" y="0"/>
            <a:ext cx="12192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sp>
        <p:nvSpPr>
          <p:cNvPr id="4" name="Marcador de fecha 3"/>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662915" y="2762866"/>
            <a:ext cx="919485"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12192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127379" y="137072"/>
            <a:ext cx="12064621"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9" name="Marcador de contenido 5"/>
          <p:cNvSpPr txBox="1">
            <a:spLocks/>
          </p:cNvSpPr>
          <p:nvPr/>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4182748"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048784" y="-1091939"/>
            <a:ext cx="3994936"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555361" y="2641599"/>
            <a:ext cx="1081632"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pPr/>
              <a:t>25/06/2018</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1294524" y="4319752"/>
            <a:ext cx="128524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8" name="Marcador de contenido 5"/>
          <p:cNvSpPr txBox="1">
            <a:spLocks/>
          </p:cNvSpPr>
          <p:nvPr userDrawn="1"/>
        </p:nvSpPr>
        <p:spPr>
          <a:xfrm>
            <a:off x="0" y="1"/>
            <a:ext cx="12192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3200"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38142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680247" y="-307500"/>
            <a:ext cx="3148228"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0433781" y="1847763"/>
            <a:ext cx="1020751"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pPr/>
              <a:t>25/06/2018</a:t>
            </a:fld>
            <a:endParaRPr lang="es-ES" dirty="0"/>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pPr/>
              <a:t>‹Nº›</a:t>
            </a:fld>
            <a:endParaRPr lang="es-ES" dirty="0"/>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9.emf"/><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201314"/>
            <a:ext cx="8149389" cy="15913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b="1" dirty="0">
                <a:ln w="22225">
                  <a:solidFill>
                    <a:srgbClr val="0099A5"/>
                  </a:solidFill>
                  <a:prstDash val="solid"/>
                </a:ln>
                <a:solidFill>
                  <a:srgbClr val="0099A5"/>
                </a:solidFill>
                <a:latin typeface="Arial" panose="020B0604020202020204" pitchFamily="34" charset="0"/>
                <a:cs typeface="Arial" panose="020B0604020202020204" pitchFamily="34" charset="0"/>
              </a:rPr>
              <a:t>CONTROL DE INGRESO Y SALIDA A PARQUEADERO </a:t>
            </a:r>
            <a:r>
              <a:rPr lang="es-AR" b="1" dirty="0">
                <a:ln w="22225">
                  <a:solidFill>
                    <a:srgbClr val="0099A5"/>
                  </a:solidFill>
                  <a:prstDash val="solid"/>
                </a:ln>
                <a:solidFill>
                  <a:srgbClr val="0099A5"/>
                </a:solidFill>
                <a:latin typeface="Arial" panose="020B0604020202020204" pitchFamily="34" charset="0"/>
                <a:cs typeface="Arial" panose="020B0604020202020204" pitchFamily="34" charset="0"/>
              </a:rPr>
              <a:t>DE MOTOS</a:t>
            </a:r>
            <a:endParaRPr lang="es-CO" b="1" dirty="0">
              <a:ln w="22225">
                <a:solidFill>
                  <a:srgbClr val="0099A5"/>
                </a:solidFill>
                <a:prstDash val="solid"/>
              </a:ln>
              <a:solidFill>
                <a:srgbClr val="0099A5"/>
              </a:solidFill>
              <a:latin typeface="Arial" panose="020B0604020202020204" pitchFamily="34" charset="0"/>
              <a:cs typeface="Arial" panose="020B0604020202020204" pitchFamily="34" charset="0"/>
            </a:endParaRPr>
          </a:p>
        </p:txBody>
      </p:sp>
      <p:sp>
        <p:nvSpPr>
          <p:cNvPr id="12" name="Título 1"/>
          <p:cNvSpPr txBox="1">
            <a:spLocks/>
          </p:cNvSpPr>
          <p:nvPr/>
        </p:nvSpPr>
        <p:spPr>
          <a:xfrm rot="20701995">
            <a:off x="4897794" y="1703080"/>
            <a:ext cx="5740561" cy="2074130"/>
          </a:xfrm>
          <a:prstGeom prst="rect">
            <a:avLst/>
          </a:prstGeom>
          <a:noFill/>
          <a:ln>
            <a:noFill/>
          </a:ln>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pt-PT" sz="1800" b="1" dirty="0">
                <a:solidFill>
                  <a:schemeClr val="bg1"/>
                </a:solidFill>
                <a:latin typeface="Abadi" panose="020B0604020104020204" pitchFamily="34" charset="0"/>
              </a:rPr>
              <a:t>INTEGRANTES</a:t>
            </a:r>
          </a:p>
          <a:p>
            <a:pPr algn="l"/>
            <a:endParaRPr lang="es-CO" sz="1800" b="1" dirty="0">
              <a:solidFill>
                <a:schemeClr val="bg1"/>
              </a:solidFill>
              <a:latin typeface="Abadi" panose="020B0604020104020204" pitchFamily="34" charset="0"/>
            </a:endParaRPr>
          </a:p>
          <a:p>
            <a:pPr algn="l"/>
            <a:r>
              <a:rPr lang="es-ES" sz="1800" b="1" dirty="0">
                <a:solidFill>
                  <a:schemeClr val="bg1"/>
                </a:solidFill>
                <a:latin typeface="Abadi" panose="020B0604020104020204" pitchFamily="34" charset="0"/>
              </a:rPr>
              <a:t>VARGAS CALDERON JOHN JAIRO</a:t>
            </a:r>
            <a:endParaRPr lang="es-CO" sz="1800" b="1" dirty="0">
              <a:solidFill>
                <a:schemeClr val="bg1"/>
              </a:solidFill>
              <a:latin typeface="Abadi" panose="020B0604020104020204" pitchFamily="34" charset="0"/>
            </a:endParaRPr>
          </a:p>
          <a:p>
            <a:pPr algn="l"/>
            <a:r>
              <a:rPr lang="es-ES" sz="1800" b="1" dirty="0">
                <a:solidFill>
                  <a:schemeClr val="bg1"/>
                </a:solidFill>
                <a:latin typeface="Abadi" panose="020B0604020104020204" pitchFamily="34" charset="0"/>
              </a:rPr>
              <a:t>ALVAREZ PRADA CARLOS ANDRES</a:t>
            </a:r>
            <a:endParaRPr lang="es-CO" sz="1800" b="1" dirty="0">
              <a:solidFill>
                <a:schemeClr val="bg1"/>
              </a:solidFill>
              <a:latin typeface="Abadi" panose="020B0604020104020204" pitchFamily="34" charset="0"/>
            </a:endParaRPr>
          </a:p>
          <a:p>
            <a:pPr algn="l"/>
            <a:r>
              <a:rPr lang="es-ES" sz="1800" b="1" dirty="0">
                <a:solidFill>
                  <a:schemeClr val="bg1"/>
                </a:solidFill>
                <a:latin typeface="Abadi" panose="020B0604020104020204" pitchFamily="34" charset="0"/>
              </a:rPr>
              <a:t>VIRACACHA CASTAÑEDA DIEGO ARMANDO </a:t>
            </a:r>
            <a:endParaRPr lang="es-CO" sz="1800" b="1" dirty="0">
              <a:solidFill>
                <a:schemeClr val="bg1"/>
              </a:solidFill>
              <a:latin typeface="Abadi" panose="020B0604020104020204" pitchFamily="34" charset="0"/>
            </a:endParaRPr>
          </a:p>
          <a:p>
            <a:pPr algn="l"/>
            <a:r>
              <a:rPr lang="es-ES" sz="1800" b="1" dirty="0">
                <a:solidFill>
                  <a:schemeClr val="bg1"/>
                </a:solidFill>
                <a:latin typeface="Abadi" panose="020B0604020104020204" pitchFamily="34" charset="0"/>
              </a:rPr>
              <a:t>BENITEZ CUBILLOS DAVID FELIPE</a:t>
            </a:r>
            <a:endParaRPr lang="es-CO" sz="1800" b="1" dirty="0">
              <a:solidFill>
                <a:schemeClr val="bg1"/>
              </a:solidFill>
              <a:latin typeface="Abadi" panose="020B0604020104020204" pitchFamily="34" charset="0"/>
            </a:endParaRPr>
          </a:p>
          <a:p>
            <a:pPr algn="l" defTabSz="288000"/>
            <a:r>
              <a:rPr lang="es-CO" sz="1800" b="1" dirty="0">
                <a:solidFill>
                  <a:schemeClr val="bg1"/>
                </a:solidFill>
              </a:rPr>
              <a:t>                                                  </a:t>
            </a:r>
          </a:p>
          <a:p>
            <a:pPr algn="l" defTabSz="288000"/>
            <a:r>
              <a:rPr lang="es-CO" sz="1800" b="1" dirty="0">
                <a:solidFill>
                  <a:schemeClr val="bg1"/>
                </a:solidFill>
              </a:rPr>
              <a:t> </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8AACC4-467E-44D8-A534-D4AE152463D6}"/>
              </a:ext>
            </a:extLst>
          </p:cNvPr>
          <p:cNvSpPr txBox="1">
            <a:spLocks/>
          </p:cNvSpPr>
          <p:nvPr/>
        </p:nvSpPr>
        <p:spPr>
          <a:xfrm>
            <a:off x="671945" y="223403"/>
            <a:ext cx="1084810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sz="4000" b="1" dirty="0">
                <a:ln w="12700">
                  <a:solidFill>
                    <a:srgbClr val="0099A5"/>
                  </a:solidFill>
                  <a:prstDash val="solid"/>
                </a:ln>
                <a:solidFill>
                  <a:schemeClr val="bg1"/>
                </a:solidFill>
                <a:effectLst>
                  <a:outerShdw dist="38100" dir="2640000" algn="bl" rotWithShape="0">
                    <a:schemeClr val="accent1"/>
                  </a:outerShdw>
                </a:effectLst>
              </a:rPr>
              <a:t>LEVANTAMIENTO DE </a:t>
            </a:r>
            <a:r>
              <a:rPr lang="es-MX" sz="4000" b="1" dirty="0" smtClean="0">
                <a:ln w="12700">
                  <a:solidFill>
                    <a:srgbClr val="0099A5"/>
                  </a:solidFill>
                  <a:prstDash val="solid"/>
                </a:ln>
                <a:solidFill>
                  <a:schemeClr val="bg1"/>
                </a:solidFill>
                <a:effectLst>
                  <a:outerShdw dist="38100" dir="2640000" algn="bl" rotWithShape="0">
                    <a:schemeClr val="accent1"/>
                  </a:outerShdw>
                </a:effectLst>
              </a:rPr>
              <a:t>INFORMACIÓN </a:t>
            </a:r>
          </a:p>
          <a:p>
            <a:pPr defTabSz="288000"/>
            <a:r>
              <a:rPr lang="es-MX" sz="4000" b="1" dirty="0" smtClean="0">
                <a:ln w="12700">
                  <a:solidFill>
                    <a:srgbClr val="0099A5"/>
                  </a:solidFill>
                  <a:prstDash val="solid"/>
                </a:ln>
                <a:solidFill>
                  <a:schemeClr val="bg1"/>
                </a:solidFill>
                <a:effectLst>
                  <a:outerShdw dist="38100" dir="2640000" algn="bl" rotWithShape="0">
                    <a:schemeClr val="accent1"/>
                  </a:outerShdw>
                </a:effectLst>
              </a:rPr>
              <a:t>ENCUESTA ONLINE</a:t>
            </a:r>
            <a:endParaRPr lang="es-CO" sz="4000" b="1" dirty="0">
              <a:ln w="12700">
                <a:solidFill>
                  <a:srgbClr val="0099A5"/>
                </a:solidFill>
                <a:prstDash val="solid"/>
              </a:ln>
              <a:solidFill>
                <a:schemeClr val="bg1"/>
              </a:solidFill>
              <a:effectLst>
                <a:outerShdw dist="38100" dir="2640000" algn="bl" rotWithShape="0">
                  <a:schemeClr val="accent1"/>
                </a:outerShdw>
              </a:effectLst>
              <a:latin typeface="Abadi" panose="020B0604020104020204" pitchFamily="34"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45" y="3733800"/>
            <a:ext cx="10152381" cy="2562052"/>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4942"/>
            <a:ext cx="12192000" cy="2108858"/>
          </a:xfrm>
          <a:prstGeom prst="rect">
            <a:avLst/>
          </a:prstGeom>
        </p:spPr>
      </p:pic>
    </p:spTree>
    <p:extLst>
      <p:ext uri="{BB962C8B-B14F-4D97-AF65-F5344CB8AC3E}">
        <p14:creationId xmlns:p14="http://schemas.microsoft.com/office/powerpoint/2010/main" val="559629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E08E9C7-D028-4B06-837B-CDF3E20C6FD2}"/>
              </a:ext>
            </a:extLst>
          </p:cNvPr>
          <p:cNvSpPr txBox="1">
            <a:spLocks/>
          </p:cNvSpPr>
          <p:nvPr/>
        </p:nvSpPr>
        <p:spPr>
          <a:xfrm>
            <a:off x="1080655" y="170587"/>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DIAGNOSTICO DEL SISTEMA ACTUAL</a:t>
            </a:r>
          </a:p>
        </p:txBody>
      </p:sp>
      <p:pic>
        <p:nvPicPr>
          <p:cNvPr id="6" name="Imagen 5">
            <a:extLst>
              <a:ext uri="{FF2B5EF4-FFF2-40B4-BE49-F238E27FC236}">
                <a16:creationId xmlns="" xmlns:a16="http://schemas.microsoft.com/office/drawing/2014/main" id="{5F60751F-D9CE-4C2F-92F4-A3E8F0506DF8}"/>
              </a:ext>
            </a:extLst>
          </p:cNvPr>
          <p:cNvPicPr/>
          <p:nvPr/>
        </p:nvPicPr>
        <p:blipFill>
          <a:blip r:embed="rId3"/>
          <a:stretch>
            <a:fillRect/>
          </a:stretch>
        </p:blipFill>
        <p:spPr>
          <a:xfrm>
            <a:off x="0" y="1604370"/>
            <a:ext cx="12093526" cy="5253630"/>
          </a:xfrm>
          <a:prstGeom prst="rect">
            <a:avLst/>
          </a:prstGeom>
        </p:spPr>
      </p:pic>
    </p:spTree>
    <p:extLst>
      <p:ext uri="{BB962C8B-B14F-4D97-AF65-F5344CB8AC3E}">
        <p14:creationId xmlns:p14="http://schemas.microsoft.com/office/powerpoint/2010/main" val="3641471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10598992"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REQUERIMIENTOS FUNCIONALES</a:t>
            </a:r>
          </a:p>
        </p:txBody>
      </p:sp>
      <p:sp>
        <p:nvSpPr>
          <p:cNvPr id="5" name="CuadroTexto 4"/>
          <p:cNvSpPr txBox="1"/>
          <p:nvPr/>
        </p:nvSpPr>
        <p:spPr>
          <a:xfrm>
            <a:off x="2047164" y="1978925"/>
            <a:ext cx="2361063" cy="504968"/>
          </a:xfrm>
          <a:prstGeom prst="rect">
            <a:avLst/>
          </a:prstGeom>
        </p:spPr>
        <p:txBody>
          <a:bodyPr vert="horz" wrap="square" lIns="91440" tIns="45720" rIns="91440" bIns="45720" rtlCol="0" anchor="ctr">
            <a:noAutofit/>
          </a:bodyPr>
          <a:lstStyle/>
          <a:p>
            <a:pPr algn="l"/>
            <a:endParaRPr lang="es-ES" b="1" dirty="0" smtClean="0">
              <a:solidFill>
                <a:srgbClr val="92D05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7734"/>
            <a:ext cx="6239563" cy="5152754"/>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265" y="1637734"/>
            <a:ext cx="5777117" cy="5152754"/>
          </a:xfrm>
          <a:prstGeom prst="rect">
            <a:avLst/>
          </a:prstGeom>
        </p:spPr>
      </p:pic>
    </p:spTree>
    <p:extLst>
      <p:ext uri="{BB962C8B-B14F-4D97-AF65-F5344CB8AC3E}">
        <p14:creationId xmlns:p14="http://schemas.microsoft.com/office/powerpoint/2010/main" val="32378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10598992"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REQUERIMIENTOS NO FUNCIONALES</a:t>
            </a:r>
          </a:p>
        </p:txBody>
      </p:sp>
      <p:pic>
        <p:nvPicPr>
          <p:cNvPr id="3" name="Imagen 2"/>
          <p:cNvPicPr>
            <a:picLocks noChangeAspect="1"/>
          </p:cNvPicPr>
          <p:nvPr/>
        </p:nvPicPr>
        <p:blipFill>
          <a:blip r:embed="rId3"/>
          <a:stretch>
            <a:fillRect/>
          </a:stretch>
        </p:blipFill>
        <p:spPr>
          <a:xfrm>
            <a:off x="1672332" y="1618023"/>
            <a:ext cx="8569994" cy="2129554"/>
          </a:xfrm>
          <a:prstGeom prst="rect">
            <a:avLst/>
          </a:prstGeom>
        </p:spPr>
      </p:pic>
      <p:pic>
        <p:nvPicPr>
          <p:cNvPr id="4" name="Imagen 3"/>
          <p:cNvPicPr>
            <a:picLocks noChangeAspect="1"/>
          </p:cNvPicPr>
          <p:nvPr/>
        </p:nvPicPr>
        <p:blipFill>
          <a:blip r:embed="rId4"/>
          <a:stretch>
            <a:fillRect/>
          </a:stretch>
        </p:blipFill>
        <p:spPr>
          <a:xfrm>
            <a:off x="1662807" y="4081299"/>
            <a:ext cx="8654016" cy="2595726"/>
          </a:xfrm>
          <a:prstGeom prst="rect">
            <a:avLst/>
          </a:prstGeom>
        </p:spPr>
      </p:pic>
    </p:spTree>
    <p:extLst>
      <p:ext uri="{BB962C8B-B14F-4D97-AF65-F5344CB8AC3E}">
        <p14:creationId xmlns:p14="http://schemas.microsoft.com/office/powerpoint/2010/main" val="4275760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 xmlns:a16="http://schemas.microsoft.com/office/drawing/2014/main" id="{5EBE3EA9-FB77-4425-AA0C-4958D2BB5E4B}"/>
              </a:ext>
            </a:extLst>
          </p:cNvPr>
          <p:cNvSpPr/>
          <p:nvPr/>
        </p:nvSpPr>
        <p:spPr>
          <a:xfrm>
            <a:off x="1998038" y="2166210"/>
            <a:ext cx="8413289" cy="2862322"/>
          </a:xfrm>
          <a:prstGeom prst="rect">
            <a:avLst/>
          </a:prstGeom>
        </p:spPr>
        <p:txBody>
          <a:bodyPr wrap="square">
            <a:spAutoFit/>
          </a:bodyPr>
          <a:lstStyle/>
          <a:p>
            <a:pPr marL="285750" indent="-285750">
              <a:buFont typeface="Arial" panose="020B0604020202020204" pitchFamily="34" charset="0"/>
              <a:buChar char="•"/>
            </a:pPr>
            <a:endParaRPr lang="es-CO" dirty="0">
              <a:latin typeface="Arial" panose="020B0604020202020204" pitchFamily="34" charset="0"/>
              <a:cs typeface="Arial" panose="020B0604020202020204" pitchFamily="34" charset="0"/>
            </a:endParaRPr>
          </a:p>
          <a:p>
            <a:endParaRPr lang="es-CO" b="1" dirty="0">
              <a:latin typeface="Abadi" panose="020B0604020104020204" pitchFamily="34" charset="0"/>
              <a:cs typeface="Arial" panose="020B0604020202020204" pitchFamily="34" charset="0"/>
            </a:endParaRPr>
          </a:p>
          <a:p>
            <a:pPr marL="285750" indent="-285750">
              <a:buFont typeface="Arial" panose="020B0604020202020204" pitchFamily="34" charset="0"/>
              <a:buChar char="•"/>
            </a:pPr>
            <a:endParaRPr lang="es-CO" b="1" dirty="0">
              <a:latin typeface="Abadi" panose="020B0604020104020204" pitchFamily="34" charset="0"/>
            </a:endParaRPr>
          </a:p>
          <a:p>
            <a:endParaRPr lang="es-CO" b="1" dirty="0">
              <a:latin typeface="Abadi" panose="020B0604020104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MX" b="1" dirty="0">
              <a:latin typeface="Abadi" panose="020B0604020104020204" pitchFamily="34" charset="0"/>
            </a:endParaRPr>
          </a:p>
          <a:p>
            <a:endParaRPr lang="es-CO" dirty="0"/>
          </a:p>
        </p:txBody>
      </p:sp>
      <p:sp>
        <p:nvSpPr>
          <p:cNvPr id="5" name="Título 1">
            <a:extLst>
              <a:ext uri="{FF2B5EF4-FFF2-40B4-BE49-F238E27FC236}">
                <a16:creationId xmlns="" xmlns:a16="http://schemas.microsoft.com/office/drawing/2014/main" id="{ADD79571-399A-40C7-A747-D68E5E566322}"/>
              </a:ext>
            </a:extLst>
          </p:cNvPr>
          <p:cNvSpPr txBox="1">
            <a:spLocks/>
          </p:cNvSpPr>
          <p:nvPr/>
        </p:nvSpPr>
        <p:spPr>
          <a:xfrm>
            <a:off x="967664" y="170587"/>
            <a:ext cx="10474035"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sz="4000"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DIAGRAMAS DE CASO DE USO DEL </a:t>
            </a:r>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NUEVO SISTEMA</a:t>
            </a:r>
            <a:endPar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pic>
        <p:nvPicPr>
          <p:cNvPr id="7" name="Imagen 6" descr="C:\Users\Administrador\Desktop\1.png"/>
          <p:cNvPicPr/>
          <p:nvPr/>
        </p:nvPicPr>
        <p:blipFill>
          <a:blip r:embed="rId2">
            <a:extLst>
              <a:ext uri="{28A0092B-C50C-407E-A947-70E740481C1C}">
                <a14:useLocalDpi xmlns:a14="http://schemas.microsoft.com/office/drawing/2010/main" val="0"/>
              </a:ext>
            </a:extLst>
          </a:blip>
          <a:srcRect/>
          <a:stretch>
            <a:fillRect/>
          </a:stretch>
        </p:blipFill>
        <p:spPr bwMode="auto">
          <a:xfrm>
            <a:off x="0" y="1604741"/>
            <a:ext cx="12192000" cy="5253259"/>
          </a:xfrm>
          <a:prstGeom prst="rect">
            <a:avLst/>
          </a:prstGeom>
          <a:noFill/>
          <a:ln>
            <a:noFill/>
          </a:ln>
        </p:spPr>
      </p:pic>
      <p:cxnSp>
        <p:nvCxnSpPr>
          <p:cNvPr id="4" name="Conector recto 3"/>
          <p:cNvCxnSpPr/>
          <p:nvPr/>
        </p:nvCxnSpPr>
        <p:spPr>
          <a:xfrm flipV="1">
            <a:off x="1311965" y="2166210"/>
            <a:ext cx="4399722" cy="1252851"/>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p:cNvCxnSpPr/>
          <p:nvPr/>
        </p:nvCxnSpPr>
        <p:spPr>
          <a:xfrm>
            <a:off x="1311965" y="3419061"/>
            <a:ext cx="4399722" cy="781878"/>
          </a:xfrm>
          <a:prstGeom prst="line">
            <a:avLst/>
          </a:prstGeom>
          <a:ln w="3175"/>
        </p:spPr>
        <p:style>
          <a:lnRef idx="2">
            <a:schemeClr val="dk1"/>
          </a:lnRef>
          <a:fillRef idx="0">
            <a:schemeClr val="dk1"/>
          </a:fillRef>
          <a:effectRef idx="1">
            <a:schemeClr val="dk1"/>
          </a:effectRef>
          <a:fontRef idx="minor">
            <a:schemeClr val="tx1"/>
          </a:fontRef>
        </p:style>
      </p:cxnSp>
      <p:cxnSp>
        <p:nvCxnSpPr>
          <p:cNvPr id="9" name="Conector recto 8"/>
          <p:cNvCxnSpPr/>
          <p:nvPr/>
        </p:nvCxnSpPr>
        <p:spPr>
          <a:xfrm flipV="1">
            <a:off x="6679096" y="3790122"/>
            <a:ext cx="4108174" cy="410817"/>
          </a:xfrm>
          <a:prstGeom prst="line">
            <a:avLst/>
          </a:prstGeom>
          <a:ln w="31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90177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FC1B51-3AF7-455A-B140-0362A16EF511}"/>
              </a:ext>
            </a:extLst>
          </p:cNvPr>
          <p:cNvSpPr txBox="1">
            <a:spLocks/>
          </p:cNvSpPr>
          <p:nvPr/>
        </p:nvSpPr>
        <p:spPr>
          <a:xfrm>
            <a:off x="0" y="170587"/>
            <a:ext cx="12191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ALTERNATIVA DE SOLUCION PARA APLICAR AL NUEVO SISTEMA</a:t>
            </a:r>
            <a:endParaRPr lang="es-CO"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9" y="1540530"/>
            <a:ext cx="5305425" cy="450532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714" y="1540531"/>
            <a:ext cx="6658286" cy="4505325"/>
          </a:xfrm>
          <a:prstGeom prst="rect">
            <a:avLst/>
          </a:prstGeom>
        </p:spPr>
      </p:pic>
    </p:spTree>
    <p:extLst>
      <p:ext uri="{BB962C8B-B14F-4D97-AF65-F5344CB8AC3E}">
        <p14:creationId xmlns:p14="http://schemas.microsoft.com/office/powerpoint/2010/main" val="3154805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 xmlns:a16="http://schemas.microsoft.com/office/drawing/2014/main" id="{13FC1B51-3AF7-455A-B140-0362A16EF511}"/>
              </a:ext>
            </a:extLst>
          </p:cNvPr>
          <p:cNvSpPr txBox="1">
            <a:spLocks/>
          </p:cNvSpPr>
          <p:nvPr/>
        </p:nvSpPr>
        <p:spPr>
          <a:xfrm>
            <a:off x="95534" y="170587"/>
            <a:ext cx="12096465"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ALTERNATIVA DE SOLUCION PARA APLICAR AL NUEVO SISTEMA</a:t>
            </a:r>
            <a:endParaRPr lang="es-CO"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 y="1643270"/>
            <a:ext cx="11595724" cy="5188226"/>
          </a:xfrm>
          <a:prstGeom prst="rect">
            <a:avLst/>
          </a:prstGeom>
        </p:spPr>
      </p:pic>
    </p:spTree>
    <p:extLst>
      <p:ext uri="{BB962C8B-B14F-4D97-AF65-F5344CB8AC3E}">
        <p14:creationId xmlns:p14="http://schemas.microsoft.com/office/powerpoint/2010/main" val="1481926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4103208-FB2F-4F97-8264-0A207E40452F}"/>
              </a:ext>
            </a:extLst>
          </p:cNvPr>
          <p:cNvSpPr txBox="1">
            <a:spLocks/>
          </p:cNvSpPr>
          <p:nvPr/>
        </p:nvSpPr>
        <p:spPr>
          <a:xfrm>
            <a:off x="112298" y="170587"/>
            <a:ext cx="12079701"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4000"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ESPECIFICACION </a:t>
            </a:r>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DEL NUEVO SISTEMA </a:t>
            </a:r>
          </a:p>
        </p:txBody>
      </p:sp>
      <p:pic>
        <p:nvPicPr>
          <p:cNvPr id="2" name="Imagen 1"/>
          <p:cNvPicPr>
            <a:picLocks noChangeAspect="1"/>
          </p:cNvPicPr>
          <p:nvPr/>
        </p:nvPicPr>
        <p:blipFill>
          <a:blip r:embed="rId3"/>
          <a:stretch>
            <a:fillRect/>
          </a:stretch>
        </p:blipFill>
        <p:spPr>
          <a:xfrm>
            <a:off x="103773" y="1735902"/>
            <a:ext cx="6048375" cy="4819650"/>
          </a:xfrm>
          <a:prstGeom prst="rect">
            <a:avLst/>
          </a:prstGeom>
        </p:spPr>
      </p:pic>
      <p:pic>
        <p:nvPicPr>
          <p:cNvPr id="4" name="Imagen 3"/>
          <p:cNvPicPr>
            <a:picLocks noChangeAspect="1"/>
          </p:cNvPicPr>
          <p:nvPr/>
        </p:nvPicPr>
        <p:blipFill>
          <a:blip r:embed="rId4"/>
          <a:stretch>
            <a:fillRect/>
          </a:stretch>
        </p:blipFill>
        <p:spPr>
          <a:xfrm>
            <a:off x="6152149" y="1735902"/>
            <a:ext cx="6039852" cy="4819650"/>
          </a:xfrm>
          <a:prstGeom prst="rect">
            <a:avLst/>
          </a:prstGeom>
        </p:spPr>
      </p:pic>
    </p:spTree>
    <p:extLst>
      <p:ext uri="{BB962C8B-B14F-4D97-AF65-F5344CB8AC3E}">
        <p14:creationId xmlns:p14="http://schemas.microsoft.com/office/powerpoint/2010/main" val="1384770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76976" y="1421357"/>
            <a:ext cx="11097908" cy="5436643"/>
          </a:xfrm>
          <a:prstGeom prst="rect">
            <a:avLst/>
          </a:prstGeom>
          <a:ln>
            <a:noFill/>
          </a:ln>
          <a:effectLst>
            <a:outerShdw blurRad="292100" dist="139700" dir="2700000" algn="tl" rotWithShape="0">
              <a:srgbClr val="333333">
                <a:alpha val="65000"/>
              </a:srgbClr>
            </a:outerShdw>
          </a:effectLst>
        </p:spPr>
      </p:pic>
      <p:sp>
        <p:nvSpPr>
          <p:cNvPr id="5" name="Título 1">
            <a:extLst>
              <a:ext uri="{FF2B5EF4-FFF2-40B4-BE49-F238E27FC236}">
                <a16:creationId xmlns="" xmlns:a16="http://schemas.microsoft.com/office/drawing/2014/main" id="{13FC1B51-3AF7-455A-B140-0362A16EF511}"/>
              </a:ext>
            </a:extLst>
          </p:cNvPr>
          <p:cNvSpPr txBox="1">
            <a:spLocks/>
          </p:cNvSpPr>
          <p:nvPr/>
        </p:nvSpPr>
        <p:spPr>
          <a:xfrm>
            <a:off x="1524001" y="170587"/>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ESPECIFICACION DE ACTORES</a:t>
            </a:r>
            <a:endParaRPr lang="es-CO"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553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tretch>
            <a:fillRect/>
          </a:stretch>
        </p:blipFill>
        <p:spPr>
          <a:xfrm>
            <a:off x="0" y="1651378"/>
            <a:ext cx="11982734" cy="5206621"/>
          </a:xfrm>
          <a:prstGeom prst="rect">
            <a:avLst/>
          </a:prstGeom>
        </p:spPr>
      </p:pic>
      <p:sp>
        <p:nvSpPr>
          <p:cNvPr id="3" name="Título 1">
            <a:extLst>
              <a:ext uri="{FF2B5EF4-FFF2-40B4-BE49-F238E27FC236}">
                <a16:creationId xmlns="" xmlns:a16="http://schemas.microsoft.com/office/drawing/2014/main" id="{8B8BB000-1C54-463E-AA23-43D497571F37}"/>
              </a:ext>
            </a:extLst>
          </p:cNvPr>
          <p:cNvSpPr txBox="1">
            <a:spLocks/>
          </p:cNvSpPr>
          <p:nvPr/>
        </p:nvSpPr>
        <p:spPr>
          <a:xfrm>
            <a:off x="191070" y="216484"/>
            <a:ext cx="12000930"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ESTRUCTURA DE DESGLOSE DE TRABAJO</a:t>
            </a:r>
          </a:p>
        </p:txBody>
      </p:sp>
    </p:spTree>
    <p:extLst>
      <p:ext uri="{BB962C8B-B14F-4D97-AF65-F5344CB8AC3E}">
        <p14:creationId xmlns:p14="http://schemas.microsoft.com/office/powerpoint/2010/main" val="519606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740" y="2609709"/>
            <a:ext cx="2146847" cy="3002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ítulo 1"/>
          <p:cNvSpPr txBox="1">
            <a:spLocks/>
          </p:cNvSpPr>
          <p:nvPr/>
        </p:nvSpPr>
        <p:spPr>
          <a:xfrm>
            <a:off x="2815587" y="375304"/>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CONTENIDO</a:t>
            </a:r>
          </a:p>
        </p:txBody>
      </p:sp>
      <p:graphicFrame>
        <p:nvGraphicFramePr>
          <p:cNvPr id="2" name="1 Diagrama"/>
          <p:cNvGraphicFramePr/>
          <p:nvPr>
            <p:extLst>
              <p:ext uri="{D42A27DB-BD31-4B8C-83A1-F6EECF244321}">
                <p14:modId xmlns:p14="http://schemas.microsoft.com/office/powerpoint/2010/main" val="1196710937"/>
              </p:ext>
            </p:extLst>
          </p:nvPr>
        </p:nvGraphicFramePr>
        <p:xfrm>
          <a:off x="3461279" y="1849900"/>
          <a:ext cx="8088297" cy="4837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805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5944" y="1618023"/>
            <a:ext cx="11206890" cy="5239977"/>
          </a:xfrm>
          <a:prstGeom prst="rect">
            <a:avLst/>
          </a:prstGeom>
        </p:spPr>
      </p:pic>
      <p:sp>
        <p:nvSpPr>
          <p:cNvPr id="3"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 DE COSTO</a:t>
            </a:r>
          </a:p>
        </p:txBody>
      </p:sp>
    </p:spTree>
    <p:extLst>
      <p:ext uri="{BB962C8B-B14F-4D97-AF65-F5344CB8AC3E}">
        <p14:creationId xmlns:p14="http://schemas.microsoft.com/office/powerpoint/2010/main" val="4020608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 DE GANTT</a:t>
            </a:r>
          </a:p>
        </p:txBody>
      </p:sp>
      <p:pic>
        <p:nvPicPr>
          <p:cNvPr id="5" name="Imagen 4"/>
          <p:cNvPicPr>
            <a:picLocks noChangeAspect="1"/>
          </p:cNvPicPr>
          <p:nvPr/>
        </p:nvPicPr>
        <p:blipFill>
          <a:blip r:embed="rId2"/>
          <a:stretch>
            <a:fillRect/>
          </a:stretch>
        </p:blipFill>
        <p:spPr>
          <a:xfrm>
            <a:off x="84929" y="1618023"/>
            <a:ext cx="11768919" cy="5238477"/>
          </a:xfrm>
          <a:prstGeom prst="rect">
            <a:avLst/>
          </a:prstGeom>
        </p:spPr>
      </p:pic>
    </p:spTree>
    <p:extLst>
      <p:ext uri="{BB962C8B-B14F-4D97-AF65-F5344CB8AC3E}">
        <p14:creationId xmlns:p14="http://schemas.microsoft.com/office/powerpoint/2010/main" val="363257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p:nvPr/>
        </p:nvPicPr>
        <p:blipFill>
          <a:blip r:embed="rId2" cstate="print">
            <a:extLst>
              <a:ext uri="{28A0092B-C50C-407E-A947-70E740481C1C}">
                <a14:useLocalDpi xmlns:a14="http://schemas.microsoft.com/office/drawing/2010/main" val="0"/>
              </a:ext>
            </a:extLst>
          </a:blip>
          <a:stretch>
            <a:fillRect/>
          </a:stretch>
        </p:blipFill>
        <p:spPr>
          <a:xfrm>
            <a:off x="0" y="1618023"/>
            <a:ext cx="12192000" cy="5239978"/>
          </a:xfrm>
          <a:prstGeom prst="rect">
            <a:avLst/>
          </a:prstGeom>
        </p:spPr>
      </p:pic>
      <p:sp>
        <p:nvSpPr>
          <p:cNvPr id="7" name="Título 1">
            <a:extLst>
              <a:ext uri="{FF2B5EF4-FFF2-40B4-BE49-F238E27FC236}">
                <a16:creationId xmlns="" xmlns:a16="http://schemas.microsoft.com/office/drawing/2014/main" id="{8B8BB000-1C54-463E-AA23-43D497571F37}"/>
              </a:ext>
            </a:extLst>
          </p:cNvPr>
          <p:cNvSpPr txBox="1">
            <a:spLocks/>
          </p:cNvSpPr>
          <p:nvPr/>
        </p:nvSpPr>
        <p:spPr>
          <a:xfrm>
            <a:off x="204716" y="216484"/>
            <a:ext cx="11987284"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MODELO ENTIDAD RELACION</a:t>
            </a:r>
          </a:p>
        </p:txBody>
      </p:sp>
    </p:spTree>
    <p:extLst>
      <p:ext uri="{BB962C8B-B14F-4D97-AF65-F5344CB8AC3E}">
        <p14:creationId xmlns:p14="http://schemas.microsoft.com/office/powerpoint/2010/main" val="496264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 DE </a:t>
            </a:r>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CLASE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38" y="1618023"/>
            <a:ext cx="12033762" cy="5350651"/>
          </a:xfrm>
          <a:prstGeom prst="rect">
            <a:avLst/>
          </a:prstGeom>
        </p:spPr>
      </p:pic>
    </p:spTree>
    <p:extLst>
      <p:ext uri="{BB962C8B-B14F-4D97-AF65-F5344CB8AC3E}">
        <p14:creationId xmlns:p14="http://schemas.microsoft.com/office/powerpoint/2010/main" val="500532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 DE ESTADO</a:t>
            </a:r>
          </a:p>
        </p:txBody>
      </p:sp>
      <p:pic>
        <p:nvPicPr>
          <p:cNvPr id="4" name="Imagen 3"/>
          <p:cNvPicPr>
            <a:picLocks noChangeAspect="1"/>
          </p:cNvPicPr>
          <p:nvPr/>
        </p:nvPicPr>
        <p:blipFill>
          <a:blip r:embed="rId2"/>
          <a:stretch>
            <a:fillRect/>
          </a:stretch>
        </p:blipFill>
        <p:spPr>
          <a:xfrm>
            <a:off x="-68378" y="1618024"/>
            <a:ext cx="12260378" cy="5354276"/>
          </a:xfrm>
          <a:prstGeom prst="rect">
            <a:avLst/>
          </a:prstGeom>
        </p:spPr>
      </p:pic>
    </p:spTree>
    <p:extLst>
      <p:ext uri="{BB962C8B-B14F-4D97-AF65-F5344CB8AC3E}">
        <p14:creationId xmlns:p14="http://schemas.microsoft.com/office/powerpoint/2010/main" val="1851251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B8BB000-1C54-463E-AA23-43D497571F37}"/>
              </a:ext>
            </a:extLst>
          </p:cNvPr>
          <p:cNvSpPr txBox="1">
            <a:spLocks/>
          </p:cNvSpPr>
          <p:nvPr/>
        </p:nvSpPr>
        <p:spPr>
          <a:xfrm>
            <a:off x="1397390" y="216484"/>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b="1" dirty="0" smtClean="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DIAGRAMA DE SECUENCIAS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6" y="2517913"/>
            <a:ext cx="11745459" cy="4094922"/>
          </a:xfrm>
          <a:prstGeom prst="rect">
            <a:avLst/>
          </a:prstGeom>
        </p:spPr>
      </p:pic>
    </p:spTree>
    <p:extLst>
      <p:ext uri="{BB962C8B-B14F-4D97-AF65-F5344CB8AC3E}">
        <p14:creationId xmlns:p14="http://schemas.microsoft.com/office/powerpoint/2010/main" val="2735770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02BF40-304F-49DE-AABB-1FDA20A27023}"/>
              </a:ext>
            </a:extLst>
          </p:cNvPr>
          <p:cNvSpPr txBox="1">
            <a:spLocks/>
          </p:cNvSpPr>
          <p:nvPr/>
        </p:nvSpPr>
        <p:spPr>
          <a:xfrm>
            <a:off x="655094" y="170587"/>
            <a:ext cx="11161766"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CONCLUSIONES Y RECOMENDACIONES</a:t>
            </a:r>
            <a:endPar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 xmlns:a16="http://schemas.microsoft.com/office/drawing/2014/main" id="{3967FCD6-210B-4507-977A-C862B47466A8}"/>
              </a:ext>
            </a:extLst>
          </p:cNvPr>
          <p:cNvSpPr/>
          <p:nvPr/>
        </p:nvSpPr>
        <p:spPr>
          <a:xfrm>
            <a:off x="375140" y="2339860"/>
            <a:ext cx="11816860" cy="7017306"/>
          </a:xfrm>
          <a:prstGeom prst="rect">
            <a:avLst/>
          </a:prstGeom>
        </p:spPr>
        <p:txBody>
          <a:bodyPr wrap="square">
            <a:spAutoFit/>
          </a:bodyPr>
          <a:lstStyle/>
          <a:p>
            <a:pPr algn="just"/>
            <a:r>
              <a:rPr lang="es-CO" sz="2400" dirty="0">
                <a:latin typeface="Arial" panose="020B0604020202020204" pitchFamily="34" charset="0"/>
                <a:cs typeface="Arial" panose="020B0604020202020204" pitchFamily="34" charset="0"/>
              </a:rPr>
              <a:t>La sede COLOMBIA no tiene un parqueadero adecuado para </a:t>
            </a:r>
            <a:r>
              <a:rPr lang="es-CO" sz="2400" dirty="0" smtClean="0">
                <a:latin typeface="Arial" panose="020B0604020202020204" pitchFamily="34" charset="0"/>
                <a:cs typeface="Arial" panose="020B0604020202020204" pitchFamily="34" charset="0"/>
              </a:rPr>
              <a:t>vehículos, </a:t>
            </a:r>
            <a:r>
              <a:rPr lang="es-CO" sz="2400" dirty="0">
                <a:latin typeface="Arial" panose="020B0604020202020204" pitchFamily="34" charset="0"/>
                <a:cs typeface="Arial" panose="020B0604020202020204" pitchFamily="34" charset="0"/>
              </a:rPr>
              <a:t>ya que este cuenta con un  espacio limitado de 40 cupos.</a:t>
            </a:r>
          </a:p>
          <a:p>
            <a:pPr algn="just"/>
            <a:endParaRPr lang="es-CO" sz="2400" dirty="0">
              <a:latin typeface="Arial" panose="020B0604020202020204" pitchFamily="34" charset="0"/>
              <a:cs typeface="Arial" panose="020B0604020202020204" pitchFamily="34" charset="0"/>
            </a:endParaRPr>
          </a:p>
          <a:p>
            <a:pPr algn="just"/>
            <a:r>
              <a:rPr lang="es-CO" sz="2400" dirty="0">
                <a:latin typeface="Arial" panose="020B0604020202020204" pitchFamily="34" charset="0"/>
                <a:cs typeface="Arial" panose="020B0604020202020204" pitchFamily="34" charset="0"/>
              </a:rPr>
              <a:t>Las recomendaciones son:</a:t>
            </a:r>
          </a:p>
          <a:p>
            <a:pPr algn="just"/>
            <a:endParaRPr lang="es-CO"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400" dirty="0" smtClean="0">
                <a:latin typeface="Arial" panose="020B0604020202020204" pitchFamily="34" charset="0"/>
                <a:cs typeface="Arial" panose="020B0604020202020204" pitchFamily="34" charset="0"/>
              </a:rPr>
              <a:t>Implementar un sistema de control de parqueadero tanto en entrada y salida de vehículos</a:t>
            </a:r>
            <a:endParaRPr lang="es-CO"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CO"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400" dirty="0">
                <a:latin typeface="Arial" panose="020B0604020202020204" pitchFamily="34" charset="0"/>
                <a:cs typeface="Arial" panose="020B0604020202020204" pitchFamily="34" charset="0"/>
              </a:rPr>
              <a:t>Involucrar al personal de vigilancia en los procesos de control y seguridad de los vehículos.</a:t>
            </a:r>
          </a:p>
          <a:p>
            <a:pPr marL="342900" indent="-342900" algn="just">
              <a:buFont typeface="Arial" panose="020B0604020202020204" pitchFamily="34" charset="0"/>
              <a:buChar char="•"/>
            </a:pPr>
            <a:endParaRPr lang="es-CO"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400" dirty="0">
                <a:latin typeface="Arial" panose="020B0604020202020204" pitchFamily="34" charset="0"/>
                <a:cs typeface="Arial" panose="020B0604020202020204" pitchFamily="34" charset="0"/>
              </a:rPr>
              <a:t>Buscar soluciones para ampliar los cupos de parqueo de motos.</a:t>
            </a:r>
          </a:p>
          <a:p>
            <a:endParaRPr lang="es-CO" b="1" dirty="0">
              <a:latin typeface="Abadi" panose="020B0604020104020204" pitchFamily="34" charset="0"/>
              <a:cs typeface="Arial" panose="020B0604020202020204" pitchFamily="34" charset="0"/>
            </a:endParaRPr>
          </a:p>
          <a:p>
            <a:pPr marL="285750" indent="-285750">
              <a:buFont typeface="Arial" panose="020B0604020202020204" pitchFamily="34" charset="0"/>
              <a:buChar char="•"/>
            </a:pPr>
            <a:endParaRPr lang="es-CO" b="1" dirty="0">
              <a:latin typeface="Abadi" panose="020B0604020104020204" pitchFamily="34" charset="0"/>
            </a:endParaRPr>
          </a:p>
          <a:p>
            <a:endParaRPr lang="es-CO" b="1" dirty="0">
              <a:latin typeface="Abadi" panose="020B0604020104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MX" b="1" dirty="0">
              <a:latin typeface="Abadi" panose="020B0604020104020204" pitchFamily="34" charset="0"/>
            </a:endParaRPr>
          </a:p>
          <a:p>
            <a:endParaRPr lang="es-CO" dirty="0"/>
          </a:p>
        </p:txBody>
      </p:sp>
    </p:spTree>
    <p:extLst>
      <p:ext uri="{BB962C8B-B14F-4D97-AF65-F5344CB8AC3E}">
        <p14:creationId xmlns:p14="http://schemas.microsoft.com/office/powerpoint/2010/main" val="1596225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2975135" y="5296747"/>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p>
          <a:p>
            <a:r>
              <a:rPr lang="es-CO" sz="5400" b="1" dirty="0">
                <a:solidFill>
                  <a:srgbClr val="FFC000"/>
                </a:solidFill>
              </a:rPr>
              <a:t>POR SU </a:t>
            </a:r>
          </a:p>
          <a:p>
            <a:r>
              <a:rPr lang="es-CO" sz="5400" b="1" dirty="0">
                <a:solidFill>
                  <a:srgbClr val="FFC000"/>
                </a:solidFill>
              </a:rPr>
              <a:t>ATENCION</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409231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95423" y="170587"/>
            <a:ext cx="10372578"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DEFINICIÓN, JUSTIFICACIÓN Y </a:t>
            </a:r>
          </a:p>
          <a:p>
            <a:pPr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ANTECEDENTES DEL PROBLEMA </a:t>
            </a:r>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 </a:t>
            </a:r>
          </a:p>
        </p:txBody>
      </p:sp>
      <p:sp>
        <p:nvSpPr>
          <p:cNvPr id="3" name="Título 1"/>
          <p:cNvSpPr txBox="1">
            <a:spLocks/>
          </p:cNvSpPr>
          <p:nvPr/>
        </p:nvSpPr>
        <p:spPr>
          <a:xfrm>
            <a:off x="1998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1026" name="Picture 2" descr="Resultado de imagen para definicion del problema">
            <a:extLst>
              <a:ext uri="{FF2B5EF4-FFF2-40B4-BE49-F238E27FC236}">
                <a16:creationId xmlns="" xmlns:a16="http://schemas.microsoft.com/office/drawing/2014/main" id="{A0578F5F-42E8-4A09-9479-85D8E2EC2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60" y="252853"/>
            <a:ext cx="1507006" cy="1484971"/>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 xmlns:a16="http://schemas.microsoft.com/office/drawing/2014/main" id="{F112F888-7FDF-4DC3-B285-9617F2DF0830}"/>
              </a:ext>
            </a:extLst>
          </p:cNvPr>
          <p:cNvSpPr/>
          <p:nvPr/>
        </p:nvSpPr>
        <p:spPr>
          <a:xfrm>
            <a:off x="295423" y="2027241"/>
            <a:ext cx="11563643" cy="6740307"/>
          </a:xfrm>
          <a:prstGeom prst="rect">
            <a:avLst/>
          </a:prstGeom>
          <a:noFill/>
        </p:spPr>
        <p:txBody>
          <a:bodyPr wrap="square">
            <a:spAutoFit/>
          </a:bodyPr>
          <a:lstStyle/>
          <a:p>
            <a:r>
              <a:rPr lang="es-MX" sz="2400" b="1" dirty="0">
                <a:latin typeface="Rockwell" panose="02060603020205020403" pitchFamily="18" charset="0"/>
              </a:rPr>
              <a:t>Definición del problema </a:t>
            </a:r>
          </a:p>
          <a:p>
            <a:pPr algn="just"/>
            <a:r>
              <a:rPr lang="es-AR" sz="2400" dirty="0">
                <a:latin typeface="Arial" panose="020B0604020202020204" pitchFamily="34" charset="0"/>
                <a:cs typeface="Arial" panose="020B0604020202020204" pitchFamily="34" charset="0"/>
              </a:rPr>
              <a:t>El centro de formación SENA de la sede COLOMBIA, cuenta con un sistema de  parqueadero de 40 cupos aproximadamente para vehículos, el cual no tiene la cobertura requerida para el numero total de aprendices del centro de formación.</a:t>
            </a:r>
          </a:p>
          <a:p>
            <a:endParaRPr lang="es-AR" sz="2400" dirty="0">
              <a:latin typeface="Arial" panose="020B0604020202020204" pitchFamily="34" charset="0"/>
              <a:cs typeface="Arial" panose="020B0604020202020204" pitchFamily="34" charset="0"/>
            </a:endParaRPr>
          </a:p>
          <a:p>
            <a:r>
              <a:rPr lang="es-AR" sz="2400" b="1" dirty="0">
                <a:latin typeface="Rockwell" panose="02060603020205020403" pitchFamily="18" charset="0"/>
                <a:cs typeface="Arial" panose="020B0604020202020204" pitchFamily="34" charset="0"/>
              </a:rPr>
              <a:t>Justificación</a:t>
            </a:r>
          </a:p>
          <a:p>
            <a:pPr algn="just"/>
            <a:r>
              <a:rPr lang="es-AR" sz="2400" dirty="0">
                <a:latin typeface="Arial" panose="020B0604020202020204" pitchFamily="34" charset="0"/>
                <a:cs typeface="Arial" panose="020B0604020202020204" pitchFamily="34" charset="0"/>
              </a:rPr>
              <a:t>El acceso al parqueadero es importante para la seguridad de los vehículos de los aprendices, ya que al momento de parquear sus vehículos en la calle representaría diferentes implicaciones para el aprendiz.</a:t>
            </a:r>
          </a:p>
          <a:p>
            <a:endParaRPr lang="es-CO" sz="2400" dirty="0">
              <a:latin typeface="Arial" panose="020B0604020202020204" pitchFamily="34" charset="0"/>
              <a:cs typeface="Arial" panose="020B0604020202020204" pitchFamily="34" charset="0"/>
            </a:endParaRPr>
          </a:p>
          <a:p>
            <a:r>
              <a:rPr lang="es-AR" sz="2400" b="1" dirty="0">
                <a:latin typeface="Rockwell" panose="02060603020205020403" pitchFamily="18" charset="0"/>
                <a:cs typeface="Arial" panose="020B0604020202020204" pitchFamily="34" charset="0"/>
              </a:rPr>
              <a:t>Antecedentes del problema </a:t>
            </a:r>
          </a:p>
          <a:p>
            <a:pPr algn="just"/>
            <a:r>
              <a:rPr lang="es-AR" sz="2400" dirty="0">
                <a:latin typeface="Arial" panose="020B0604020202020204" pitchFamily="34" charset="0"/>
                <a:cs typeface="Arial" panose="020B0604020202020204" pitchFamily="34" charset="0"/>
              </a:rPr>
              <a:t>Se detecta el mal uso del parqueadero por parte de los aprendices, por el poco espacio que tienen la sede para el parqueadero de estos vehículos.</a:t>
            </a:r>
            <a:endParaRPr lang="es-AR" sz="2400" b="1" dirty="0">
              <a:latin typeface="Arial" panose="020B0604020202020204" pitchFamily="34" charset="0"/>
              <a:cs typeface="Arial" panose="020B0604020202020204" pitchFamily="34" charset="0"/>
            </a:endParaRPr>
          </a:p>
          <a:p>
            <a:endParaRPr lang="es-AR" sz="2400" b="1" dirty="0">
              <a:latin typeface="Abadi" panose="020B0604020104020204" pitchFamily="34" charset="0"/>
              <a:cs typeface="Arial" panose="020B0604020202020204" pitchFamily="34" charset="0"/>
            </a:endParaRPr>
          </a:p>
          <a:p>
            <a:endParaRPr lang="es-AR" sz="2400" b="1" dirty="0">
              <a:latin typeface="Arial" panose="020B0604020202020204" pitchFamily="34" charset="0"/>
              <a:cs typeface="Arial" panose="020B0604020202020204" pitchFamily="34" charset="0"/>
            </a:endParaRPr>
          </a:p>
          <a:p>
            <a:endParaRPr lang="es-AR" sz="2400" b="1" dirty="0">
              <a:latin typeface="Arial" panose="020B0604020202020204" pitchFamily="34" charset="0"/>
              <a:cs typeface="Arial" panose="020B0604020202020204" pitchFamily="34" charset="0"/>
            </a:endParaRPr>
          </a:p>
          <a:p>
            <a:endParaRPr lang="es-MX" sz="2400" b="1" dirty="0">
              <a:latin typeface="Abadi" panose="020B0604020104020204" pitchFamily="34" charset="0"/>
            </a:endParaRPr>
          </a:p>
          <a:p>
            <a:endParaRPr lang="es-CO" sz="2400" dirty="0"/>
          </a:p>
        </p:txBody>
      </p:sp>
    </p:spTree>
    <p:extLst>
      <p:ext uri="{BB962C8B-B14F-4D97-AF65-F5344CB8AC3E}">
        <p14:creationId xmlns:p14="http://schemas.microsoft.com/office/powerpoint/2010/main" val="3525982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4265F8FD-28DC-4060-A3F2-2E6E9DBC4A45}"/>
              </a:ext>
            </a:extLst>
          </p:cNvPr>
          <p:cNvSpPr txBox="1">
            <a:spLocks/>
          </p:cNvSpPr>
          <p:nvPr/>
        </p:nvSpPr>
        <p:spPr>
          <a:xfrm>
            <a:off x="464234" y="156895"/>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OBJETIVOS</a:t>
            </a:r>
            <a:r>
              <a:rPr lang="es-CO" b="1" dirty="0">
                <a:ln w="12700">
                  <a:solidFill>
                    <a:srgbClr val="0099A5"/>
                  </a:solidFill>
                  <a:prstDash val="solid"/>
                </a:ln>
                <a:solidFill>
                  <a:schemeClr val="bg1"/>
                </a:solidFill>
                <a:effectLst>
                  <a:outerShdw dist="38100" dir="2640000" algn="bl" rotWithShape="0">
                    <a:schemeClr val="accent1"/>
                  </a:outerShdw>
                </a:effectLst>
                <a:latin typeface="Abadi" panose="020B0604020104020204" pitchFamily="34" charset="0"/>
              </a:rPr>
              <a:t>  </a:t>
            </a:r>
          </a:p>
        </p:txBody>
      </p:sp>
      <p:sp>
        <p:nvSpPr>
          <p:cNvPr id="4" name="Rectángulo 3">
            <a:extLst>
              <a:ext uri="{FF2B5EF4-FFF2-40B4-BE49-F238E27FC236}">
                <a16:creationId xmlns="" xmlns:a16="http://schemas.microsoft.com/office/drawing/2014/main" id="{8F3AF490-67EB-443C-BC25-59A4AB6372DB}"/>
              </a:ext>
            </a:extLst>
          </p:cNvPr>
          <p:cNvSpPr/>
          <p:nvPr/>
        </p:nvSpPr>
        <p:spPr>
          <a:xfrm>
            <a:off x="473894" y="1611052"/>
            <a:ext cx="11220558" cy="7201972"/>
          </a:xfrm>
          <a:prstGeom prst="rect">
            <a:avLst/>
          </a:prstGeom>
          <a:noFill/>
        </p:spPr>
        <p:txBody>
          <a:bodyPr wrap="square">
            <a:spAutoFit/>
          </a:bodyPr>
          <a:lstStyle/>
          <a:p>
            <a:endParaRPr lang="es-AR" sz="2200" b="1" dirty="0" smtClean="0">
              <a:latin typeface="Arial" panose="020B0604020202020204" pitchFamily="34" charset="0"/>
              <a:cs typeface="Arial" panose="020B0604020202020204" pitchFamily="34" charset="0"/>
            </a:endParaRPr>
          </a:p>
          <a:p>
            <a:r>
              <a:rPr lang="es-AR" sz="2200" b="1" dirty="0" smtClean="0">
                <a:latin typeface="Arial" panose="020B0604020202020204" pitchFamily="34" charset="0"/>
                <a:cs typeface="Arial" panose="020B0604020202020204" pitchFamily="34" charset="0"/>
              </a:rPr>
              <a:t>Objetivo </a:t>
            </a:r>
            <a:r>
              <a:rPr lang="es-AR" sz="2200" b="1" dirty="0">
                <a:latin typeface="Arial" panose="020B0604020202020204" pitchFamily="34" charset="0"/>
                <a:cs typeface="Arial" panose="020B0604020202020204" pitchFamily="34" charset="0"/>
              </a:rPr>
              <a:t>general </a:t>
            </a:r>
          </a:p>
          <a:p>
            <a:r>
              <a:rPr lang="es-AR" sz="2200" dirty="0">
                <a:latin typeface="Arial" panose="020B0604020202020204" pitchFamily="34" charset="0"/>
                <a:cs typeface="Arial" panose="020B0604020202020204" pitchFamily="34" charset="0"/>
              </a:rPr>
              <a:t>Desarrollar e implementar un sistema de registro y control tanto de entrada como  de salida en el parqueadero de la sede Colombia.</a:t>
            </a:r>
          </a:p>
          <a:p>
            <a:pPr algn="just"/>
            <a:endParaRPr lang="es-AR" sz="2200" dirty="0">
              <a:latin typeface="Arial" panose="020B0604020202020204" pitchFamily="34" charset="0"/>
              <a:cs typeface="Arial" panose="020B0604020202020204" pitchFamily="34" charset="0"/>
            </a:endParaRPr>
          </a:p>
          <a:p>
            <a:r>
              <a:rPr lang="es-CO" sz="2200" b="1" dirty="0">
                <a:latin typeface="Arial" panose="020B0604020202020204" pitchFamily="34" charset="0"/>
                <a:cs typeface="Arial" panose="020B0604020202020204" pitchFamily="34" charset="0"/>
              </a:rPr>
              <a:t>Objetivos específicos </a:t>
            </a:r>
            <a:endParaRPr lang="es-CO" sz="2200" b="1" dirty="0" smtClean="0">
              <a:latin typeface="Arial" panose="020B0604020202020204" pitchFamily="34" charset="0"/>
              <a:cs typeface="Arial" panose="020B0604020202020204" pitchFamily="34" charset="0"/>
            </a:endParaRPr>
          </a:p>
          <a:p>
            <a:endParaRPr lang="es-CO" sz="2200" b="1"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a:latin typeface="Arial" panose="020B0604020202020204" pitchFamily="34" charset="0"/>
                <a:cs typeface="Arial" panose="020B0604020202020204" pitchFamily="34" charset="0"/>
              </a:rPr>
              <a:t>Brindar soluciones de automatización al Sena.</a:t>
            </a:r>
            <a:endParaRPr lang="es-ES" sz="22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a:latin typeface="Arial" panose="020B0604020202020204" pitchFamily="34" charset="0"/>
                <a:cs typeface="Arial" panose="020B0604020202020204" pitchFamily="34" charset="0"/>
              </a:rPr>
              <a:t>Análisis de información pasó a paso.</a:t>
            </a:r>
            <a:endParaRPr lang="es-ES" sz="22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a:latin typeface="Arial" panose="020B0604020202020204" pitchFamily="34" charset="0"/>
                <a:cs typeface="Arial" panose="020B0604020202020204" pitchFamily="34" charset="0"/>
              </a:rPr>
              <a:t>Levantamiento de información.</a:t>
            </a:r>
            <a:endParaRPr lang="es-ES" sz="22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a:latin typeface="Arial" panose="020B0604020202020204" pitchFamily="34" charset="0"/>
                <a:cs typeface="Arial" panose="020B0604020202020204" pitchFamily="34" charset="0"/>
              </a:rPr>
              <a:t>Plantear un nuevo diseño, más eficiente.</a:t>
            </a:r>
            <a:endParaRPr lang="es-ES" sz="22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smtClean="0">
                <a:latin typeface="Arial" panose="020B0604020202020204" pitchFamily="34" charset="0"/>
                <a:cs typeface="Arial" panose="020B0604020202020204" pitchFamily="34" charset="0"/>
              </a:rPr>
              <a:t>Controlar </a:t>
            </a:r>
            <a:r>
              <a:rPr lang="es-CO" sz="2200" dirty="0">
                <a:latin typeface="Arial" panose="020B0604020202020204" pitchFamily="34" charset="0"/>
                <a:cs typeface="Arial" panose="020B0604020202020204" pitchFamily="34" charset="0"/>
              </a:rPr>
              <a:t>el ingreso de aprendices que poseen moto, para el uso de parqueaderos.</a:t>
            </a:r>
            <a:endParaRPr lang="es-ES" sz="22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s-CO" sz="2200" dirty="0" smtClean="0">
                <a:latin typeface="Arial" panose="020B0604020202020204" pitchFamily="34" charset="0"/>
                <a:cs typeface="Arial" panose="020B0604020202020204" pitchFamily="34" charset="0"/>
              </a:rPr>
              <a:t>Administrar </a:t>
            </a:r>
            <a:r>
              <a:rPr lang="es-CO" sz="2200" dirty="0">
                <a:latin typeface="Arial" panose="020B0604020202020204" pitchFamily="34" charset="0"/>
                <a:cs typeface="Arial" panose="020B0604020202020204" pitchFamily="34" charset="0"/>
              </a:rPr>
              <a:t>los espacios habilitados para el parqueo para motos.</a:t>
            </a:r>
            <a:endParaRPr lang="es-ES" sz="2200" dirty="0">
              <a:latin typeface="Arial" panose="020B0604020202020204" pitchFamily="34" charset="0"/>
              <a:cs typeface="Arial" panose="020B0604020202020204" pitchFamily="34" charset="0"/>
            </a:endParaRPr>
          </a:p>
          <a:p>
            <a:endParaRPr lang="es-CO" sz="2200" b="1" dirty="0">
              <a:latin typeface="Arial" panose="020B0604020202020204" pitchFamily="34" charset="0"/>
              <a:cs typeface="Arial" panose="020B0604020202020204" pitchFamily="34" charset="0"/>
            </a:endParaRPr>
          </a:p>
          <a:p>
            <a:endParaRPr lang="es-CO" sz="2200" b="1" dirty="0">
              <a:latin typeface="Arial" panose="020B0604020202020204" pitchFamily="34" charset="0"/>
              <a:cs typeface="Arial" panose="020B0604020202020204" pitchFamily="34" charset="0"/>
            </a:endParaRPr>
          </a:p>
          <a:p>
            <a:endParaRPr lang="es-AR" sz="2200" b="1" dirty="0">
              <a:latin typeface="Arial" panose="020B0604020202020204" pitchFamily="34" charset="0"/>
              <a:cs typeface="Arial" panose="020B0604020202020204" pitchFamily="34" charset="0"/>
            </a:endParaRPr>
          </a:p>
          <a:p>
            <a:endParaRPr lang="es-AR" sz="2200" b="1" dirty="0">
              <a:latin typeface="Arial" panose="020B0604020202020204" pitchFamily="34" charset="0"/>
              <a:cs typeface="Arial" panose="020B0604020202020204" pitchFamily="34" charset="0"/>
            </a:endParaRPr>
          </a:p>
          <a:p>
            <a:endParaRPr lang="es-AR" sz="2200" b="1" dirty="0">
              <a:latin typeface="Arial" panose="020B0604020202020204" pitchFamily="34" charset="0"/>
              <a:cs typeface="Arial" panose="020B0604020202020204" pitchFamily="34" charset="0"/>
            </a:endParaRPr>
          </a:p>
          <a:p>
            <a:endParaRPr lang="es-AR" sz="2200" b="1" dirty="0">
              <a:latin typeface="Arial" panose="020B0604020202020204" pitchFamily="34" charset="0"/>
              <a:cs typeface="Arial" panose="020B0604020202020204" pitchFamily="34" charset="0"/>
            </a:endParaRPr>
          </a:p>
          <a:p>
            <a:endParaRPr lang="es-MX" sz="2200" b="1" dirty="0">
              <a:latin typeface="Arial" panose="020B0604020202020204" pitchFamily="34" charset="0"/>
              <a:cs typeface="Arial" panose="020B0604020202020204" pitchFamily="34" charset="0"/>
            </a:endParaRPr>
          </a:p>
          <a:p>
            <a:endParaRPr lang="es-CO" sz="2200" dirty="0">
              <a:latin typeface="Arial" panose="020B0604020202020204" pitchFamily="34" charset="0"/>
              <a:cs typeface="Arial" panose="020B0604020202020204" pitchFamily="34" charset="0"/>
            </a:endParaRPr>
          </a:p>
        </p:txBody>
      </p:sp>
      <p:pic>
        <p:nvPicPr>
          <p:cNvPr id="2050" name="Picture 2" descr="Resultado de imagen para definicion del problema">
            <a:extLst>
              <a:ext uri="{FF2B5EF4-FFF2-40B4-BE49-F238E27FC236}">
                <a16:creationId xmlns="" xmlns:a16="http://schemas.microsoft.com/office/drawing/2014/main" id="{34F1CC7F-B616-4D46-9ABD-E8F1D99EA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969" y="2797790"/>
            <a:ext cx="1717420" cy="219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270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n relacionada">
            <a:extLst>
              <a:ext uri="{FF2B5EF4-FFF2-40B4-BE49-F238E27FC236}">
                <a16:creationId xmlns="" xmlns:a16="http://schemas.microsoft.com/office/drawing/2014/main" id="{A95032B6-E05C-4A62-973E-3EE771E96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4915" y="177401"/>
            <a:ext cx="1486763" cy="148676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 xmlns:a16="http://schemas.microsoft.com/office/drawing/2014/main" id="{2CE2B5D5-D7D9-441A-86FC-67C6D08C4EA5}"/>
              </a:ext>
            </a:extLst>
          </p:cNvPr>
          <p:cNvSpPr txBox="1">
            <a:spLocks/>
          </p:cNvSpPr>
          <p:nvPr/>
        </p:nvSpPr>
        <p:spPr>
          <a:xfrm>
            <a:off x="1633323" y="262625"/>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ALCANCE Y LIMITACIONES   </a:t>
            </a:r>
          </a:p>
        </p:txBody>
      </p:sp>
      <p:sp>
        <p:nvSpPr>
          <p:cNvPr id="3" name="Rectángulo 2">
            <a:extLst>
              <a:ext uri="{FF2B5EF4-FFF2-40B4-BE49-F238E27FC236}">
                <a16:creationId xmlns="" xmlns:a16="http://schemas.microsoft.com/office/drawing/2014/main" id="{ECF97A0C-ADDF-49F8-AB68-BD7A0F678858}"/>
              </a:ext>
            </a:extLst>
          </p:cNvPr>
          <p:cNvSpPr/>
          <p:nvPr/>
        </p:nvSpPr>
        <p:spPr>
          <a:xfrm>
            <a:off x="901804" y="1749388"/>
            <a:ext cx="10607038" cy="7848302"/>
          </a:xfrm>
          <a:prstGeom prst="rect">
            <a:avLst/>
          </a:prstGeom>
          <a:noFill/>
        </p:spPr>
        <p:txBody>
          <a:bodyPr wrap="square">
            <a:spAutoFit/>
          </a:bodyPr>
          <a:lstStyle/>
          <a:p>
            <a:pPr marL="285750" indent="-285750" algn="just">
              <a:buFont typeface="Arial" panose="020B0604020202020204" pitchFamily="34" charset="0"/>
              <a:buChar char="•"/>
            </a:pPr>
            <a:r>
              <a:rPr lang="es-CO" sz="2200" b="1" dirty="0">
                <a:latin typeface="Rockwell" panose="02060603020205020403" pitchFamily="18" charset="0"/>
                <a:cs typeface="Arial" panose="020B0604020202020204" pitchFamily="34" charset="0"/>
              </a:rPr>
              <a:t>Alcance </a:t>
            </a:r>
          </a:p>
          <a:p>
            <a:pPr algn="just"/>
            <a:r>
              <a:rPr lang="es-ES" sz="2200" dirty="0">
                <a:latin typeface="Arial" panose="020B0604020202020204" pitchFamily="34" charset="0"/>
                <a:cs typeface="Arial" panose="020B0604020202020204" pitchFamily="34" charset="0"/>
              </a:rPr>
              <a:t>El sistema tiene como finalidad, un proceso que garantice el ingreso y la salida del centro de formación SENA sede Colombia, el cual no cuenta con un sistema automatizado para dicho control, los aprendices apoyan el desarrollo de un nuevo sistema ya que este los sitúa en una mejor comodidad y seguridad de sus vehículos.</a:t>
            </a:r>
          </a:p>
          <a:p>
            <a:pPr algn="just"/>
            <a:endParaRPr lang="es-CO" sz="2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200" b="1" dirty="0">
                <a:latin typeface="Rockwell" panose="02060603020205020403" pitchFamily="18" charset="0"/>
                <a:cs typeface="Arial" panose="020B0604020202020204" pitchFamily="34" charset="0"/>
              </a:rPr>
              <a:t>Limitaciones </a:t>
            </a:r>
          </a:p>
          <a:p>
            <a:pPr algn="just"/>
            <a:r>
              <a:rPr lang="es-CO" sz="2200" dirty="0">
                <a:latin typeface="Arial" panose="020B0604020202020204" pitchFamily="34" charset="0"/>
                <a:cs typeface="Arial" panose="020B0604020202020204" pitchFamily="34" charset="0"/>
              </a:rPr>
              <a:t>El desinterés por parte del SENA frente a la problemática actual que abarca el centro de formación en la sede Colombia, y que perjudica a la mayoría de aprendices del centro de formación.</a:t>
            </a:r>
          </a:p>
          <a:p>
            <a:pPr algn="just"/>
            <a:endParaRPr lang="es-CO" sz="2200" dirty="0">
              <a:latin typeface="Arial" panose="020B0604020202020204" pitchFamily="34" charset="0"/>
              <a:cs typeface="Arial" panose="020B0604020202020204" pitchFamily="34" charset="0"/>
            </a:endParaRPr>
          </a:p>
          <a:p>
            <a:pPr algn="just"/>
            <a:r>
              <a:rPr lang="es-CO" sz="2200" dirty="0">
                <a:latin typeface="Arial" panose="020B0604020202020204" pitchFamily="34" charset="0"/>
                <a:cs typeface="Arial" panose="020B0604020202020204" pitchFamily="34" charset="0"/>
              </a:rPr>
              <a:t>La estructura de la sede no se encuentra adecuada para la </a:t>
            </a:r>
          </a:p>
          <a:p>
            <a:pPr algn="just"/>
            <a:r>
              <a:rPr lang="es-CO" sz="2200" dirty="0">
                <a:latin typeface="Arial" panose="020B0604020202020204" pitchFamily="34" charset="0"/>
                <a:cs typeface="Arial" panose="020B0604020202020204" pitchFamily="34" charset="0"/>
              </a:rPr>
              <a:t>cantidad de aprendices que poseen vehículos</a:t>
            </a:r>
          </a:p>
          <a:p>
            <a:pPr algn="just"/>
            <a:endParaRPr lang="es-CO" sz="2200" dirty="0">
              <a:latin typeface="Arial" panose="020B0604020202020204" pitchFamily="34" charset="0"/>
              <a:cs typeface="Arial" panose="020B0604020202020204" pitchFamily="34" charset="0"/>
            </a:endParaRPr>
          </a:p>
          <a:p>
            <a:pPr algn="just"/>
            <a:endParaRPr lang="es-CO" sz="2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s-CO" sz="2200" b="1" dirty="0">
              <a:latin typeface="Abadi" panose="020B0604020104020204" pitchFamily="34" charset="0"/>
              <a:cs typeface="Arial" panose="020B0604020202020204" pitchFamily="34" charset="0"/>
            </a:endParaRPr>
          </a:p>
          <a:p>
            <a:pPr algn="just"/>
            <a:endParaRPr lang="es-AR" sz="2200" b="1" dirty="0">
              <a:latin typeface="Abadi" panose="020B0604020104020204" pitchFamily="34" charset="0"/>
              <a:cs typeface="Arial" panose="020B0604020202020204" pitchFamily="34" charset="0"/>
            </a:endParaRPr>
          </a:p>
          <a:p>
            <a:pPr algn="just"/>
            <a:endParaRPr lang="es-AR" sz="2200" b="1" dirty="0">
              <a:latin typeface="Abadi" panose="020B0604020104020204" pitchFamily="34" charset="0"/>
              <a:cs typeface="Arial" panose="020B0604020202020204" pitchFamily="34" charset="0"/>
            </a:endParaRPr>
          </a:p>
          <a:p>
            <a:pPr algn="just"/>
            <a:endParaRPr lang="es-AR" sz="2200" b="1" dirty="0">
              <a:latin typeface="Arial" panose="020B0604020202020204" pitchFamily="34" charset="0"/>
              <a:cs typeface="Arial" panose="020B0604020202020204" pitchFamily="34" charset="0"/>
            </a:endParaRPr>
          </a:p>
          <a:p>
            <a:pPr algn="just"/>
            <a:endParaRPr lang="es-AR" sz="2200" b="1" dirty="0">
              <a:latin typeface="Arial" panose="020B0604020202020204" pitchFamily="34" charset="0"/>
              <a:cs typeface="Arial" panose="020B0604020202020204" pitchFamily="34" charset="0"/>
            </a:endParaRPr>
          </a:p>
          <a:p>
            <a:pPr algn="just"/>
            <a:endParaRPr lang="es-MX" sz="2200" b="1" dirty="0">
              <a:latin typeface="Abadi" panose="020B0604020104020204" pitchFamily="34" charset="0"/>
            </a:endParaRPr>
          </a:p>
          <a:p>
            <a:pPr algn="just"/>
            <a:endParaRPr lang="es-CO" sz="2200" dirty="0"/>
          </a:p>
        </p:txBody>
      </p:sp>
    </p:spTree>
    <p:extLst>
      <p:ext uri="{BB962C8B-B14F-4D97-AF65-F5344CB8AC3E}">
        <p14:creationId xmlns:p14="http://schemas.microsoft.com/office/powerpoint/2010/main" val="2305839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F30CE15-DF31-4042-8895-CD6D09732F6B}"/>
              </a:ext>
            </a:extLst>
          </p:cNvPr>
          <p:cNvSpPr txBox="1">
            <a:spLocks/>
          </p:cNvSpPr>
          <p:nvPr/>
        </p:nvSpPr>
        <p:spPr>
          <a:xfrm>
            <a:off x="687399" y="216483"/>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VIABILIDAD DEL PROYECTO </a:t>
            </a:r>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   </a:t>
            </a:r>
          </a:p>
        </p:txBody>
      </p:sp>
      <p:sp>
        <p:nvSpPr>
          <p:cNvPr id="3" name="Rectángulo 2">
            <a:extLst>
              <a:ext uri="{FF2B5EF4-FFF2-40B4-BE49-F238E27FC236}">
                <a16:creationId xmlns="" xmlns:a16="http://schemas.microsoft.com/office/drawing/2014/main" id="{5E22C8FE-6E69-485C-9E94-68239B644E32}"/>
              </a:ext>
            </a:extLst>
          </p:cNvPr>
          <p:cNvSpPr/>
          <p:nvPr/>
        </p:nvSpPr>
        <p:spPr>
          <a:xfrm>
            <a:off x="687399" y="2335473"/>
            <a:ext cx="11211949" cy="6340197"/>
          </a:xfrm>
          <a:prstGeom prst="rect">
            <a:avLst/>
          </a:prstGeom>
          <a:noFill/>
        </p:spPr>
        <p:txBody>
          <a:bodyPr wrap="square">
            <a:spAutoFit/>
          </a:bodyPr>
          <a:lstStyle/>
          <a:p>
            <a:pPr marL="285750" indent="-285750">
              <a:buFont typeface="Arial" panose="020B0604020202020204" pitchFamily="34" charset="0"/>
              <a:buChar char="•"/>
            </a:pPr>
            <a:r>
              <a:rPr lang="es-AR" sz="2000" b="1" dirty="0">
                <a:latin typeface="Rockwell" panose="02060603020205020403" pitchFamily="18" charset="0"/>
                <a:cs typeface="Arial" panose="020B0604020202020204" pitchFamily="34" charset="0"/>
              </a:rPr>
              <a:t>Técnica</a:t>
            </a:r>
          </a:p>
          <a:p>
            <a:pPr algn="just"/>
            <a:r>
              <a:rPr lang="es-ES" sz="2000" dirty="0">
                <a:latin typeface="Arial" panose="020B0604020202020204" pitchFamily="34" charset="0"/>
                <a:cs typeface="Arial" panose="020B0604020202020204" pitchFamily="34" charset="0"/>
              </a:rPr>
              <a:t>Teniendo en cuenta la condición de la sede se llevará acabo la implementación de un sistema de automatización por medio de un aplicativo el cual procesará por medio de una base de datos (Aprendices, medio de transporte) y registros de ingreso inicialmente en la sede CEET barrio Colombia</a:t>
            </a:r>
          </a:p>
          <a:p>
            <a:endParaRPr lang="es-E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2000" b="1" dirty="0">
                <a:latin typeface="Rockwell" panose="02060603020205020403" pitchFamily="18" charset="0"/>
                <a:cs typeface="Arial" panose="020B0604020202020204" pitchFamily="34" charset="0"/>
              </a:rPr>
              <a:t>Financiera</a:t>
            </a:r>
          </a:p>
          <a:p>
            <a:pPr algn="just"/>
            <a:r>
              <a:rPr lang="es-ES" sz="2000" dirty="0">
                <a:latin typeface="Arial" panose="020B0604020202020204" pitchFamily="34" charset="0"/>
                <a:cs typeface="Arial" panose="020B0604020202020204" pitchFamily="34" charset="0"/>
              </a:rPr>
              <a:t>Los recursos utilizados para el sistema dependen del administrador de la base de datos el cual se encargará de los registros de los datos recolectados. Y se llevara acabo con un Hardware, Software y con personal capacitado.</a:t>
            </a:r>
          </a:p>
          <a:p>
            <a:endParaRPr lang="es-E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2000" b="1" dirty="0">
                <a:latin typeface="Rockwell" panose="02060603020205020403" pitchFamily="18" charset="0"/>
                <a:cs typeface="Arial" panose="020B0604020202020204" pitchFamily="34" charset="0"/>
              </a:rPr>
              <a:t>Legal</a:t>
            </a:r>
          </a:p>
          <a:p>
            <a:pPr algn="just"/>
            <a:r>
              <a:rPr lang="es-ES" sz="2000" dirty="0">
                <a:latin typeface="Arial" panose="020B0604020202020204" pitchFamily="34" charset="0"/>
                <a:cs typeface="Arial" panose="020B0604020202020204" pitchFamily="34" charset="0"/>
              </a:rPr>
              <a:t>La parte de los procesos legales, la implementación se desarrollara por los aprendices, esto con el fin de no tener la necesidad de la compra de licencias</a:t>
            </a:r>
            <a:r>
              <a:rPr lang="es-ES" dirty="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endParaRPr lang="es-CO" b="1" dirty="0">
              <a:latin typeface="Abadi" panose="020B0604020104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MX" b="1" dirty="0">
              <a:latin typeface="Abadi" panose="020B0604020104020204" pitchFamily="34" charset="0"/>
            </a:endParaRPr>
          </a:p>
          <a:p>
            <a:endParaRPr lang="es-CO" dirty="0"/>
          </a:p>
        </p:txBody>
      </p:sp>
    </p:spTree>
    <p:extLst>
      <p:ext uri="{BB962C8B-B14F-4D97-AF65-F5344CB8AC3E}">
        <p14:creationId xmlns:p14="http://schemas.microsoft.com/office/powerpoint/2010/main" val="207853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78F101F-0694-4247-9C7E-6100967889A0}"/>
              </a:ext>
            </a:extLst>
          </p:cNvPr>
          <p:cNvSpPr txBox="1">
            <a:spLocks/>
          </p:cNvSpPr>
          <p:nvPr/>
        </p:nvSpPr>
        <p:spPr>
          <a:xfrm>
            <a:off x="796057" y="170587"/>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RIESGOS DEL PROYECTO</a:t>
            </a:r>
            <a:endPar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3" name="Rectángulo 2">
            <a:extLst>
              <a:ext uri="{FF2B5EF4-FFF2-40B4-BE49-F238E27FC236}">
                <a16:creationId xmlns="" xmlns:a16="http://schemas.microsoft.com/office/drawing/2014/main" id="{E7B7CD85-1508-41BB-8C3A-A491364A778E}"/>
              </a:ext>
            </a:extLst>
          </p:cNvPr>
          <p:cNvSpPr/>
          <p:nvPr/>
        </p:nvSpPr>
        <p:spPr>
          <a:xfrm>
            <a:off x="796057" y="2298716"/>
            <a:ext cx="8602513" cy="7017306"/>
          </a:xfrm>
          <a:prstGeom prst="rect">
            <a:avLst/>
          </a:prstGeom>
        </p:spPr>
        <p:txBody>
          <a:bodyPr wrap="square">
            <a:spAutoFit/>
          </a:bodyPr>
          <a:lstStyle/>
          <a:p>
            <a:pPr marL="285750" indent="-285750">
              <a:buFont typeface="Arial" panose="020B0604020202020204" pitchFamily="34" charset="0"/>
              <a:buChar char="•"/>
            </a:pPr>
            <a:r>
              <a:rPr lang="es-CO" sz="2400" b="1" dirty="0">
                <a:latin typeface="Rockwell" panose="02060603020205020403" pitchFamily="18" charset="0"/>
                <a:cs typeface="Arial" panose="020B0604020202020204" pitchFamily="34" charset="0"/>
              </a:rPr>
              <a:t>Riesgos </a:t>
            </a:r>
            <a:endParaRPr lang="es-E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Todo proyecto de trabajo siempre esta expuesto a una serie de riesgos, en este proyecto los riesgos a enfrentar son:</a:t>
            </a:r>
          </a:p>
          <a:p>
            <a:endParaRPr lang="es-E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Inexperiencia  de procesos tecnológico.</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Posibilidad de fallo en el sistema.</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Fallos en suministro de los que depende el sistema.</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Ausencia de interés.</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Tendencia al cambio tecnológico.</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Riesgo de alcance.</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Riesgo de planificación.</a:t>
            </a:r>
            <a:endParaRPr lang="es-CO"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AR" sz="2400" dirty="0">
                <a:latin typeface="Arial" panose="020B0604020202020204" pitchFamily="34" charset="0"/>
                <a:cs typeface="Arial" panose="020B0604020202020204" pitchFamily="34" charset="0"/>
              </a:rPr>
              <a:t>Mala planeación de los recursos.</a:t>
            </a:r>
            <a:endParaRPr lang="es-CO" sz="2400" b="1" dirty="0">
              <a:latin typeface="Arial" panose="020B0604020202020204" pitchFamily="34" charset="0"/>
              <a:cs typeface="Arial" panose="020B0604020202020204" pitchFamily="34" charset="0"/>
            </a:endParaRPr>
          </a:p>
          <a:p>
            <a:endParaRPr lang="es-CO" b="1" dirty="0">
              <a:latin typeface="Abadi" panose="020B0604020104020204" pitchFamily="34" charset="0"/>
              <a:cs typeface="Arial" panose="020B0604020202020204" pitchFamily="34" charset="0"/>
            </a:endParaRPr>
          </a:p>
          <a:p>
            <a:pPr marL="285750" indent="-285750">
              <a:buFont typeface="Arial" panose="020B0604020202020204" pitchFamily="34" charset="0"/>
              <a:buChar char="•"/>
            </a:pPr>
            <a:endParaRPr lang="es-CO" b="1" dirty="0">
              <a:latin typeface="Abadi" panose="020B0604020104020204" pitchFamily="34" charset="0"/>
            </a:endParaRPr>
          </a:p>
          <a:p>
            <a:endParaRPr lang="es-CO" b="1" dirty="0">
              <a:latin typeface="Abadi" panose="020B0604020104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badi" panose="020B0604020104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AR" b="1" dirty="0">
              <a:latin typeface="Arial" panose="020B0604020202020204" pitchFamily="34" charset="0"/>
              <a:cs typeface="Arial" panose="020B0604020202020204" pitchFamily="34" charset="0"/>
            </a:endParaRPr>
          </a:p>
          <a:p>
            <a:endParaRPr lang="es-MX" b="1" dirty="0">
              <a:latin typeface="Abadi" panose="020B0604020104020204" pitchFamily="34" charset="0"/>
            </a:endParaRPr>
          </a:p>
          <a:p>
            <a:endParaRPr lang="es-CO" dirty="0"/>
          </a:p>
        </p:txBody>
      </p:sp>
      <p:pic>
        <p:nvPicPr>
          <p:cNvPr id="1028" name="Picture 4" descr="Imagen relacionada">
            <a:extLst>
              <a:ext uri="{FF2B5EF4-FFF2-40B4-BE49-F238E27FC236}">
                <a16:creationId xmlns="" xmlns:a16="http://schemas.microsoft.com/office/drawing/2014/main" id="{5A2A67B0-2C9E-4904-8AF4-013687A16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2247" y="3600450"/>
            <a:ext cx="3499753" cy="228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D37684C3-8A49-4C22-B7B1-ACB01C7829ED}"/>
              </a:ext>
            </a:extLst>
          </p:cNvPr>
          <p:cNvSpPr/>
          <p:nvPr/>
        </p:nvSpPr>
        <p:spPr>
          <a:xfrm>
            <a:off x="667576" y="2400436"/>
            <a:ext cx="10635174" cy="2246769"/>
          </a:xfrm>
          <a:prstGeom prst="rect">
            <a:avLst/>
          </a:prstGeom>
          <a:noFill/>
        </p:spPr>
        <p:txBody>
          <a:bodyPr wrap="square">
            <a:spAutoFit/>
          </a:bodyPr>
          <a:lstStyle/>
          <a:p>
            <a:pPr marL="285750" indent="-285750">
              <a:buFont typeface="Arial" panose="020B0604020202020204" pitchFamily="34" charset="0"/>
              <a:buChar char="•"/>
            </a:pPr>
            <a:r>
              <a:rPr lang="es-CO" sz="2800" b="1" dirty="0">
                <a:latin typeface="Rockwell" panose="02060603020205020403" pitchFamily="18" charset="0"/>
                <a:cs typeface="Arial" panose="020B0604020202020204" pitchFamily="34" charset="0"/>
              </a:rPr>
              <a:t>Planes de contingencia </a:t>
            </a:r>
            <a:endParaRPr lang="es-ES" sz="2800" dirty="0">
              <a:latin typeface="Arial" panose="020B0604020202020204" pitchFamily="34" charset="0"/>
              <a:cs typeface="Arial" panose="020B0604020202020204" pitchFamily="34" charset="0"/>
            </a:endParaRPr>
          </a:p>
          <a:p>
            <a:pPr algn="just"/>
            <a:r>
              <a:rPr lang="es-ES" sz="2800" dirty="0">
                <a:latin typeface="Arial" panose="020B0604020202020204" pitchFamily="34" charset="0"/>
                <a:cs typeface="Arial" panose="020B0604020202020204" pitchFamily="34" charset="0"/>
              </a:rPr>
              <a:t>Los planes de contingencia son planes que se definen para implementarse en caso, que ocurra un riesgo, que a pesar de haber sido tratado mediante alguna de las estrategias de respuesta, ha afectado, o podría afectar el proyecto.</a:t>
            </a:r>
            <a:endParaRPr lang="es-CO" sz="2800" dirty="0">
              <a:latin typeface="Arial" panose="020B0604020202020204" pitchFamily="34" charset="0"/>
              <a:cs typeface="Arial" panose="020B0604020202020204" pitchFamily="34" charset="0"/>
            </a:endParaRPr>
          </a:p>
        </p:txBody>
      </p:sp>
      <p:sp>
        <p:nvSpPr>
          <p:cNvPr id="4" name="Título 1">
            <a:extLst>
              <a:ext uri="{FF2B5EF4-FFF2-40B4-BE49-F238E27FC236}">
                <a16:creationId xmlns="" xmlns:a16="http://schemas.microsoft.com/office/drawing/2014/main" id="{1F9AD679-73A0-4E90-843F-AC067523D698}"/>
              </a:ext>
            </a:extLst>
          </p:cNvPr>
          <p:cNvSpPr txBox="1">
            <a:spLocks/>
          </p:cNvSpPr>
          <p:nvPr/>
        </p:nvSpPr>
        <p:spPr>
          <a:xfrm>
            <a:off x="667576" y="161065"/>
            <a:ext cx="914399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PLANES DE CONTINGENCIA </a:t>
            </a:r>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   </a:t>
            </a:r>
          </a:p>
        </p:txBody>
      </p:sp>
      <p:pic>
        <p:nvPicPr>
          <p:cNvPr id="3" name="Picture 2" descr="Resultado de imagen para riesgos">
            <a:extLst>
              <a:ext uri="{FF2B5EF4-FFF2-40B4-BE49-F238E27FC236}">
                <a16:creationId xmlns="" xmlns:a16="http://schemas.microsoft.com/office/drawing/2014/main" id="{866A76E6-C132-4C83-A7E5-9B1326E54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899" y="5007256"/>
            <a:ext cx="3344654" cy="185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52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8AACC4-467E-44D8-A534-D4AE152463D6}"/>
              </a:ext>
            </a:extLst>
          </p:cNvPr>
          <p:cNvSpPr txBox="1">
            <a:spLocks/>
          </p:cNvSpPr>
          <p:nvPr/>
        </p:nvSpPr>
        <p:spPr>
          <a:xfrm>
            <a:off x="671945" y="223403"/>
            <a:ext cx="10848109" cy="140153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MX"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LEVANTAMIENTO DE INFORMACIÓN DEL SISTEMA ACTUAL  </a:t>
            </a:r>
            <a:r>
              <a:rPr lang="es-CO" sz="4000" b="1" dirty="0">
                <a:ln w="12700">
                  <a:solidFill>
                    <a:srgbClr val="0099A5"/>
                  </a:solidFill>
                  <a:prstDash val="solid"/>
                </a:ln>
                <a:solidFill>
                  <a:schemeClr val="bg1"/>
                </a:solidFill>
                <a:effectLst>
                  <a:outerShdw dist="38100" dir="2640000" algn="bl" rotWithShape="0">
                    <a:schemeClr val="accent1"/>
                  </a:outerShdw>
                </a:effectLst>
                <a:latin typeface="Arial" panose="020B0604020202020204" pitchFamily="34" charset="0"/>
                <a:cs typeface="Arial" panose="020B0604020202020204" pitchFamily="34" charset="0"/>
              </a:rPr>
              <a:t>   </a:t>
            </a:r>
          </a:p>
        </p:txBody>
      </p:sp>
      <p:pic>
        <p:nvPicPr>
          <p:cNvPr id="6146" name="Picture 2" descr="Resultado de imagen para herramientas dibujo">
            <a:extLst>
              <a:ext uri="{FF2B5EF4-FFF2-40B4-BE49-F238E27FC236}">
                <a16:creationId xmlns="" xmlns:a16="http://schemas.microsoft.com/office/drawing/2014/main" id="{B6936A0B-8581-48D0-A4D8-C29F1E3D3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216" y="4531056"/>
            <a:ext cx="2774784" cy="206657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 xmlns:a16="http://schemas.microsoft.com/office/drawing/2014/main" id="{7A71D91D-4945-428F-A5BE-49A0246EF4CA}"/>
              </a:ext>
            </a:extLst>
          </p:cNvPr>
          <p:cNvSpPr/>
          <p:nvPr/>
        </p:nvSpPr>
        <p:spPr>
          <a:xfrm>
            <a:off x="671945" y="2225443"/>
            <a:ext cx="9461789" cy="5078313"/>
          </a:xfrm>
          <a:prstGeom prst="rect">
            <a:avLst/>
          </a:prstGeom>
          <a:noFill/>
        </p:spPr>
        <p:txBody>
          <a:bodyPr wrap="square">
            <a:spAutoFit/>
          </a:bodyPr>
          <a:lstStyle/>
          <a:p>
            <a:pPr marL="285750" indent="-285750" algn="just">
              <a:buFont typeface="Arial" panose="020B0604020202020204" pitchFamily="34" charset="0"/>
              <a:buChar char="•"/>
            </a:pPr>
            <a:r>
              <a:rPr lang="es-CO" sz="2400" b="1" dirty="0">
                <a:latin typeface="Rockwell" panose="02060603020205020403" pitchFamily="18" charset="0"/>
                <a:cs typeface="Arial" panose="020B0604020202020204" pitchFamily="34" charset="0"/>
              </a:rPr>
              <a:t>Metodología, H</a:t>
            </a:r>
            <a:r>
              <a:rPr lang="es-CO" sz="2400" b="1" dirty="0" smtClean="0">
                <a:latin typeface="Rockwell" panose="02060603020205020403" pitchFamily="18" charset="0"/>
                <a:cs typeface="Arial" panose="020B0604020202020204" pitchFamily="34" charset="0"/>
              </a:rPr>
              <a:t>erramienta </a:t>
            </a:r>
            <a:r>
              <a:rPr lang="es-CO" sz="2400" b="1" dirty="0">
                <a:latin typeface="Rockwell" panose="02060603020205020403" pitchFamily="18" charset="0"/>
                <a:cs typeface="Arial" panose="020B0604020202020204" pitchFamily="34" charset="0"/>
              </a:rPr>
              <a:t>y </a:t>
            </a:r>
            <a:r>
              <a:rPr lang="es-CO" sz="2400" b="1" dirty="0" smtClean="0">
                <a:latin typeface="Rockwell" panose="02060603020205020403" pitchFamily="18" charset="0"/>
                <a:cs typeface="Arial" panose="020B0604020202020204" pitchFamily="34" charset="0"/>
              </a:rPr>
              <a:t>Análisis</a:t>
            </a:r>
            <a:endParaRPr lang="es-CO" sz="2400" b="1" dirty="0">
              <a:latin typeface="Rockwell" panose="02060603020205020403" pitchFamily="18" charset="0"/>
              <a:cs typeface="Arial" panose="020B0604020202020204" pitchFamily="34" charset="0"/>
            </a:endParaRPr>
          </a:p>
          <a:p>
            <a:pPr algn="just"/>
            <a:endParaRPr lang="es-CO" dirty="0">
              <a:latin typeface="Abadi" panose="020B0604020104020204" pitchFamily="34" charset="0"/>
              <a:cs typeface="Arial" panose="020B0604020202020204" pitchFamily="34" charset="0"/>
            </a:endParaRPr>
          </a:p>
          <a:p>
            <a:pPr algn="just"/>
            <a:r>
              <a:rPr lang="es-CO" sz="2400" dirty="0">
                <a:latin typeface="Abadi" panose="020B0604020104020204" pitchFamily="34" charset="0"/>
                <a:cs typeface="Arial" panose="020B0604020202020204" pitchFamily="34" charset="0"/>
              </a:rPr>
              <a:t>Se implementaron entrevistas, encuestas de forma personal y online por medio de la aplicación de encuestas de Google, para la recolección de datos requeridos para el proyecto, las cuales nos arrojaron un resultado negativo</a:t>
            </a:r>
            <a:r>
              <a:rPr lang="es-CO" sz="2400" dirty="0" smtClean="0">
                <a:latin typeface="Abadi" panose="020B0604020104020204" pitchFamily="34" charset="0"/>
                <a:cs typeface="Arial" panose="020B0604020202020204" pitchFamily="34" charset="0"/>
              </a:rPr>
              <a:t>.</a:t>
            </a:r>
          </a:p>
          <a:p>
            <a:pPr algn="just"/>
            <a:endParaRPr lang="es-CO" sz="2400" dirty="0">
              <a:latin typeface="Abadi" panose="020B0604020104020204" pitchFamily="34" charset="0"/>
              <a:cs typeface="Arial" panose="020B0604020202020204" pitchFamily="34" charset="0"/>
            </a:endParaRPr>
          </a:p>
          <a:p>
            <a:pPr algn="just"/>
            <a:endParaRPr lang="es-CO" b="1" dirty="0">
              <a:latin typeface="Abadi" panose="020B0604020104020204" pitchFamily="34" charset="0"/>
              <a:cs typeface="Arial" panose="020B0604020202020204" pitchFamily="34" charset="0"/>
            </a:endParaRPr>
          </a:p>
          <a:p>
            <a:pPr marL="285750" indent="-285750" algn="just">
              <a:buFont typeface="Arial" panose="020B0604020202020204" pitchFamily="34" charset="0"/>
              <a:buChar char="•"/>
            </a:pPr>
            <a:endParaRPr lang="es-CO" b="1" dirty="0">
              <a:latin typeface="Abadi" panose="020B0604020104020204" pitchFamily="34" charset="0"/>
            </a:endParaRPr>
          </a:p>
          <a:p>
            <a:pPr algn="just"/>
            <a:endParaRPr lang="es-CO" b="1" dirty="0">
              <a:latin typeface="Abadi" panose="020B0604020104020204" pitchFamily="34" charset="0"/>
            </a:endParaRPr>
          </a:p>
          <a:p>
            <a:pPr algn="just"/>
            <a:endParaRPr lang="es-AR" b="1" dirty="0">
              <a:latin typeface="Abadi" panose="020B0604020104020204" pitchFamily="34" charset="0"/>
              <a:cs typeface="Arial" panose="020B0604020202020204" pitchFamily="34" charset="0"/>
            </a:endParaRPr>
          </a:p>
          <a:p>
            <a:pPr algn="just"/>
            <a:endParaRPr lang="es-AR" b="1" dirty="0">
              <a:latin typeface="Abadi" panose="020B0604020104020204" pitchFamily="34" charset="0"/>
              <a:cs typeface="Arial" panose="020B0604020202020204" pitchFamily="34" charset="0"/>
            </a:endParaRPr>
          </a:p>
          <a:p>
            <a:pPr algn="just"/>
            <a:endParaRPr lang="es-AR" b="1" dirty="0">
              <a:latin typeface="Arial" panose="020B0604020202020204" pitchFamily="34" charset="0"/>
              <a:cs typeface="Arial" panose="020B0604020202020204" pitchFamily="34" charset="0"/>
            </a:endParaRPr>
          </a:p>
          <a:p>
            <a:pPr algn="just"/>
            <a:endParaRPr lang="es-AR" b="1" dirty="0">
              <a:latin typeface="Arial" panose="020B0604020202020204" pitchFamily="34" charset="0"/>
              <a:cs typeface="Arial" panose="020B0604020202020204" pitchFamily="34" charset="0"/>
            </a:endParaRPr>
          </a:p>
          <a:p>
            <a:pPr algn="just"/>
            <a:endParaRPr lang="es-MX" b="1" dirty="0">
              <a:latin typeface="Abadi" panose="020B0604020104020204" pitchFamily="34" charset="0"/>
            </a:endParaRPr>
          </a:p>
          <a:p>
            <a:pPr algn="just"/>
            <a:endParaRPr lang="es-CO" dirty="0"/>
          </a:p>
        </p:txBody>
      </p:sp>
    </p:spTree>
    <p:extLst>
      <p:ext uri="{BB962C8B-B14F-4D97-AF65-F5344CB8AC3E}">
        <p14:creationId xmlns:p14="http://schemas.microsoft.com/office/powerpoint/2010/main" val="321701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9643</TotalTime>
  <Words>845</Words>
  <Application>Microsoft Office PowerPoint</Application>
  <PresentationFormat>Panorámica</PresentationFormat>
  <Paragraphs>169</Paragraphs>
  <Slides>27</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Abadi</vt:lpstr>
      <vt:lpstr>Arial</vt:lpstr>
      <vt:lpstr>Calibri</vt:lpstr>
      <vt:lpstr>Rockwell</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SENA</cp:lastModifiedBy>
  <cp:revision>353</cp:revision>
  <dcterms:created xsi:type="dcterms:W3CDTF">2014-06-25T16:18:26Z</dcterms:created>
  <dcterms:modified xsi:type="dcterms:W3CDTF">2018-06-26T02:21:38Z</dcterms:modified>
</cp:coreProperties>
</file>