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3" r:id="rId2"/>
    <p:sldId id="335" r:id="rId3"/>
    <p:sldId id="336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91" d="100"/>
          <a:sy n="91" d="100"/>
        </p:scale>
        <p:origin x="21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8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8"/>
            <a:ext cx="8092007" cy="1960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Tercero</a:t>
            </a:r>
          </a:p>
          <a:p>
            <a:pPr algn="l" defTabSz="288000"/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472966"/>
            <a:ext cx="6621308" cy="217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TPS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FDS</a:t>
            </a:r>
          </a:p>
          <a:p>
            <a:pPr algn="l" defTabSz="288000"/>
            <a:r>
              <a:rPr lang="es-CO" sz="1800" b="1" dirty="0" smtClean="0"/>
              <a:t>Ana Brigith Matamoros Velásquez</a:t>
            </a:r>
          </a:p>
          <a:p>
            <a:pPr algn="l" defTabSz="288000"/>
            <a:r>
              <a:rPr lang="es-CO" sz="1800" b="1" dirty="0" smtClean="0"/>
              <a:t>Neyra Yanira Rojas Ortega</a:t>
            </a:r>
          </a:p>
          <a:p>
            <a:pPr algn="l" defTabSz="288000"/>
            <a:r>
              <a:rPr lang="es-CO" sz="1800" b="1" dirty="0" smtClean="0"/>
              <a:t>María Camila Rodríguez Torres</a:t>
            </a:r>
            <a:endParaRPr lang="es-CO" sz="1800" b="1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Construcción Base de Datos.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la Base de Datos con datos insertados, sus respectivas consultas y Joins.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HTML.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CSS.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JavaScript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smtClean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Prototipo  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funcional usando CSS a partir de un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mockup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 o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wireframe</a:t>
            </a:r>
            <a:endParaRPr lang="es-CO" sz="2800" dirty="0">
              <a:solidFill>
                <a:srgbClr val="080808"/>
              </a:solidFill>
              <a:latin typeface="Calibri (Cuerpo)"/>
              <a:cs typeface="Times New Roman" pitchFamily="18" charset="0"/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843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80</Words>
  <Application>Microsoft Office PowerPoint</Application>
  <PresentationFormat>Presentación en pantalla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(Cuerpo)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166</cp:revision>
  <dcterms:created xsi:type="dcterms:W3CDTF">2014-06-25T16:18:26Z</dcterms:created>
  <dcterms:modified xsi:type="dcterms:W3CDTF">2019-04-06T19:36:10Z</dcterms:modified>
</cp:coreProperties>
</file>