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ec58c387_4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ec58c38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eec58c387_4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3f613fb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3f613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f3f613fb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ec58c387_6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ec58c38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eec58c387_6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4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3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30" name="Google Shape;3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/>
          <p:nvPr/>
        </p:nvSpPr>
        <p:spPr>
          <a:xfrm>
            <a:off x="-3091833" y="-1248464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0" name="Google Shape;50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7" name="Google Shape;57;p17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61" name="Google Shape;6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3" name="Google Shape;63;p1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8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8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75" name="Google Shape;75;p19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76" name="Google Shape;76;p19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9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9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19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2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5" name="Google Shape;95;p2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21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1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26" name="Google Shape;126;p2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2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4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1"/>
            <a:ext cx="9269582" cy="687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669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6334683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287157" y="278149"/>
            <a:ext cx="8091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66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KICK BOXING GYM</a:t>
            </a:r>
            <a:endParaRPr b="1" sz="660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87150" y="4121575"/>
            <a:ext cx="5557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675650" y="2195875"/>
            <a:ext cx="5844600" cy="4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/>
              <a:t>Albornoz Nieto Juan Sebastián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/>
              <a:t>Ardila vargas Juan Sebastián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/>
              <a:t>Rodriguez Santos Julián David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</a:rPr>
              <a:t>Bogotá D.C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</a:rPr>
              <a:t>2018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861475" y="270275"/>
            <a:ext cx="75168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66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KICK BOXING GYM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0" y="701625"/>
            <a:ext cx="6993000" cy="4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Albornoz Nieto Juan Sebastián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Ardila vargas Juan Sebastián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Rodriguez Santos Julián David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ficha: TPS 1738484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Centro de Telecomunicaciones Electricidad y Electrónica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Bogotá D.C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dk1"/>
                </a:solidFill>
              </a:rPr>
              <a:t>2018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3603750" y="2071550"/>
            <a:ext cx="54789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CO" sz="2400"/>
              <a:t>D</a:t>
            </a:r>
            <a:r>
              <a:rPr b="1" lang="es-CO" sz="2400"/>
              <a:t>esarrollar e implementar una aplicación web, 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CO" sz="2400"/>
              <a:t>la cual permita optimizar algunos procesos del gimnasio como: (proceso de inscripción, cantidad de usuarios,registro de asistencia, registro de pago, información a los usuarios, instrucción de máquinas).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92" y="1828168"/>
            <a:ext cx="1973248" cy="2759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800850" y="-135150"/>
            <a:ext cx="50847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/>
              <a:t>OBJETIVO GENERAL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4031250" y="439025"/>
            <a:ext cx="47523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</a:rPr>
              <a:t>OBJETIVOS ESPECÍFICOS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4341150" y="1351325"/>
            <a:ext cx="44424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O" sz="1800">
                <a:solidFill>
                  <a:schemeClr val="dk1"/>
                </a:solidFill>
              </a:rPr>
              <a:t>Cambiar el método de inscripción tradicional que utiliza el gimnasio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O" sz="1800">
                <a:solidFill>
                  <a:schemeClr val="dk1"/>
                </a:solidFill>
              </a:rPr>
              <a:t>Registrar y guardar datos del usuario, esto con el fin de no generar redundancia y obtener una buena integridad, así se le facilitará al Gym la búsqueda de datos.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O" sz="1800">
                <a:solidFill>
                  <a:schemeClr val="dk1"/>
                </a:solidFill>
              </a:rPr>
              <a:t>Almacenar datos de  rutina y dieta de cada uno de los usuarios del gym, facilitando así el proceso de </a:t>
            </a:r>
            <a:r>
              <a:rPr lang="es-CO" sz="1800">
                <a:solidFill>
                  <a:schemeClr val="dk1"/>
                </a:solidFill>
              </a:rPr>
              <a:t>ejercitación</a:t>
            </a:r>
            <a:r>
              <a:rPr lang="es-CO" sz="1800">
                <a:solidFill>
                  <a:schemeClr val="dk1"/>
                </a:solidFill>
              </a:rPr>
              <a:t> del usuario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O" sz="1800">
                <a:solidFill>
                  <a:schemeClr val="dk1"/>
                </a:solidFill>
              </a:rPr>
              <a:t>Cambiar el método de registro de pago, de tal modo, que al administrador se le facilite guardar los datos de registro y recordar si el usuario está al </a:t>
            </a:r>
            <a:r>
              <a:rPr lang="es-CO" sz="1800">
                <a:solidFill>
                  <a:schemeClr val="dk1"/>
                </a:solidFill>
              </a:rPr>
              <a:t>día</a:t>
            </a:r>
            <a:r>
              <a:rPr lang="es-CO" sz="1800">
                <a:solidFill>
                  <a:schemeClr val="dk1"/>
                </a:solidFill>
              </a:rPr>
              <a:t> en su pago.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92" y="1828168"/>
            <a:ext cx="1973248" cy="275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828831" y="1977914"/>
            <a:ext cx="74862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¿cómo se podrían  mejorar los procesos de servicio del gimnasio dando una solución  a los requerimientos de este, implementando así  un mejor nivel de comodidad para sus servicios ?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399475" y="648925"/>
            <a:ext cx="8063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CO" sz="2400">
                <a:solidFill>
                  <a:schemeClr val="dk1"/>
                </a:solidFill>
              </a:rPr>
              <a:t>PREGUNTA PROBLEMA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366000" y="108375"/>
            <a:ext cx="84120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s-CO" sz="2400"/>
              <a:t>ALCANCE DEL PROYECTO</a:t>
            </a: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405400" y="1790500"/>
            <a:ext cx="8141700" cy="400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Principalmente el proyecto planteado por mi grupo está enfocado en dar una ayuda generando un sistema de información o aplicación web , donde nos permita llevar una información de manera más segura y concisa debido a la gran cantidad de estudiantes y información manejada en este gimnasio , este proyecto podrá ser usado por otros gimnasios que cuenten con las mismas necesidades que proporcionamos para crearlo 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como decía anteriormente este proyecto se hace para dar una ayuda a aquellos gimnasios que no cuenten con un sistema de base 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484250" y="337850"/>
            <a:ext cx="79728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/>
              <a:t>JUSTIFICACIÓN</a:t>
            </a:r>
            <a:endParaRPr b="1" sz="2400"/>
          </a:p>
        </p:txBody>
      </p:sp>
      <p:sp>
        <p:nvSpPr>
          <p:cNvPr id="203" name="Google Shape;203;p33"/>
          <p:cNvSpPr txBox="1"/>
          <p:nvPr/>
        </p:nvSpPr>
        <p:spPr>
          <a:xfrm>
            <a:off x="101350" y="1520275"/>
            <a:ext cx="8547300" cy="4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/>
              <a:t>El presente trabajo tiene como objetivo establecer una futura optimización de los servicios que ofrece el gimnasio a través del análisis y el desarrollo de  una aplicación web.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/>
              <a:t>se busca a través de este proyecto implementar la programación, para facilitar al gimnasio algunos procesos como </a:t>
            </a:r>
            <a:r>
              <a:rPr lang="es-CO" sz="2800">
                <a:solidFill>
                  <a:schemeClr val="dk1"/>
                </a:solidFill>
              </a:rPr>
              <a:t>(proceso de inscripción, cantidad de usuarios,registro de asistencia, registro de pago, información a los usuarios, instrucción de máquinas).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