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what-is-UML-unified-modeling-languag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Diagrama de secuencias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4683">
            <a:off x="1534887" y="217119"/>
            <a:ext cx="2100942" cy="50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-277849" y="242733"/>
            <a:ext cx="10155073" cy="3029538"/>
          </a:xfrm>
        </p:spPr>
        <p:txBody>
          <a:bodyPr>
            <a:normAutofit/>
          </a:bodyPr>
          <a:lstStyle/>
          <a:p>
            <a:r>
              <a:rPr lang="es-ES" sz="9600" dirty="0" smtClean="0"/>
              <a:t>MUCHAS GRACIAS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7121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925068" y="967456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Muestra la mecánica de la interacción con base en el tiempo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867074" y="3984182"/>
            <a:ext cx="9755187" cy="550333"/>
          </a:xfrm>
        </p:spPr>
        <p:txBody>
          <a:bodyPr/>
          <a:lstStyle/>
          <a:p>
            <a:r>
              <a:rPr lang="es-ES" dirty="0" smtClean="0"/>
              <a:t>UML </a:t>
            </a:r>
            <a:r>
              <a:rPr lang="es-ES" dirty="0"/>
              <a:t> </a:t>
            </a:r>
            <a:r>
              <a:rPr lang="es-ES" dirty="0">
                <a:hlinkClick r:id="rId2"/>
              </a:rPr>
              <a:t>Lenguaje Unificado de Modelado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533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351" y="2002972"/>
            <a:ext cx="11304878" cy="14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573" y="654764"/>
            <a:ext cx="9350828" cy="366873"/>
          </a:xfrm>
        </p:spPr>
        <p:txBody>
          <a:bodyPr>
            <a:noAutofit/>
          </a:bodyPr>
          <a:lstStyle/>
          <a:p>
            <a:r>
              <a:rPr lang="es-ES" sz="3600" dirty="0" smtClean="0"/>
              <a:t>Abastecimiento de agua, el tambor y el drenaje</a:t>
            </a:r>
            <a:endParaRPr lang="es-E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2056" y="1021637"/>
            <a:ext cx="5834743" cy="53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848224" y="663782"/>
            <a:ext cx="9755187" cy="112413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Diagrama de secuencia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863239" y="2297313"/>
            <a:ext cx="9755187" cy="550333"/>
          </a:xfrm>
        </p:spPr>
        <p:txBody>
          <a:bodyPr/>
          <a:lstStyle/>
          <a:p>
            <a:r>
              <a:rPr lang="es-419" dirty="0"/>
              <a:t>Los diagramas de secuencia son una solución de modelado dinámico popular en UML porque se centran específicamente en líneas de vida o en los procesos y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42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419" dirty="0"/>
              <a:t> A los diagramas de secuencia en ocasiones se los conoce como diagramas de eventos o escenarios de eventos</a:t>
            </a:r>
            <a:r>
              <a:rPr lang="es-419" dirty="0" smtClean="0"/>
              <a:t>.</a:t>
            </a:r>
          </a:p>
          <a:p>
            <a:r>
              <a:rPr lang="es-419" dirty="0"/>
              <a:t>Observa que hay dos tipos de diagramas de secuencia: los diagramas UML y los diagramas que se basan en código</a:t>
            </a:r>
            <a:r>
              <a:rPr lang="es-419" dirty="0" smtClean="0"/>
              <a:t>.</a:t>
            </a:r>
          </a:p>
          <a:p>
            <a:r>
              <a:rPr lang="es-419" dirty="0"/>
              <a:t>Los diagramas de secuencia pueden ser referencias útiles para las empresas y otras organizaciones.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166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0543" y="0"/>
            <a:ext cx="10396882" cy="1151965"/>
          </a:xfrm>
        </p:spPr>
        <p:txBody>
          <a:bodyPr/>
          <a:lstStyle/>
          <a:p>
            <a:r>
              <a:rPr lang="es-ES" dirty="0" smtClean="0"/>
              <a:t>Los casos de uso.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44286" y="1001486"/>
            <a:ext cx="10972800" cy="4373100"/>
          </a:xfrm>
        </p:spPr>
        <p:txBody>
          <a:bodyPr>
            <a:normAutofit lnSpcReduction="10000"/>
          </a:bodyPr>
          <a:lstStyle/>
          <a:p>
            <a:r>
              <a:rPr lang="es-ES" sz="2800" b="1" dirty="0"/>
              <a:t>Escenario de </a:t>
            </a:r>
            <a:r>
              <a:rPr lang="es-ES" sz="2800" b="1" dirty="0" smtClean="0"/>
              <a:t>uso: </a:t>
            </a:r>
            <a:r>
              <a:rPr lang="es-419" sz="2800" dirty="0"/>
              <a:t>un diagrama de cómo se podría usar potencialmente tu sistema</a:t>
            </a:r>
            <a:endParaRPr lang="es-ES" sz="2800" b="1" dirty="0" smtClean="0"/>
          </a:p>
          <a:p>
            <a:r>
              <a:rPr lang="es-ES" sz="2800" b="1" dirty="0"/>
              <a:t>Lógica del </a:t>
            </a:r>
            <a:r>
              <a:rPr lang="es-ES" sz="2800" b="1" dirty="0" smtClean="0"/>
              <a:t>método:</a:t>
            </a:r>
            <a:r>
              <a:rPr lang="es-419" sz="2800" dirty="0"/>
              <a:t> puedes usarlo para explorar la lógica de cualquier función, procedimiento o proceso</a:t>
            </a:r>
            <a:endParaRPr lang="es-ES" sz="2800" b="1" dirty="0" smtClean="0"/>
          </a:p>
          <a:p>
            <a:r>
              <a:rPr lang="es-ES" sz="2800" b="1" dirty="0"/>
              <a:t>Lógica de </a:t>
            </a:r>
            <a:r>
              <a:rPr lang="es-ES" sz="2800" b="1" dirty="0" smtClean="0"/>
              <a:t>servicio:</a:t>
            </a:r>
            <a:r>
              <a:rPr lang="es-419" sz="2800" dirty="0"/>
              <a:t>método de alto nivel empleado por diferentes clientes, un diagrama de secuencia es una forma ideal de trazarlo.</a:t>
            </a:r>
            <a:endParaRPr lang="es-ES" sz="2800" b="1" dirty="0" smtClean="0"/>
          </a:p>
          <a:p>
            <a:r>
              <a:rPr lang="es-ES" sz="2800" b="1" dirty="0"/>
              <a:t>Diagrama de secuencia </a:t>
            </a:r>
            <a:r>
              <a:rPr lang="es-ES" sz="2800" b="1" dirty="0" smtClean="0"/>
              <a:t>Visio:</a:t>
            </a:r>
            <a:r>
              <a:rPr lang="es-419" sz="2800" dirty="0"/>
              <a:t> </a:t>
            </a:r>
            <a:r>
              <a:rPr lang="es-419" sz="2800" dirty="0" err="1"/>
              <a:t>Lucidchart</a:t>
            </a:r>
            <a:r>
              <a:rPr lang="es-419" sz="2800" dirty="0"/>
              <a:t> permite la importación de archivos .</a:t>
            </a:r>
            <a:r>
              <a:rPr lang="es-419" sz="2800" dirty="0" err="1"/>
              <a:t>vsd</a:t>
            </a:r>
            <a:r>
              <a:rPr lang="es-419" sz="2800" dirty="0"/>
              <a:t> y .</a:t>
            </a:r>
            <a:r>
              <a:rPr lang="es-419" sz="2800" dirty="0" err="1"/>
              <a:t>vdx</a:t>
            </a:r>
            <a:r>
              <a:rPr lang="es-419" sz="2800" dirty="0"/>
              <a:t> y es una excelente alternativa a Microsoft Visio. </a:t>
            </a:r>
            <a:endParaRPr lang="es-ES" sz="2800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38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Símbolos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08224" y="990319"/>
            <a:ext cx="2200275" cy="542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6" y="1950982"/>
            <a:ext cx="2114550" cy="1647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012" y="952219"/>
            <a:ext cx="2171700" cy="1009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515" y="952219"/>
            <a:ext cx="2124075" cy="5810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77330" y="1879729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Símbolos  de mensajes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903" y="1669932"/>
            <a:ext cx="1990726" cy="11362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97903" y="2769718"/>
            <a:ext cx="2155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remite y espera respuesta</a:t>
            </a:r>
          </a:p>
          <a:p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592" y="1916933"/>
            <a:ext cx="2114550" cy="131445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9827142" y="2142285"/>
            <a:ext cx="209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necesitan respuesta</a:t>
            </a:r>
          </a:p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404" y="2526060"/>
            <a:ext cx="2114550" cy="2924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3275" y="3501806"/>
            <a:ext cx="2273754" cy="16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4115" y="348343"/>
            <a:ext cx="7598228" cy="5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33</TotalTime>
  <Words>96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Impact</vt:lpstr>
      <vt:lpstr>Evento principal</vt:lpstr>
      <vt:lpstr>Diagrama de secuencias</vt:lpstr>
      <vt:lpstr>Muestra la mecánica de la interacción con base en el tiempo</vt:lpstr>
      <vt:lpstr>ejemplo.</vt:lpstr>
      <vt:lpstr>Abastecimiento de agua, el tambor y el drenaje</vt:lpstr>
      <vt:lpstr>Diagrama de secuencia </vt:lpstr>
      <vt:lpstr>Diagrama de secuencia</vt:lpstr>
      <vt:lpstr>Los casos de uso.</vt:lpstr>
      <vt:lpstr>Símbolos 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secuencias</dc:title>
  <dc:creator>SOPORTE</dc:creator>
  <cp:lastModifiedBy>SOPORTE</cp:lastModifiedBy>
  <cp:revision>5</cp:revision>
  <dcterms:created xsi:type="dcterms:W3CDTF">2018-10-21T15:43:52Z</dcterms:created>
  <dcterms:modified xsi:type="dcterms:W3CDTF">2018-10-21T16:48:38Z</dcterms:modified>
</cp:coreProperties>
</file>