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3" r:id="rId2"/>
    <p:sldId id="337" r:id="rId3"/>
    <p:sldId id="335" r:id="rId4"/>
    <p:sldId id="336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93" autoAdjust="0"/>
  </p:normalViewPr>
  <p:slideViewPr>
    <p:cSldViewPr snapToGrid="0" snapToObjects="1">
      <p:cViewPr varScale="1">
        <p:scale>
          <a:sx n="70" d="100"/>
          <a:sy n="70" d="100"/>
        </p:scale>
        <p:origin x="18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6/04/2019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6/04/2019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88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</a:t>
            </a:r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Tercero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TPS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FDS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58686" y="517072"/>
            <a:ext cx="6596743" cy="664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SISTEMA DE INFORMACION</a:t>
            </a:r>
            <a:endParaRPr lang="es-419" dirty="0"/>
          </a:p>
        </p:txBody>
      </p:sp>
      <p:sp>
        <p:nvSpPr>
          <p:cNvPr id="3" name="Elipse 2"/>
          <p:cNvSpPr/>
          <p:nvPr/>
        </p:nvSpPr>
        <p:spPr>
          <a:xfrm>
            <a:off x="2917371" y="1905000"/>
            <a:ext cx="3320143" cy="21771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GRUPO 3</a:t>
            </a:r>
            <a:endParaRPr lang="es-419" dirty="0"/>
          </a:p>
        </p:txBody>
      </p:sp>
      <p:sp>
        <p:nvSpPr>
          <p:cNvPr id="4" name="Rectángulo redondeado 3"/>
          <p:cNvSpPr/>
          <p:nvPr/>
        </p:nvSpPr>
        <p:spPr>
          <a:xfrm>
            <a:off x="1850571" y="4626429"/>
            <a:ext cx="5823858" cy="20356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INTEGRANTES: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LAURA DURAN</a:t>
            </a:r>
          </a:p>
          <a:p>
            <a:pPr algn="ctr"/>
            <a:r>
              <a:rPr lang="es-MX" dirty="0" smtClean="0"/>
              <a:t>MARTIN VELARDE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0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41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Construcción Base de Datos.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la Base de Datos con datos insertados, sus respectivas consultas y Joins.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7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41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HTML.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Uso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CSS.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Uso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JavaScript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smtClean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Prototipo  </a:t>
            </a:r>
            <a:r>
              <a:rPr lang="es-CO" sz="2800" dirty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funcional usando CSS a partir de un </a:t>
            </a:r>
            <a:r>
              <a:rPr lang="es-CO" sz="2800" dirty="0" err="1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mockup</a:t>
            </a:r>
            <a:r>
              <a:rPr lang="es-CO" sz="2800" dirty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 o </a:t>
            </a:r>
            <a:r>
              <a:rPr lang="es-CO" sz="2800" dirty="0" err="1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wireframe</a:t>
            </a:r>
            <a:endParaRPr lang="es-CO" sz="2800" dirty="0">
              <a:solidFill>
                <a:srgbClr val="080808"/>
              </a:solidFill>
              <a:latin typeface="Calibri (Cuerpo)"/>
              <a:cs typeface="Times New Roman" pitchFamily="18" charset="0"/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843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79</Words>
  <Application>Microsoft Office PowerPoint</Application>
  <PresentationFormat>Presentación en pantalla (4:3)</PresentationFormat>
  <Paragraphs>33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(Cuerpo)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164</cp:revision>
  <dcterms:created xsi:type="dcterms:W3CDTF">2014-06-25T16:18:26Z</dcterms:created>
  <dcterms:modified xsi:type="dcterms:W3CDTF">2019-04-06T18:46:21Z</dcterms:modified>
</cp:coreProperties>
</file>