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323" r:id="rId2"/>
    <p:sldId id="335" r:id="rId3"/>
    <p:sldId id="336" r:id="rId4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0808"/>
    <a:srgbClr val="0099A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A111915-BE36-4E01-A7E5-04B1672EAD32}" styleName="Estilo claro 2 - Acento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E8034E78-7F5D-4C2E-B375-FC64B27BC917}" styleName="Estilo o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Estilo oscuro 1 - Énfasis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8993" autoAdjust="0"/>
  </p:normalViewPr>
  <p:slideViewPr>
    <p:cSldViewPr snapToGrid="0" snapToObjects="1">
      <p:cViewPr>
        <p:scale>
          <a:sx n="58" d="100"/>
          <a:sy n="58" d="100"/>
        </p:scale>
        <p:origin x="-149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4206E0-8F38-491F-8DD8-9DEF31DAB11E}" type="datetimeFigureOut">
              <a:rPr lang="es-CO" smtClean="0"/>
              <a:t>28/09/2016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A6C985-72EC-4B6C-AB9B-9E37B8ADE9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627655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7E15B5-955E-4B5B-9E1F-B3C4B4C6AE0C}" type="datetimeFigureOut">
              <a:rPr lang="es-CO" smtClean="0"/>
              <a:t>28/09/2016</a:t>
            </a:fld>
            <a:endParaRPr lang="es-C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DF1DBB-D2B5-4901-B422-57DA6591420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5366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F1DBB-D2B5-4901-B422-57DA65914203}" type="slidenum">
              <a:rPr lang="es-CO" smtClean="0"/>
              <a:t>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420219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F1DBB-D2B5-4901-B422-57DA65914203}" type="slidenum">
              <a:rPr lang="es-CO" smtClean="0"/>
              <a:t>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75889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4.emf"/><Relationship Id="rId4" Type="http://schemas.openxmlformats.org/officeDocument/2006/relationships/image" Target="../media/image7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2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6.emf"/><Relationship Id="rId4" Type="http://schemas.openxmlformats.org/officeDocument/2006/relationships/image" Target="../media/image11.emf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8.emf"/><Relationship Id="rId4" Type="http://schemas.openxmlformats.org/officeDocument/2006/relationships/image" Target="../media/image15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8.emf"/><Relationship Id="rId4" Type="http://schemas.openxmlformats.org/officeDocument/2006/relationships/image" Target="../media/image7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0.emf"/><Relationship Id="rId4" Type="http://schemas.openxmlformats.org/officeDocument/2006/relationships/image" Target="../media/image11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2.emf"/><Relationship Id="rId4" Type="http://schemas.openxmlformats.org/officeDocument/2006/relationships/image" Target="../media/image15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9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403049" y="3192122"/>
            <a:ext cx="4740951" cy="3665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28/09/2016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8" name="Picture 4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0522" t="17753" r="14498" b="22947"/>
          <a:stretch/>
        </p:blipFill>
        <p:spPr bwMode="auto">
          <a:xfrm>
            <a:off x="0" y="-1"/>
            <a:ext cx="9270122" cy="6858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112" y="4525925"/>
            <a:ext cx="2319162" cy="1407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8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80327" y="3357565"/>
            <a:ext cx="2486025" cy="105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6047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ustri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7 Grupo"/>
          <p:cNvGrpSpPr/>
          <p:nvPr userDrawn="1"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9" name="8 Rectángulo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pic>
          <p:nvPicPr>
            <p:cNvPr id="10" name="Picture 5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0000" t="14562" r="-4532" b="14562"/>
            <a:stretch/>
          </p:blipFill>
          <p:spPr bwMode="auto"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11"/>
            <p:cNvPicPr>
              <a:picLocks noChangeAspect="1" noChangeArrowheads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4313" r="17372"/>
            <a:stretch/>
          </p:blipFill>
          <p:spPr bwMode="auto"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3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28/09/2016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4098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17183" y="2853376"/>
            <a:ext cx="696913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7900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raestructu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28/09/2016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7295" y="-40944"/>
            <a:ext cx="9144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7 Rectángulo"/>
          <p:cNvSpPr/>
          <p:nvPr/>
        </p:nvSpPr>
        <p:spPr>
          <a:xfrm>
            <a:off x="95534" y="137072"/>
            <a:ext cx="9075762" cy="1756900"/>
          </a:xfrm>
          <a:prstGeom prst="rect">
            <a:avLst/>
          </a:prstGeom>
          <a:solidFill>
            <a:srgbClr val="080808">
              <a:alpha val="38824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Marcador de contenido 5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6767" b="14699"/>
          <a:stretch/>
        </p:blipFill>
        <p:spPr bwMode="auto">
          <a:xfrm>
            <a:off x="-1" y="-1270341"/>
            <a:ext cx="3137061" cy="8254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86588" y="-1091939"/>
            <a:ext cx="2996202" cy="7833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19398" y="2620370"/>
            <a:ext cx="821994" cy="709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16495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28/09/2016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flipH="1">
            <a:off x="207278" y="0"/>
            <a:ext cx="8936719" cy="6898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Rectángulo"/>
          <p:cNvSpPr/>
          <p:nvPr userDrawn="1"/>
        </p:nvSpPr>
        <p:spPr>
          <a:xfrm>
            <a:off x="970893" y="4319752"/>
            <a:ext cx="9639300" cy="1702676"/>
          </a:xfrm>
          <a:prstGeom prst="rect">
            <a:avLst/>
          </a:prstGeom>
          <a:solidFill>
            <a:srgbClr val="080808">
              <a:alpha val="38824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60185" y="-307500"/>
            <a:ext cx="2361171" cy="6137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83740" y="1746912"/>
            <a:ext cx="859810" cy="859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0571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28/09/2016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sp>
        <p:nvSpPr>
          <p:cNvPr id="17" name="16 Rectángulo"/>
          <p:cNvSpPr/>
          <p:nvPr userDrawn="1"/>
        </p:nvSpPr>
        <p:spPr>
          <a:xfrm rot="20796637">
            <a:off x="-2292201" y="-163131"/>
            <a:ext cx="11941668" cy="1608631"/>
          </a:xfrm>
          <a:prstGeom prst="rect">
            <a:avLst/>
          </a:prstGeom>
          <a:solidFill>
            <a:srgbClr val="0099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17 Rectángulo"/>
          <p:cNvSpPr/>
          <p:nvPr userDrawn="1"/>
        </p:nvSpPr>
        <p:spPr>
          <a:xfrm rot="21241341">
            <a:off x="-1002985" y="180847"/>
            <a:ext cx="10631006" cy="1316776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18 Rectángulo"/>
          <p:cNvSpPr/>
          <p:nvPr userDrawn="1"/>
        </p:nvSpPr>
        <p:spPr>
          <a:xfrm>
            <a:off x="-968311" y="198126"/>
            <a:ext cx="10631006" cy="1425956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70617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28/09/2016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10 Rectángulo"/>
          <p:cNvSpPr/>
          <p:nvPr userDrawn="1"/>
        </p:nvSpPr>
        <p:spPr>
          <a:xfrm rot="20796637">
            <a:off x="-2292201" y="-163131"/>
            <a:ext cx="11941668" cy="1608631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11 Rectángulo"/>
          <p:cNvSpPr/>
          <p:nvPr userDrawn="1"/>
        </p:nvSpPr>
        <p:spPr>
          <a:xfrm rot="21241341">
            <a:off x="-1002985" y="180847"/>
            <a:ext cx="10631006" cy="1316776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12 Rectángulo"/>
          <p:cNvSpPr/>
          <p:nvPr userDrawn="1"/>
        </p:nvSpPr>
        <p:spPr>
          <a:xfrm>
            <a:off x="-968311" y="198126"/>
            <a:ext cx="10631006" cy="1425956"/>
          </a:xfrm>
          <a:prstGeom prst="rect">
            <a:avLst/>
          </a:prstGeom>
          <a:solidFill>
            <a:srgbClr val="0099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74750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m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2015\_MG_1747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7 Grupo"/>
          <p:cNvGrpSpPr/>
          <p:nvPr userDrawn="1"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9" name="8 Rectángulo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pic>
          <p:nvPicPr>
            <p:cNvPr id="10" name="Picture 5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0000" t="14562" r="-4532" b="14562"/>
            <a:stretch/>
          </p:blipFill>
          <p:spPr bwMode="auto"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11"/>
            <p:cNvPicPr>
              <a:picLocks noChangeAspect="1" noChangeArrowheads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4313" r="17372"/>
            <a:stretch/>
          </p:blipFill>
          <p:spPr bwMode="auto"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61325" y="2782887"/>
              <a:ext cx="573087" cy="5508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3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28/09/2016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5862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l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28/09/2016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grpSp>
        <p:nvGrpSpPr>
          <p:cNvPr id="6" name="5 Grupo"/>
          <p:cNvGrpSpPr/>
          <p:nvPr userDrawn="1"/>
        </p:nvGrpSpPr>
        <p:grpSpPr>
          <a:xfrm>
            <a:off x="-495300" y="-1270341"/>
            <a:ext cx="10278090" cy="9017494"/>
            <a:chOff x="-495300" y="-1270341"/>
            <a:chExt cx="10278090" cy="9017494"/>
          </a:xfrm>
        </p:grpSpPr>
        <p:pic>
          <p:nvPicPr>
            <p:cNvPr id="7" name="Picture 5" descr="D:\Fotos\Empleo\10 Final_22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10827"/>
            <a:stretch/>
          </p:blipFill>
          <p:spPr bwMode="auto">
            <a:xfrm>
              <a:off x="0" y="-611035"/>
              <a:ext cx="9144000" cy="83581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7 Rectángulo"/>
            <p:cNvSpPr/>
            <p:nvPr/>
          </p:nvSpPr>
          <p:spPr>
            <a:xfrm>
              <a:off x="-495300" y="137072"/>
              <a:ext cx="9639300" cy="1756900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9" name="Marcador de contenido 5"/>
            <p:cNvSpPr txBox="1">
              <a:spLocks/>
            </p:cNvSpPr>
            <p:nvPr/>
          </p:nvSpPr>
          <p:spPr>
            <a:xfrm>
              <a:off x="0" y="0"/>
              <a:ext cx="9144000" cy="685799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s-ES" dirty="0"/>
            </a:p>
          </p:txBody>
        </p:sp>
        <p:pic>
          <p:nvPicPr>
            <p:cNvPr id="10" name="Picture 2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46767" b="14699"/>
            <a:stretch/>
          </p:blipFill>
          <p:spPr bwMode="auto">
            <a:xfrm>
              <a:off x="-1" y="-1270341"/>
              <a:ext cx="3137061" cy="82544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3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6588" y="-1091939"/>
              <a:ext cx="2996202" cy="78339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4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57812" y="2627565"/>
              <a:ext cx="817200" cy="81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58682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rendimi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28/09/2016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6" name="Picture 2" descr="D:\Fotos\Fondo Emprender\emprendedores\_MG_4258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" y="-1"/>
            <a:ext cx="9143999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Rectángulo"/>
          <p:cNvSpPr/>
          <p:nvPr userDrawn="1"/>
        </p:nvSpPr>
        <p:spPr>
          <a:xfrm>
            <a:off x="970893" y="4319752"/>
            <a:ext cx="9639300" cy="1702676"/>
          </a:xfrm>
          <a:prstGeom prst="rect">
            <a:avLst/>
          </a:prstGeom>
          <a:solidFill>
            <a:srgbClr val="080808">
              <a:alpha val="38824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60185" y="-307500"/>
            <a:ext cx="2361171" cy="6137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5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59987" y="1859884"/>
            <a:ext cx="706907" cy="696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3115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ld Skil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" y="-1"/>
            <a:ext cx="9144001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7 Grupo"/>
          <p:cNvGrpSpPr/>
          <p:nvPr userDrawn="1"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9" name="8 Rectángulo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pic>
          <p:nvPicPr>
            <p:cNvPr id="10" name="Picture 5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0000" t="14562" r="-4532" b="14562"/>
            <a:stretch/>
          </p:blipFill>
          <p:spPr bwMode="auto"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11"/>
            <p:cNvPicPr>
              <a:picLocks noChangeAspect="1" noChangeArrowheads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4313" r="17372"/>
            <a:stretch/>
          </p:blipFill>
          <p:spPr bwMode="auto"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3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28/09/2016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97186" y="2762866"/>
            <a:ext cx="689614" cy="645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3288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ustr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28/09/2016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935"/>
          <a:stretch/>
        </p:blipFill>
        <p:spPr bwMode="auto">
          <a:xfrm>
            <a:off x="-1" y="0"/>
            <a:ext cx="9144001" cy="6984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7 Rectángulo"/>
          <p:cNvSpPr/>
          <p:nvPr/>
        </p:nvSpPr>
        <p:spPr>
          <a:xfrm>
            <a:off x="95534" y="137072"/>
            <a:ext cx="9048466" cy="1756900"/>
          </a:xfrm>
          <a:prstGeom prst="rect">
            <a:avLst/>
          </a:prstGeom>
          <a:solidFill>
            <a:srgbClr val="080808">
              <a:alpha val="38824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Marcador de contenido 5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6767" b="14699"/>
          <a:stretch/>
        </p:blipFill>
        <p:spPr bwMode="auto">
          <a:xfrm>
            <a:off x="-1" y="-1270341"/>
            <a:ext cx="3137061" cy="8254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86588" y="-1091939"/>
            <a:ext cx="2996202" cy="7833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16521" y="2641599"/>
            <a:ext cx="811224" cy="709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7124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mació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28/09/2016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flipH="1"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Rectángulo"/>
          <p:cNvSpPr/>
          <p:nvPr userDrawn="1"/>
        </p:nvSpPr>
        <p:spPr>
          <a:xfrm>
            <a:off x="970893" y="4319752"/>
            <a:ext cx="9639300" cy="1702676"/>
          </a:xfrm>
          <a:prstGeom prst="rect">
            <a:avLst/>
          </a:prstGeom>
          <a:solidFill>
            <a:srgbClr val="080808">
              <a:alpha val="38824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60185" y="-307500"/>
            <a:ext cx="2361171" cy="6137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25335" y="1847763"/>
            <a:ext cx="765563" cy="720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9638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D03DC-5ED8-7A42-A55E-C10C004AFC42}" type="datetimeFigureOut">
              <a:rPr lang="es-ES" smtClean="0"/>
              <a:t>28/09/2016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88586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9" r:id="rId3"/>
    <p:sldLayoutId id="2147483658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20622" y="362599"/>
            <a:ext cx="8092007" cy="9301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6600" b="1" dirty="0">
                <a:solidFill>
                  <a:schemeClr val="accent5">
                    <a:lumMod val="75000"/>
                  </a:schemeClr>
                </a:solidFill>
              </a:rPr>
              <a:t>Proyectos </a:t>
            </a:r>
            <a:r>
              <a:rPr lang="es-CO" sz="6600" b="1" dirty="0" smtClean="0">
                <a:solidFill>
                  <a:schemeClr val="accent5">
                    <a:lumMod val="75000"/>
                  </a:schemeClr>
                </a:solidFill>
              </a:rPr>
              <a:t>Tercero</a:t>
            </a:r>
            <a:endParaRPr lang="es-CO" sz="6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420623" y="915682"/>
            <a:ext cx="7391400" cy="11727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4800" b="1" dirty="0">
                <a:solidFill>
                  <a:schemeClr val="bg1">
                    <a:lumMod val="75000"/>
                  </a:schemeClr>
                </a:solidFill>
              </a:rPr>
              <a:t>Trimestre TPS </a:t>
            </a:r>
            <a:r>
              <a:rPr lang="es-CO" sz="4800" b="1" dirty="0" smtClean="0">
                <a:solidFill>
                  <a:schemeClr val="bg1">
                    <a:lumMod val="75000"/>
                  </a:schemeClr>
                </a:solidFill>
              </a:rPr>
              <a:t>FDS</a:t>
            </a:r>
            <a:endParaRPr lang="es-CO" sz="4800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601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58271" y="170587"/>
            <a:ext cx="5664870" cy="9301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5400" b="1" dirty="0">
                <a:solidFill>
                  <a:schemeClr val="bg1"/>
                </a:solidFill>
              </a:rPr>
              <a:t>Componente </a:t>
            </a:r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474037" y="565070"/>
            <a:ext cx="7391400" cy="11727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b="1" dirty="0">
                <a:solidFill>
                  <a:schemeClr val="bg1">
                    <a:lumMod val="95000"/>
                  </a:schemeClr>
                </a:solidFill>
              </a:rPr>
              <a:t>Técnico</a:t>
            </a:r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1484243" y="2559695"/>
            <a:ext cx="7486336" cy="34107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s-CO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Diagrama de clases (Estándar UML 2,4,1 o superior).</a:t>
            </a:r>
          </a:p>
          <a:p>
            <a:pPr marL="0" indent="0">
              <a:buNone/>
            </a:pPr>
            <a:endParaRPr lang="es-CO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s-CO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Construcción Base de Datos.</a:t>
            </a:r>
          </a:p>
          <a:p>
            <a:pPr marL="0" indent="0">
              <a:buNone/>
            </a:pPr>
            <a:endParaRPr lang="es-CO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s-CO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Uso de la Base de Datos con datos insertados, sus respectivas consultas y Joins.</a:t>
            </a:r>
          </a:p>
          <a:p>
            <a:pPr marL="0" indent="0">
              <a:buNone/>
            </a:pPr>
            <a:endParaRPr lang="es-CO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s-CO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Wingdings" pitchFamily="2" charset="2"/>
              <a:buChar char="q"/>
            </a:pPr>
            <a:endParaRPr lang="es-CO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lvl="1" indent="0">
              <a:buNone/>
            </a:pPr>
            <a:endParaRPr lang="es-CO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s-CO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4774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58271" y="170587"/>
            <a:ext cx="5664870" cy="9301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5400" b="1" dirty="0">
                <a:solidFill>
                  <a:schemeClr val="bg1"/>
                </a:solidFill>
              </a:rPr>
              <a:t>Componente </a:t>
            </a:r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474037" y="565070"/>
            <a:ext cx="7391400" cy="11727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b="1" dirty="0">
                <a:solidFill>
                  <a:schemeClr val="bg1">
                    <a:lumMod val="95000"/>
                  </a:schemeClr>
                </a:solidFill>
              </a:rPr>
              <a:t>Técnico</a:t>
            </a:r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1484243" y="2559695"/>
            <a:ext cx="7486336" cy="34107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s-CO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Uso de HTML.</a:t>
            </a:r>
          </a:p>
          <a:p>
            <a:pPr>
              <a:buFont typeface="Wingdings" pitchFamily="2" charset="2"/>
              <a:buChar char="q"/>
            </a:pPr>
            <a:r>
              <a:rPr lang="es-CO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Uso </a:t>
            </a:r>
            <a:r>
              <a:rPr lang="es-CO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 CSS.</a:t>
            </a:r>
          </a:p>
          <a:p>
            <a:pPr>
              <a:buFont typeface="Wingdings" pitchFamily="2" charset="2"/>
              <a:buChar char="q"/>
            </a:pPr>
            <a:r>
              <a:rPr lang="es-CO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Uso </a:t>
            </a:r>
            <a:r>
              <a:rPr lang="es-CO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 JavaScript</a:t>
            </a:r>
            <a:r>
              <a:rPr lang="es-CO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>
              <a:buFont typeface="Wingdings" pitchFamily="2" charset="2"/>
              <a:buChar char="q"/>
            </a:pPr>
            <a:r>
              <a:rPr lang="es-CO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CO" sz="2800" dirty="0" smtClean="0">
                <a:solidFill>
                  <a:srgbClr val="080808"/>
                </a:solidFill>
                <a:latin typeface="Calibri (Cuerpo)"/>
                <a:cs typeface="Times New Roman" pitchFamily="18" charset="0"/>
              </a:rPr>
              <a:t>Prototipo  </a:t>
            </a:r>
            <a:r>
              <a:rPr lang="es-CO" sz="2800" dirty="0">
                <a:solidFill>
                  <a:srgbClr val="080808"/>
                </a:solidFill>
                <a:latin typeface="Calibri (Cuerpo)"/>
                <a:cs typeface="Times New Roman" pitchFamily="18" charset="0"/>
              </a:rPr>
              <a:t>funcional usando CSS a partir de un </a:t>
            </a:r>
            <a:r>
              <a:rPr lang="es-CO" sz="2800" dirty="0" err="1">
                <a:solidFill>
                  <a:srgbClr val="080808"/>
                </a:solidFill>
                <a:latin typeface="Calibri (Cuerpo)"/>
                <a:cs typeface="Times New Roman" pitchFamily="18" charset="0"/>
              </a:rPr>
              <a:t>mockup</a:t>
            </a:r>
            <a:r>
              <a:rPr lang="es-CO" sz="2800" dirty="0">
                <a:solidFill>
                  <a:srgbClr val="080808"/>
                </a:solidFill>
                <a:latin typeface="Calibri (Cuerpo)"/>
                <a:cs typeface="Times New Roman" pitchFamily="18" charset="0"/>
              </a:rPr>
              <a:t> o </a:t>
            </a:r>
            <a:r>
              <a:rPr lang="es-CO" sz="2800" dirty="0" err="1">
                <a:solidFill>
                  <a:srgbClr val="080808"/>
                </a:solidFill>
                <a:latin typeface="Calibri (Cuerpo)"/>
                <a:cs typeface="Times New Roman" pitchFamily="18" charset="0"/>
              </a:rPr>
              <a:t>wireframe</a:t>
            </a:r>
            <a:endParaRPr lang="es-CO" sz="2800" dirty="0">
              <a:solidFill>
                <a:srgbClr val="080808"/>
              </a:solidFill>
              <a:latin typeface="Calibri (Cuerpo)"/>
              <a:cs typeface="Times New Roman" pitchFamily="18" charset="0"/>
            </a:endParaRPr>
          </a:p>
          <a:p>
            <a:pPr marL="0" indent="0">
              <a:buNone/>
            </a:pPr>
            <a:endParaRPr lang="es-CO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s-CO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Wingdings" pitchFamily="2" charset="2"/>
              <a:buChar char="q"/>
            </a:pPr>
            <a:endParaRPr lang="es-CO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lvl="1" indent="0">
              <a:buNone/>
            </a:pPr>
            <a:endParaRPr lang="es-CO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s-CO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9284338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ctr">
        <a:noAutofit/>
      </a:bodyPr>
      <a:lstStyle>
        <a:defPPr algn="l">
          <a:defRPr sz="8000" b="1" dirty="0" smtClean="0">
            <a:solidFill>
              <a:srgbClr val="92D050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1181</TotalTime>
  <Words>68</Words>
  <Application>Microsoft Office PowerPoint</Application>
  <PresentationFormat>Presentación en pantalla (4:3)</PresentationFormat>
  <Paragraphs>27</Paragraphs>
  <Slides>3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4" baseType="lpstr"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DIANA GARZON SUAREZ</dc:creator>
  <cp:lastModifiedBy>Sena</cp:lastModifiedBy>
  <cp:revision>163</cp:revision>
  <dcterms:created xsi:type="dcterms:W3CDTF">2014-06-25T16:18:26Z</dcterms:created>
  <dcterms:modified xsi:type="dcterms:W3CDTF">2016-09-28T20:27:18Z</dcterms:modified>
</cp:coreProperties>
</file>