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eec788e70_5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eec788e70_5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eec788e70_5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eec788e70_5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eec788e70_5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eec788e70_5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3eec788e70_5_1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ec788e70_5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3eec788e70_5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3eec788e70_5_1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eec788e70_5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3eec788e70_5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3eec788e70_5_1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eec788e70_5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3eec788e70_5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3eec788e70_5_1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eec788e70_1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3eec788e70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3eec788e70_1_2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eec788e70_1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3eec788e70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3eec788e70_1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eec788e70_5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eec788e70_5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1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jpg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jpg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jpg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3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jpg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4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jpg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38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6.jpg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3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jpg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3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0.jpg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3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ESTILO 2">
  <p:cSld name="PORTADA ESTILO 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2.png"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A">
  <p:cSld name="ESQUEMA GRAL 2A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_Mesa de trabajo 24 copia 2.png" id="55" name="Google Shape;5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 ESTILO 3">
  <p:cSld name="SECCIÓN ESTILO 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10.png" id="57" name="Google Shape;5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">
  <p:cSld name="FINAL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11.png" id="59" name="Google Shape;5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ESTILO 1">
  <p:cSld name="PORTADA ESTILO 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.png" id="61" name="Google Shape;6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974" y="1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ENERAL">
  <p:cSld name="ESQUEMA GENERAL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3.png" id="63" name="Google Shape;6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1">
  <p:cSld name="CAPÍTULO ESTILO 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4.png" id="65" name="Google Shape;6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1">
  <p:cSld name="SECCIÓN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5.png" id="67" name="Google Shape;6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">
  <p:cSld name="ESQUEMA GRAL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6.png" id="69" name="Google Shape;6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B">
  <p:cSld name="ESQUEMA GRAL 2B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_Mesa de trabajo 24 copia 3.png" id="71" name="Google Shape;7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2">
  <p:cSld name="CAPÍTULO ESTILO 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7.png" id="73" name="Google Shape;7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2">
  <p:cSld name="SECCIÓN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8.png" id="75" name="Google Shape;7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5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3">
  <p:cSld name="CAPÍTULO ESTILO 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9.png" id="78" name="Google Shape;7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">
  <p:cSld name="Portada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049" y="2394092"/>
            <a:ext cx="3555713" cy="274940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4" name="Google Shape;84;p27"/>
          <p:cNvPicPr preferRelativeResize="0"/>
          <p:nvPr/>
        </p:nvPicPr>
        <p:blipFill rotWithShape="1">
          <a:blip r:embed="rId3">
            <a:alphaModFix/>
          </a:blip>
          <a:srcRect b="22946" l="10521" r="14498" t="17753"/>
          <a:stretch/>
        </p:blipFill>
        <p:spPr>
          <a:xfrm>
            <a:off x="0" y="-1"/>
            <a:ext cx="69525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12" y="3394444"/>
            <a:ext cx="1739372" cy="105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0327" y="2518174"/>
            <a:ext cx="1864519" cy="79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ítulo y objetos">
  <p:cSld name="1_Título y objeto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1" name="Google Shape;91;p28"/>
          <p:cNvSpPr/>
          <p:nvPr/>
        </p:nvSpPr>
        <p:spPr>
          <a:xfrm rot="-607337">
            <a:off x="-2221746" y="-134799"/>
            <a:ext cx="11800759" cy="12313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8"/>
          <p:cNvSpPr/>
          <p:nvPr/>
        </p:nvSpPr>
        <p:spPr>
          <a:xfrm rot="-269422">
            <a:off x="-990360" y="133557"/>
            <a:ext cx="10605755" cy="9917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8"/>
          <p:cNvSpPr/>
          <p:nvPr/>
        </p:nvSpPr>
        <p:spPr>
          <a:xfrm>
            <a:off x="-968311" y="148595"/>
            <a:ext cx="10631006" cy="1069467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8" name="Google Shape;98;p29"/>
          <p:cNvSpPr/>
          <p:nvPr/>
        </p:nvSpPr>
        <p:spPr>
          <a:xfrm rot="-607337">
            <a:off x="-2221746" y="-134799"/>
            <a:ext cx="11800759" cy="123137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9"/>
          <p:cNvSpPr/>
          <p:nvPr/>
        </p:nvSpPr>
        <p:spPr>
          <a:xfrm rot="-269422">
            <a:off x="-990360" y="133557"/>
            <a:ext cx="10605755" cy="9917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9"/>
          <p:cNvSpPr/>
          <p:nvPr/>
        </p:nvSpPr>
        <p:spPr>
          <a:xfrm>
            <a:off x="-968311" y="148595"/>
            <a:ext cx="10631006" cy="10694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mación">
  <p:cSld name="Formació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2015\_MG_1747.JPG" id="102" name="Google Shape;10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30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104" name="Google Shape;104;p30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" name="Google Shape;105;p30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30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p30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leo">
  <p:cSld name="Empleo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16" name="Google Shape;116;p31"/>
          <p:cNvGrpSpPr/>
          <p:nvPr/>
        </p:nvGrpSpPr>
        <p:grpSpPr>
          <a:xfrm>
            <a:off x="-495300" y="-952756"/>
            <a:ext cx="10278090" cy="6763121"/>
            <a:chOff x="-495300" y="-1270341"/>
            <a:chExt cx="10278090" cy="9017494"/>
          </a:xfrm>
        </p:grpSpPr>
        <p:pic>
          <p:nvPicPr>
            <p:cNvPr descr="D:\Fotos\Empleo\10 Final_22.jpg" id="117" name="Google Shape;117;p31"/>
            <p:cNvPicPr preferRelativeResize="0"/>
            <p:nvPr/>
          </p:nvPicPr>
          <p:blipFill rotWithShape="1">
            <a:blip r:embed="rId2">
              <a:alphaModFix/>
            </a:blip>
            <a:srcRect b="-10827" l="0" r="0" t="0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31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1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397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31"/>
            <p:cNvPicPr preferRelativeResize="0"/>
            <p:nvPr/>
          </p:nvPicPr>
          <p:blipFill rotWithShape="1">
            <a:blip r:embed="rId3">
              <a:alphaModFix/>
            </a:blip>
            <a:srcRect b="14698" l="46767" r="0" t="0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rendimiento">
  <p:cSld name="Emprendimiento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D:\Fotos\Fondo Emprender\emprendedores\_MG_4258.jpg" id="127" name="Google Shape;12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1"/>
            <a:ext cx="6857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2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2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32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9987" y="1394913"/>
            <a:ext cx="530180" cy="522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orld Skills">
  <p:cSld name="World Skill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685800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33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136" name="Google Shape;136;p33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33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33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33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3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3" name="Google Shape;14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7186" y="2072150"/>
            <a:ext cx="517211" cy="484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ustrial">
  <p:cSld name="Industrial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3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3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8" name="Google Shape;148;p34"/>
          <p:cNvPicPr preferRelativeResize="0"/>
          <p:nvPr/>
        </p:nvPicPr>
        <p:blipFill rotWithShape="1">
          <a:blip r:embed="rId2">
            <a:alphaModFix/>
          </a:blip>
          <a:srcRect b="-934" l="0" r="0" t="0"/>
          <a:stretch/>
        </p:blipFill>
        <p:spPr>
          <a:xfrm>
            <a:off x="-1" y="0"/>
            <a:ext cx="6858001" cy="523809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4"/>
          <p:cNvSpPr/>
          <p:nvPr/>
        </p:nvSpPr>
        <p:spPr>
          <a:xfrm>
            <a:off x="95534" y="102804"/>
            <a:ext cx="9048466" cy="1317675"/>
          </a:xfrm>
          <a:prstGeom prst="rect">
            <a:avLst/>
          </a:prstGeom>
          <a:solidFill>
            <a:srgbClr val="080808">
              <a:alpha val="3882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4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34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952756"/>
            <a:ext cx="2352796" cy="61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818954"/>
            <a:ext cx="2247151" cy="587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6521" y="1981199"/>
            <a:ext cx="608418" cy="53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mación 2">
  <p:cSld name="Formación 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3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8" name="Google Shape;15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5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5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35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5335" y="1385822"/>
            <a:ext cx="574172" cy="54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ustrial 2">
  <p:cSld name="Industrial 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6858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36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167" name="Google Shape;167;p36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8" name="Google Shape;168;p36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36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36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3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3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4" name="Google Shape;17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7183" y="2140032"/>
            <a:ext cx="522685" cy="42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fraestructura">
  <p:cSld name="Infraestructura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3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3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9" name="Google Shape;17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95" y="-30708"/>
            <a:ext cx="6858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7"/>
          <p:cNvSpPr/>
          <p:nvPr/>
        </p:nvSpPr>
        <p:spPr>
          <a:xfrm>
            <a:off x="95534" y="102804"/>
            <a:ext cx="9075762" cy="1317675"/>
          </a:xfrm>
          <a:prstGeom prst="rect">
            <a:avLst/>
          </a:prstGeom>
          <a:solidFill>
            <a:srgbClr val="080808">
              <a:alpha val="3882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7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37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952756"/>
            <a:ext cx="2352796" cy="61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818954"/>
            <a:ext cx="2247151" cy="587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9398" y="1965277"/>
            <a:ext cx="616496" cy="5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ro">
  <p:cSld name="Agro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3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9" name="Google Shape;189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441457" y="0"/>
            <a:ext cx="6702539" cy="517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38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3740" y="1310184"/>
            <a:ext cx="644857" cy="644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/>
        </p:nvSpPr>
        <p:spPr>
          <a:xfrm>
            <a:off x="196032" y="271949"/>
            <a:ext cx="8092007" cy="697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6600"/>
              <a:buFont typeface="Calibri"/>
              <a:buNone/>
            </a:pPr>
            <a:r>
              <a:rPr b="1" i="0" lang="es" sz="6600" u="none" cap="none" strike="noStrik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Proyectos Primer</a:t>
            </a:r>
            <a:endParaRPr/>
          </a:p>
        </p:txBody>
      </p:sp>
      <p:sp>
        <p:nvSpPr>
          <p:cNvPr id="200" name="Google Shape;200;p39"/>
          <p:cNvSpPr txBox="1"/>
          <p:nvPr/>
        </p:nvSpPr>
        <p:spPr>
          <a:xfrm>
            <a:off x="381000" y="805450"/>
            <a:ext cx="8224800" cy="87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b="1" i="0" lang="es" sz="3000" u="none" cap="none" strike="noStrik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Trimestre </a:t>
            </a:r>
            <a:r>
              <a:rPr b="1" lang="es" sz="30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b="1" i="0" lang="es" sz="3000" u="none" cap="none" strike="noStrik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TPS-1</a:t>
            </a:r>
            <a:r>
              <a:rPr b="1" lang="es" sz="30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738484 | </a:t>
            </a:r>
            <a:r>
              <a:rPr b="1" i="0" lang="es" sz="3000" u="none" cap="none" strike="noStrik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Diurno</a:t>
            </a:r>
            <a:r>
              <a:rPr b="1" lang="es" sz="30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-FDS </a:t>
            </a:r>
            <a:endParaRPr sz="3000">
              <a:solidFill>
                <a:srgbClr val="31859B"/>
              </a:solidFill>
            </a:endParaRPr>
          </a:p>
        </p:txBody>
      </p:sp>
      <p:sp>
        <p:nvSpPr>
          <p:cNvPr id="201" name="Google Shape;201;p39"/>
          <p:cNvSpPr txBox="1"/>
          <p:nvPr/>
        </p:nvSpPr>
        <p:spPr>
          <a:xfrm>
            <a:off x="643150" y="1456450"/>
            <a:ext cx="5243400" cy="74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b="1" lang="es" sz="3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b="1" lang="es" sz="3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tregable Nº1 </a:t>
            </a:r>
            <a:endParaRPr sz="3000">
              <a:solidFill>
                <a:srgbClr val="999999"/>
              </a:solidFill>
            </a:endParaRPr>
          </a:p>
        </p:txBody>
      </p:sp>
      <p:sp>
        <p:nvSpPr>
          <p:cNvPr id="202" name="Google Shape;202;p39"/>
          <p:cNvSpPr txBox="1"/>
          <p:nvPr/>
        </p:nvSpPr>
        <p:spPr>
          <a:xfrm>
            <a:off x="808825" y="2279975"/>
            <a:ext cx="46800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alibri"/>
              <a:buChar char="●"/>
            </a:pPr>
            <a:r>
              <a:rPr b="1" lang="es" sz="24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David Gonzalez Garcia</a:t>
            </a:r>
            <a:endParaRPr b="1" sz="24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alibri"/>
              <a:buChar char="●"/>
            </a:pPr>
            <a:r>
              <a:rPr b="1" lang="es" sz="24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Dilan Ortiz Cardona</a:t>
            </a:r>
            <a:endParaRPr b="1" sz="24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alibri"/>
              <a:buChar char="●"/>
            </a:pPr>
            <a:r>
              <a:rPr b="1" lang="es" sz="24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Jerson Lopez Cardenas</a:t>
            </a:r>
            <a:endParaRPr b="1" sz="24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9"/>
          <p:cNvSpPr txBox="1"/>
          <p:nvPr/>
        </p:nvSpPr>
        <p:spPr>
          <a:xfrm>
            <a:off x="418050" y="3804700"/>
            <a:ext cx="56253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Centro de Electricidad, Electrónica y Telecomunicaciones </a:t>
            </a:r>
            <a:endParaRPr b="1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Regional Distrito Capital</a:t>
            </a:r>
            <a:endParaRPr b="1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Carrera 30 No. 17B -25 sur, Bogotá D.C, Colombia</a:t>
            </a:r>
            <a:endParaRPr b="1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/>
        </p:nvSpPr>
        <p:spPr>
          <a:xfrm>
            <a:off x="3875239" y="147389"/>
            <a:ext cx="5664870" cy="697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40"/>
          <p:cNvSpPr txBox="1"/>
          <p:nvPr/>
        </p:nvSpPr>
        <p:spPr>
          <a:xfrm>
            <a:off x="5429750" y="669300"/>
            <a:ext cx="3492000" cy="83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" sz="4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Metodológico</a:t>
            </a:r>
            <a:endParaRPr b="1" i="0" sz="4400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3916146" y="1555972"/>
            <a:ext cx="4986900" cy="295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Nombre </a:t>
            </a:r>
            <a:r>
              <a:rPr lang="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Proyecto</a:t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 </a:t>
            </a:r>
            <a:r>
              <a:rPr lang="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específicos</a:t>
            </a:r>
            <a:r>
              <a:rPr lang="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992" y="1396476"/>
            <a:ext cx="1479937" cy="206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/>
        </p:nvSpPr>
        <p:spPr>
          <a:xfrm>
            <a:off x="832357" y="1285150"/>
            <a:ext cx="7340700" cy="29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Nombre del Proyecto:</a:t>
            </a:r>
            <a:endParaRPr b="1"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Sistema de información que permita tener un mejor control administrativo del GYM.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Nombre Aplicativo Web:</a:t>
            </a:r>
            <a:endParaRPr b="1"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“FITNETOOL”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-69300" y="0"/>
            <a:ext cx="9144000" cy="95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Nombres del proyecto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372" y="3004772"/>
            <a:ext cx="1694500" cy="16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/>
        </p:nvSpPr>
        <p:spPr>
          <a:xfrm>
            <a:off x="751583" y="1725983"/>
            <a:ext cx="7340700" cy="29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Desarrollar un  sistema de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que permita generar una mejor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de los diferentes servicios del gimnasio,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mejorandolos y teniendo una mejor calidad de experiencia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42"/>
          <p:cNvSpPr txBox="1"/>
          <p:nvPr/>
        </p:nvSpPr>
        <p:spPr>
          <a:xfrm>
            <a:off x="2362000" y="76200"/>
            <a:ext cx="4688100" cy="87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" sz="3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1" i="0" sz="30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/>
        </p:nvSpPr>
        <p:spPr>
          <a:xfrm>
            <a:off x="866925" y="1242000"/>
            <a:ext cx="7486200" cy="3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 los objetivos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específicos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podemos encontrar desglosadamente los siguientes servicios: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libri"/>
              <a:buChar char="❏"/>
            </a:pP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Registrar y almacenar la toma de medidas del usuario, haciéndolo más productivo útil y accesible.</a:t>
            </a:r>
            <a:endParaRPr sz="2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libri"/>
              <a:buChar char="❏"/>
            </a:pP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Divulgar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la dieta alimentaria en el aplicativo web de manera que sea 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accesible para los usuarios.</a:t>
            </a:r>
            <a:endParaRPr sz="2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libri"/>
              <a:buChar char="❏"/>
            </a:pP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Cambiar el 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inscripción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obsoleto que maneja el GYM.</a:t>
            </a:r>
            <a:endParaRPr sz="2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libri"/>
              <a:buChar char="❏"/>
            </a:pP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Renovar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un nuevo sistema de asistencia 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seguro y accesible.</a:t>
            </a:r>
            <a:endParaRPr sz="2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libri"/>
              <a:buChar char="❏"/>
            </a:pP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Generar un nuevo sistema de 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asignación de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rutinas 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haciéndolo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práctico y gestionable.</a:t>
            </a:r>
            <a:endParaRPr sz="2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libri"/>
              <a:buChar char="❏"/>
            </a:pP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Registrar al usuario en una base de datos para tener 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seguridad y control de los beneficios que aporta el sistema.</a:t>
            </a:r>
            <a:endParaRPr sz="2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33" name="Google Shape;233;p43"/>
          <p:cNvSpPr txBox="1"/>
          <p:nvPr/>
        </p:nvSpPr>
        <p:spPr>
          <a:xfrm>
            <a:off x="2316181" y="60427"/>
            <a:ext cx="4106400" cy="87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</a:t>
            </a:r>
            <a:r>
              <a:rPr b="1" lang="e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Específicos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/>
        </p:nvSpPr>
        <p:spPr>
          <a:xfrm>
            <a:off x="719550" y="1071925"/>
            <a:ext cx="78435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El Gym presenta un proceso manual-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físico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(Papel,cuaderno,etc) para la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inscripción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asignación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de rutinas,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de dietas alimentarias entre los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demás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servicios que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ofrece.Esto representa un sistema obsoleto ya que es muy fácil la pérdida o deterioración de la información, además el usuario tiene poco acceso a ella lo que genera desinformación y un sistema poco retroalimentativo. 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¿El sistema actual cumple con </a:t>
            </a:r>
            <a:r>
              <a:rPr b="1"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TODOS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los requerimientos que se necesitan?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40" name="Google Shape;240;p44"/>
          <p:cNvSpPr txBox="1"/>
          <p:nvPr/>
        </p:nvSpPr>
        <p:spPr>
          <a:xfrm>
            <a:off x="1030575" y="76200"/>
            <a:ext cx="6841200" cy="87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" sz="3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lang="es" sz="3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/>
        </p:nvSpPr>
        <p:spPr>
          <a:xfrm>
            <a:off x="753975" y="1038925"/>
            <a:ext cx="6581400" cy="5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 debe informar y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aclarar al cliente los servicios que se pueden ofrecer.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Definiendo el sistema de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con su base de datos, dando prioridad al manejo del usuario con su respectiva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información; como puede ser el manejo de rutinas, informar la dieta respectiva, entre otros. No se podrá brindar servicios extracurriculares o fuera de los específicos mencionados con anterioridad, como puede ser el uso de hardware complejo o elementos electrónicos varios. </a:t>
            </a:r>
            <a:endParaRPr b="0" i="0" sz="24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1030575" y="76200"/>
            <a:ext cx="6841200" cy="87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/>
          <p:nvPr/>
        </p:nvSpPr>
        <p:spPr>
          <a:xfrm>
            <a:off x="695125" y="955800"/>
            <a:ext cx="6581400" cy="5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Al Implementar un sistema de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información se permite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almacenar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datos confiables y veraces con el fin de obtener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control y eficiencia, ya que al  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poseer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una base de datos y un sistema Online se puede acceder a ella a cualquier mome</a:t>
            </a:r>
            <a:r>
              <a:rPr lang="es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nto, además genera más tranquilidad ya que se reduce la pérdida de información.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i="0" lang="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6"/>
          <p:cNvSpPr txBox="1"/>
          <p:nvPr/>
        </p:nvSpPr>
        <p:spPr>
          <a:xfrm>
            <a:off x="1030575" y="76200"/>
            <a:ext cx="6841200" cy="87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na201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