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Work Sans"/>
      <p:regular r:id="rId14"/>
      <p:bold r:id="rId15"/>
      <p:italic r:id="rId16"/>
      <p:boldItalic r:id="rId17"/>
    </p:embeddedFont>
    <p:embeddedFont>
      <p:font typeface="Work Sans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hYHCJ9HiTR2d8DDbwIPwBgLBov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Light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WorkSansLigh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WorkSans-bold.fntdata"/><Relationship Id="rId14" Type="http://schemas.openxmlformats.org/officeDocument/2006/relationships/font" Target="fonts/WorkSans-regular.fntdata"/><Relationship Id="rId17" Type="http://schemas.openxmlformats.org/officeDocument/2006/relationships/font" Target="fonts/WorkSans-boldItalic.fntdata"/><Relationship Id="rId16" Type="http://schemas.openxmlformats.org/officeDocument/2006/relationships/font" Target="fonts/WorkSans-italic.fntdata"/><Relationship Id="rId5" Type="http://schemas.openxmlformats.org/officeDocument/2006/relationships/slide" Target="slides/slide1.xml"/><Relationship Id="rId19" Type="http://schemas.openxmlformats.org/officeDocument/2006/relationships/font" Target="fonts/WorkSansLight-bold.fntdata"/><Relationship Id="rId6" Type="http://schemas.openxmlformats.org/officeDocument/2006/relationships/slide" Target="slides/slide2.xml"/><Relationship Id="rId18" Type="http://schemas.openxmlformats.org/officeDocument/2006/relationships/font" Target="fonts/WorkSans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z de usuario gráfica, Texto, Aplicación&#10;&#10;Descripción generada automáticamente" id="16" name="Google Shape;1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ncabezado de sección">
  <p:cSld name="2_Encabezado de sec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8" name="Google Shape;1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/>
        </p:nvSpPr>
        <p:spPr>
          <a:xfrm>
            <a:off x="995421" y="2551837"/>
            <a:ext cx="7710833" cy="2585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CO" sz="54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Título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CO" sz="54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Aplicación de Software</a:t>
            </a:r>
            <a:endParaRPr b="1" i="0" sz="40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/>
        </p:nvSpPr>
        <p:spPr>
          <a:xfrm>
            <a:off x="3573518" y="2228671"/>
            <a:ext cx="504497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s-CO" sz="72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Integrantes</a:t>
            </a:r>
            <a:endParaRPr b="0" i="0" sz="72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06" name="Google Shape;106;p2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cap="flat" cmpd="sng" w="9525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2"/>
          <p:cNvSpPr txBox="1"/>
          <p:nvPr/>
        </p:nvSpPr>
        <p:spPr>
          <a:xfrm>
            <a:off x="4168816" y="3463724"/>
            <a:ext cx="385436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Gaes N° :</a:t>
            </a:r>
            <a:b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Justificación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403236" y="786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Procedimientos Almacenados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Funcionalidad de la Aplicación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Interfaz de usuario gráfica&#10;&#10;Descripción generada automáticamente" id="142" name="Google Shape;14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