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61" r:id="rId4"/>
    <p:sldId id="265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0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Work Sans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419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6645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863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2601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145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1707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419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412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974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0472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744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419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99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419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87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730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621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021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419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4316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3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995421" y="2551837"/>
            <a:ext cx="877889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TÉCNICO EN PROGRAMACIÓN DE SOFTWARE</a:t>
            </a:r>
            <a:endParaRPr lang="es-E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4E"/>
              </a:buClr>
              <a:buSzPts val="4400"/>
              <a:buFont typeface="Helvetica Neue"/>
              <a:buNone/>
            </a:pPr>
            <a:endParaRPr sz="3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" name="Google Shape;96;p15">
            <a:extLst>
              <a:ext uri="{FF2B5EF4-FFF2-40B4-BE49-F238E27FC236}">
                <a16:creationId xmlns:a16="http://schemas.microsoft.com/office/drawing/2014/main" id="{8F17461B-8735-7FD9-DBC0-F9654ED18289}"/>
              </a:ext>
            </a:extLst>
          </p:cNvPr>
          <p:cNvSpPr txBox="1"/>
          <p:nvPr/>
        </p:nvSpPr>
        <p:spPr>
          <a:xfrm>
            <a:off x="6718917" y="3169327"/>
            <a:ext cx="3055398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3200" b="1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Fase I</a:t>
            </a:r>
            <a:endParaRPr lang="es-E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4E"/>
              </a:buClr>
              <a:buSzPts val="4400"/>
              <a:buFont typeface="Helvetica Neue"/>
              <a:buNone/>
            </a:pPr>
            <a:endParaRPr sz="3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Requerimientos del Sistema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0DD81A4-61DB-5195-1045-20EDF9D84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31584"/>
              </p:ext>
            </p:extLst>
          </p:nvPr>
        </p:nvGraphicFramePr>
        <p:xfrm>
          <a:off x="2894120" y="2077374"/>
          <a:ext cx="5939162" cy="20684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3176">
                  <a:extLst>
                    <a:ext uri="{9D8B030D-6E8A-4147-A177-3AD203B41FA5}">
                      <a16:colId xmlns:a16="http://schemas.microsoft.com/office/drawing/2014/main" val="4064139297"/>
                    </a:ext>
                  </a:extLst>
                </a:gridCol>
                <a:gridCol w="4055986">
                  <a:extLst>
                    <a:ext uri="{9D8B030D-6E8A-4147-A177-3AD203B41FA5}">
                      <a16:colId xmlns:a16="http://schemas.microsoft.com/office/drawing/2014/main" val="2871570747"/>
                    </a:ext>
                  </a:extLst>
                </a:gridCol>
              </a:tblGrid>
              <a:tr h="5432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REQUISITO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DESCRIPCIÓN</a:t>
                      </a:r>
                      <a:endParaRPr lang="es-C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96913"/>
                  </a:ext>
                </a:extLst>
              </a:tr>
              <a:tr h="508418">
                <a:tc>
                  <a:txBody>
                    <a:bodyPr/>
                    <a:lstStyle/>
                    <a:p>
                      <a:r>
                        <a:rPr lang="es-ES" sz="1600" dirty="0"/>
                        <a:t>RF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0734"/>
                  </a:ext>
                </a:extLst>
              </a:tr>
              <a:tr h="508418">
                <a:tc>
                  <a:txBody>
                    <a:bodyPr/>
                    <a:lstStyle/>
                    <a:p>
                      <a:r>
                        <a:rPr lang="es-ES" sz="1600" dirty="0"/>
                        <a:t>RNF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87975"/>
                  </a:ext>
                </a:extLst>
              </a:tr>
              <a:tr h="50841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5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93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Historias de Usuario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77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Diagrama de Casos de Uso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81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Diagrama de Clases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8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Diagrama de Objetos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971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2840853" y="2747146"/>
            <a:ext cx="7741329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3F3F3F"/>
                </a:solidFill>
                <a:latin typeface="Calibri"/>
                <a:ea typeface="Arial"/>
                <a:cs typeface="Calibri"/>
                <a:sym typeface="Calibri"/>
              </a:rPr>
              <a:t>MODELAMIENTO DE DATOS</a:t>
            </a:r>
            <a:endParaRPr lang="es-E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4E"/>
              </a:buClr>
              <a:buSzPts val="4400"/>
              <a:buFont typeface="Helvetica Neue"/>
              <a:buNone/>
            </a:pPr>
            <a:endParaRPr sz="3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16003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Modelo Entidad Relación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18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Diagrama Relacional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24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Consultas a Base de Datos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0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Presentación del Proyecto</a:t>
            </a:r>
            <a:endParaRPr lang="es-419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DD59E6-0066-3874-792A-69FF784F6225}"/>
              </a:ext>
            </a:extLst>
          </p:cNvPr>
          <p:cNvSpPr txBox="1"/>
          <p:nvPr/>
        </p:nvSpPr>
        <p:spPr>
          <a:xfrm>
            <a:off x="4440090" y="3586579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>
                <a:solidFill>
                  <a:srgbClr val="3F3F3F"/>
                </a:solidFill>
                <a:latin typeface="Calibri"/>
                <a:cs typeface="Calibri"/>
              </a:rPr>
              <a:t>Integrantes </a:t>
            </a:r>
            <a:r>
              <a:rPr lang="es-ES" sz="1800" b="1" dirty="0" err="1">
                <a:solidFill>
                  <a:srgbClr val="3F3F3F"/>
                </a:solidFill>
                <a:latin typeface="Calibri"/>
                <a:cs typeface="Calibri"/>
              </a:rPr>
              <a:t>Gaes</a:t>
            </a:r>
            <a:r>
              <a:rPr lang="es-ES" sz="1800" b="1" dirty="0">
                <a:solidFill>
                  <a:srgbClr val="3F3F3F"/>
                </a:solidFill>
                <a:latin typeface="Calibri"/>
                <a:cs typeface="Calibri"/>
              </a:rPr>
              <a:t> No.</a:t>
            </a:r>
            <a:endParaRPr lang="es-CO" sz="1800" b="1" dirty="0">
              <a:solidFill>
                <a:srgbClr val="3F3F3F"/>
              </a:solidFill>
              <a:latin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CC5AE9-3888-065E-FBD2-EADCC4AB918E}"/>
              </a:ext>
            </a:extLst>
          </p:cNvPr>
          <p:cNvSpPr txBox="1"/>
          <p:nvPr/>
        </p:nvSpPr>
        <p:spPr>
          <a:xfrm>
            <a:off x="4440090" y="2718047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>
                <a:solidFill>
                  <a:srgbClr val="3F3F3F"/>
                </a:solidFill>
                <a:latin typeface="Calibri"/>
                <a:cs typeface="Calibri"/>
              </a:rPr>
              <a:t>Título del Proyecto</a:t>
            </a:r>
            <a:endParaRPr lang="es-CO" sz="1800" b="1" dirty="0">
              <a:solidFill>
                <a:srgbClr val="3F3F3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2424726" y="828308"/>
            <a:ext cx="7678062" cy="52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s-CO" sz="3200" b="1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AGENDA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Formulación del proyecto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 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Informe Técnico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de Actores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del Sistema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Objetos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Modelamiento de Datos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Diagrama Entidad Relación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Diagra</a:t>
            </a:r>
            <a:r>
              <a:rPr lang="es-E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 Relacional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Consultas a Base de Datos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4E"/>
              </a:buClr>
              <a:buSzPts val="4400"/>
              <a:buFont typeface="Helvetica Neue"/>
              <a:buNone/>
            </a:pPr>
            <a:endParaRPr sz="3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37329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2840853" y="2747146"/>
            <a:ext cx="7741329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3200" b="1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FORMULACIÓN DEL PROYECTO</a:t>
            </a:r>
            <a:endParaRPr lang="es-E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4E"/>
              </a:buClr>
              <a:buSzPts val="4400"/>
              <a:buFont typeface="Helvetica Neue"/>
              <a:buNone/>
            </a:pPr>
            <a:endParaRPr sz="3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41916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Planteamiento del Problema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94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Objetivo General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29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Objetivos Específicos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40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2840853" y="2747146"/>
            <a:ext cx="7741329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3F3F3F"/>
                </a:solidFill>
                <a:latin typeface="Calibri"/>
                <a:ea typeface="Arial"/>
                <a:cs typeface="Calibri"/>
                <a:sym typeface="Calibri"/>
              </a:rPr>
              <a:t>INFORME TÉCNICO</a:t>
            </a:r>
            <a:endParaRPr lang="es-E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4E"/>
              </a:buClr>
              <a:buSzPts val="4400"/>
              <a:buFont typeface="Helvetica Neue"/>
              <a:buNone/>
            </a:pPr>
            <a:endParaRPr sz="3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09655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b="1" dirty="0">
                <a:solidFill>
                  <a:schemeClr val="lt1"/>
                </a:solidFill>
              </a:rPr>
              <a:t>Identificación de Actores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8CCE252-5739-3BC0-F914-E441C1796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86990"/>
              </p:ext>
            </p:extLst>
          </p:nvPr>
        </p:nvGraphicFramePr>
        <p:xfrm>
          <a:off x="2032000" y="2761530"/>
          <a:ext cx="8128000" cy="1508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641392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71570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ACTORES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DESCRIPCIÓN</a:t>
                      </a:r>
                      <a:endParaRPr lang="es-C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9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8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5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4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119</Words>
  <Application>Microsoft Office PowerPoint</Application>
  <PresentationFormat>Panorámica</PresentationFormat>
  <Paragraphs>47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Work Sans</vt:lpstr>
      <vt:lpstr>Helvetica Neue</vt:lpstr>
      <vt:lpstr>Tema de Office</vt:lpstr>
      <vt:lpstr>Presentación de PowerPoint</vt:lpstr>
      <vt:lpstr>Presentación del Proyecto</vt:lpstr>
      <vt:lpstr>Presentación de PowerPoint</vt:lpstr>
      <vt:lpstr>Presentación de PowerPoint</vt:lpstr>
      <vt:lpstr>Planteamiento del Problema</vt:lpstr>
      <vt:lpstr>Objetivo General</vt:lpstr>
      <vt:lpstr>Objetivos Específicos</vt:lpstr>
      <vt:lpstr>Presentación de PowerPoint</vt:lpstr>
      <vt:lpstr>Identificación de Actores</vt:lpstr>
      <vt:lpstr>Requerimientos del Sistema</vt:lpstr>
      <vt:lpstr>Historias de Usuario</vt:lpstr>
      <vt:lpstr>Diagrama de Casos de Uso</vt:lpstr>
      <vt:lpstr>Diagrama de Clases</vt:lpstr>
      <vt:lpstr>Diagrama de Objetos</vt:lpstr>
      <vt:lpstr>Presentación de PowerPoint</vt:lpstr>
      <vt:lpstr>Modelo Entidad Relación</vt:lpstr>
      <vt:lpstr>Diagrama Relacional</vt:lpstr>
      <vt:lpstr>Consultas a Base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Aprendiz</cp:lastModifiedBy>
  <cp:revision>13</cp:revision>
  <dcterms:modified xsi:type="dcterms:W3CDTF">2023-05-08T12:44:50Z</dcterms:modified>
</cp:coreProperties>
</file>