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chl0UBjmgvD63BQyS/ExCyULG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0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4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5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923172" y="901908"/>
            <a:ext cx="72976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TÉCNICO EN PROGRAMACIÓN DE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770914" y="1455063"/>
            <a:ext cx="14499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Fase III</a:t>
            </a:r>
            <a:endParaRPr sz="28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5097808" y="777902"/>
            <a:ext cx="33453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2161821" y="1863864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4447825" y="2586950"/>
            <a:ext cx="1835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sz="1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1117150" y="1319203"/>
            <a:ext cx="7099500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3" marR="0" lvl="1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1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1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de Diseño Web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del proyecto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470025" y="1383250"/>
            <a:ext cx="82053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29750" y="1383250"/>
            <a:ext cx="82995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261257" y="1279068"/>
            <a:ext cx="79503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rot="10800000" flipH="1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071509" y="1248311"/>
            <a:ext cx="58645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Presentación en pantalla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David Bohorquez</cp:lastModifiedBy>
  <cp:revision>1</cp:revision>
  <dcterms:created xsi:type="dcterms:W3CDTF">2019-11-27T03:16:21Z</dcterms:created>
  <dcterms:modified xsi:type="dcterms:W3CDTF">2022-07-06T16:39:49Z</dcterms:modified>
</cp:coreProperties>
</file>