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XDWxzUMq+NTjju9/vI5rRNJbO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2" name="Google Shape;1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4" name="Google Shape;1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20" name="Google Shape;2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3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3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415823" y="901908"/>
            <a:ext cx="5805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PROGRAMACIÓN DE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770914" y="1455063"/>
            <a:ext cx="14499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Fase III</a:t>
            </a:r>
            <a:endParaRPr b="0" i="0" sz="2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161821" y="1863864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Presentación: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447825" y="2586950"/>
            <a:ext cx="18351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O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5097808" y="777902"/>
            <a:ext cx="3345339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Título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1117150" y="1319203"/>
            <a:ext cx="70995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1463" lvl="1" marL="2714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463" lvl="1" marL="2714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463" lvl="1" marL="2714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Funcionalidad- proyecto con salida a internet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Anexos: Documento técnico (Requerimientos)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Documentación del Sistema de Información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Informe de pruebas (Testing)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 txBox="1"/>
          <p:nvPr/>
        </p:nvSpPr>
        <p:spPr>
          <a:xfrm>
            <a:off x="470025" y="1383250"/>
            <a:ext cx="82053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429750" y="1383250"/>
            <a:ext cx="82995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/>
        </p:nvSpPr>
        <p:spPr>
          <a:xfrm>
            <a:off x="382868" y="249495"/>
            <a:ext cx="6655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261257" y="1279068"/>
            <a:ext cx="7950300" cy="3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flipH="1" rot="10800000">
            <a:off x="2071509" y="2571750"/>
            <a:ext cx="5525913" cy="59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071509" y="1248311"/>
            <a:ext cx="5864579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CO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Funcionalidad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