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F3C8-C9FB-443C-8450-00905EEC6A6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139C-A942-4D2B-B1A0-08406B30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1214735"/>
            <a:ext cx="2133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1233100"/>
            <a:ext cx="2133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2215" y="3505200"/>
            <a:ext cx="2133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3505200"/>
            <a:ext cx="2133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2015" y="3505200"/>
            <a:ext cx="2133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167193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0:</a:t>
            </a:r>
            <a:r>
              <a:rPr lang="en-US" dirty="0" smtClean="0"/>
              <a:t> Ready to receive money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53343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1:</a:t>
            </a:r>
            <a:r>
              <a:rPr lang="en-US" dirty="0" smtClean="0"/>
              <a:t> Ready to receive drink selection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215" y="380553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2:</a:t>
            </a:r>
            <a:r>
              <a:rPr lang="en-US" dirty="0" smtClean="0"/>
              <a:t> Need more money from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3805535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3: </a:t>
            </a:r>
            <a:r>
              <a:rPr lang="en-US" dirty="0" smtClean="0"/>
              <a:t>Dispensing in progress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5415" y="380553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4:</a:t>
            </a:r>
            <a:r>
              <a:rPr lang="en-US" dirty="0" smtClean="0"/>
              <a:t> Transaction complete</a:t>
            </a:r>
            <a:endParaRPr lang="en-US" dirty="0"/>
          </a:p>
        </p:txBody>
      </p:sp>
      <p:cxnSp>
        <p:nvCxnSpPr>
          <p:cNvPr id="15" name="Elbow Connector 14"/>
          <p:cNvCxnSpPr>
            <a:stCxn id="4" idx="6"/>
            <a:endCxn id="5" idx="2"/>
          </p:cNvCxnSpPr>
          <p:nvPr/>
        </p:nvCxnSpPr>
        <p:spPr>
          <a:xfrm>
            <a:off x="3429000" y="1976735"/>
            <a:ext cx="1905000" cy="1836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14957" y="5181600"/>
            <a:ext cx="2133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05215" y="562043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5:</a:t>
            </a:r>
            <a:r>
              <a:rPr lang="en-US" dirty="0" smtClean="0"/>
              <a:t> Error has occurred</a:t>
            </a:r>
            <a:endParaRPr lang="en-US" dirty="0"/>
          </a:p>
        </p:txBody>
      </p:sp>
      <p:cxnSp>
        <p:nvCxnSpPr>
          <p:cNvPr id="24" name="Elbow Connector 23"/>
          <p:cNvCxnSpPr>
            <a:stCxn id="5" idx="6"/>
            <a:endCxn id="6" idx="0"/>
          </p:cNvCxnSpPr>
          <p:nvPr/>
        </p:nvCxnSpPr>
        <p:spPr>
          <a:xfrm flipH="1">
            <a:off x="1519015" y="1995100"/>
            <a:ext cx="5948585" cy="1510100"/>
          </a:xfrm>
          <a:prstGeom prst="bentConnector4">
            <a:avLst>
              <a:gd name="adj1" fmla="val -3843"/>
              <a:gd name="adj2" fmla="val 752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7" idx="0"/>
          </p:cNvCxnSpPr>
          <p:nvPr/>
        </p:nvCxnSpPr>
        <p:spPr>
          <a:xfrm rot="5400000">
            <a:off x="4381500" y="3238500"/>
            <a:ext cx="381000" cy="152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6"/>
            <a:endCxn id="7" idx="2"/>
          </p:cNvCxnSpPr>
          <p:nvPr/>
        </p:nvCxnSpPr>
        <p:spPr>
          <a:xfrm>
            <a:off x="2585815" y="4267200"/>
            <a:ext cx="84318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" idx="6"/>
            <a:endCxn id="8" idx="2"/>
          </p:cNvCxnSpPr>
          <p:nvPr/>
        </p:nvCxnSpPr>
        <p:spPr>
          <a:xfrm>
            <a:off x="5562600" y="4267200"/>
            <a:ext cx="90941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6"/>
            <a:endCxn id="4" idx="0"/>
          </p:cNvCxnSpPr>
          <p:nvPr/>
        </p:nvCxnSpPr>
        <p:spPr>
          <a:xfrm flipH="1" flipV="1">
            <a:off x="2362200" y="1214735"/>
            <a:ext cx="6243415" cy="3052465"/>
          </a:xfrm>
          <a:prstGeom prst="bentConnector4">
            <a:avLst>
              <a:gd name="adj1" fmla="val -3661"/>
              <a:gd name="adj2" fmla="val 1074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4"/>
            <a:endCxn id="18" idx="2"/>
          </p:cNvCxnSpPr>
          <p:nvPr/>
        </p:nvCxnSpPr>
        <p:spPr>
          <a:xfrm rot="16200000" flipH="1">
            <a:off x="4298178" y="5226821"/>
            <a:ext cx="914400" cy="5191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4"/>
            <a:endCxn id="18" idx="0"/>
          </p:cNvCxnSpPr>
          <p:nvPr/>
        </p:nvCxnSpPr>
        <p:spPr>
          <a:xfrm rot="5400000">
            <a:off x="6734086" y="4376871"/>
            <a:ext cx="152400" cy="14570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19015" y="228600"/>
            <a:ext cx="6177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Vending Machine State Diagram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991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Daniels</dc:creator>
  <cp:lastModifiedBy>David Daniels</cp:lastModifiedBy>
  <cp:revision>3</cp:revision>
  <dcterms:created xsi:type="dcterms:W3CDTF">2015-04-21T15:51:17Z</dcterms:created>
  <dcterms:modified xsi:type="dcterms:W3CDTF">2015-04-21T16:04:18Z</dcterms:modified>
</cp:coreProperties>
</file>