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312" r:id="rId2"/>
    <p:sldId id="397" r:id="rId3"/>
    <p:sldId id="419" r:id="rId4"/>
    <p:sldId id="415" r:id="rId5"/>
    <p:sldId id="417" r:id="rId6"/>
    <p:sldId id="421" r:id="rId7"/>
    <p:sldId id="420" r:id="rId8"/>
    <p:sldId id="405" r:id="rId9"/>
    <p:sldId id="398" r:id="rId10"/>
    <p:sldId id="400" r:id="rId11"/>
    <p:sldId id="424" r:id="rId12"/>
    <p:sldId id="418" r:id="rId13"/>
    <p:sldId id="426" r:id="rId14"/>
    <p:sldId id="427" r:id="rId15"/>
    <p:sldId id="404" r:id="rId16"/>
    <p:sldId id="416" r:id="rId17"/>
    <p:sldId id="402" r:id="rId1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91" autoAdjust="0"/>
    <p:restoredTop sz="94674"/>
  </p:normalViewPr>
  <p:slideViewPr>
    <p:cSldViewPr snapToGrid="0" snapToObjects="1">
      <p:cViewPr varScale="1">
        <p:scale>
          <a:sx n="73" d="100"/>
          <a:sy n="73" d="100"/>
        </p:scale>
        <p:origin x="4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62B36A-DC8A-A840-A411-F3E96FEF1594}" type="datetimeFigureOut">
              <a:rPr lang="es-CO" smtClean="0"/>
              <a:t>3/07/2019</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es-ES"/>
              <a:t>Editar los estilos de texto del patrón
Segundo nivel
Tercer nivel
Cuarto nivel
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73974-D0A2-E844-B163-8935449130FC}" type="slidenum">
              <a:rPr lang="es-CO" smtClean="0"/>
              <a:t>‹Nº›</a:t>
            </a:fld>
            <a:endParaRPr lang="es-CO"/>
          </a:p>
        </p:txBody>
      </p:sp>
    </p:spTree>
    <p:extLst>
      <p:ext uri="{BB962C8B-B14F-4D97-AF65-F5344CB8AC3E}">
        <p14:creationId xmlns:p14="http://schemas.microsoft.com/office/powerpoint/2010/main" val="2392892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 diapositiva no</a:t>
            </a:r>
            <a:r>
              <a:rPr lang="es-ES" baseline="0" dirty="0"/>
              <a:t> se debe modificar, es la portada y debe permanecer igual para todas las presentaciones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a:t>
            </a:fld>
            <a:endParaRPr lang="es-ES"/>
          </a:p>
        </p:txBody>
      </p:sp>
    </p:spTree>
    <p:extLst>
      <p:ext uri="{BB962C8B-B14F-4D97-AF65-F5344CB8AC3E}">
        <p14:creationId xmlns:p14="http://schemas.microsoft.com/office/powerpoint/2010/main" val="639052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Escriba en esta diapositiva el titulo de</a:t>
            </a:r>
            <a:r>
              <a:rPr lang="es-ES" baseline="0" dirty="0"/>
              <a:t> la presentación y si lo desea puede agregar los temas que va exponer.</a:t>
            </a:r>
          </a:p>
          <a:p>
            <a:pPr marL="171450" indent="-171450">
              <a:buFontTx/>
              <a:buChar char="-"/>
            </a:pPr>
            <a:r>
              <a:rPr lang="es-ES" baseline="0" dirty="0"/>
              <a:t>Si va a dejar solo el titulo déjelo centrado en la diapositiva.</a:t>
            </a:r>
          </a:p>
          <a:p>
            <a:pPr marL="171450" indent="-171450">
              <a:buFontTx/>
              <a:buChar char="-"/>
            </a:pPr>
            <a:r>
              <a:rPr lang="es-ES" baseline="0" dirty="0"/>
              <a:t>Los textos deben ir en color blanco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11</a:t>
            </a:fld>
            <a:endParaRPr lang="es-ES"/>
          </a:p>
        </p:txBody>
      </p:sp>
    </p:spTree>
    <p:extLst>
      <p:ext uri="{BB962C8B-B14F-4D97-AF65-F5344CB8AC3E}">
        <p14:creationId xmlns:p14="http://schemas.microsoft.com/office/powerpoint/2010/main" val="513620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Escriba en esta diapositiva el titulo de</a:t>
            </a:r>
            <a:r>
              <a:rPr lang="es-ES" baseline="0" dirty="0"/>
              <a:t> la presentación y si lo desea puede agregar los temas que va exponer.</a:t>
            </a:r>
          </a:p>
          <a:p>
            <a:pPr marL="171450" indent="-171450">
              <a:buFontTx/>
              <a:buChar char="-"/>
            </a:pPr>
            <a:r>
              <a:rPr lang="es-ES" baseline="0" dirty="0"/>
              <a:t>Si va a dejar solo el titulo déjelo centrado en la diapositiva.</a:t>
            </a:r>
          </a:p>
          <a:p>
            <a:pPr marL="171450" indent="-171450">
              <a:buFontTx/>
              <a:buChar char="-"/>
            </a:pPr>
            <a:r>
              <a:rPr lang="es-ES" baseline="0" dirty="0"/>
              <a:t>Los textos deben ir en color blanco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12</a:t>
            </a:fld>
            <a:endParaRPr lang="es-ES"/>
          </a:p>
        </p:txBody>
      </p:sp>
    </p:spTree>
    <p:extLst>
      <p:ext uri="{BB962C8B-B14F-4D97-AF65-F5344CB8AC3E}">
        <p14:creationId xmlns:p14="http://schemas.microsoft.com/office/powerpoint/2010/main" val="3224080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Escriba en esta diapositiva el titulo de</a:t>
            </a:r>
            <a:r>
              <a:rPr lang="es-ES" baseline="0" dirty="0"/>
              <a:t> la presentación y si lo desea puede agregar los temas que va exponer.</a:t>
            </a:r>
          </a:p>
          <a:p>
            <a:pPr marL="171450" indent="-171450">
              <a:buFontTx/>
              <a:buChar char="-"/>
            </a:pPr>
            <a:r>
              <a:rPr lang="es-ES" baseline="0" dirty="0"/>
              <a:t>Si va a dejar solo el titulo déjelo centrado en la diapositiva.</a:t>
            </a:r>
          </a:p>
          <a:p>
            <a:pPr marL="171450" indent="-171450">
              <a:buFontTx/>
              <a:buChar char="-"/>
            </a:pPr>
            <a:r>
              <a:rPr lang="es-ES" baseline="0" dirty="0"/>
              <a:t>Los textos deben ir en color blanco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13</a:t>
            </a:fld>
            <a:endParaRPr lang="es-ES"/>
          </a:p>
        </p:txBody>
      </p:sp>
    </p:spTree>
    <p:extLst>
      <p:ext uri="{BB962C8B-B14F-4D97-AF65-F5344CB8AC3E}">
        <p14:creationId xmlns:p14="http://schemas.microsoft.com/office/powerpoint/2010/main" val="3827067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Escriba en esta diapositiva el titulo de</a:t>
            </a:r>
            <a:r>
              <a:rPr lang="es-ES" baseline="0" dirty="0"/>
              <a:t> la presentación y si lo desea puede agregar los temas que va exponer.</a:t>
            </a:r>
          </a:p>
          <a:p>
            <a:pPr marL="171450" indent="-171450">
              <a:buFontTx/>
              <a:buChar char="-"/>
            </a:pPr>
            <a:r>
              <a:rPr lang="es-ES" baseline="0" dirty="0"/>
              <a:t>Si va a dejar solo el titulo déjelo centrado en la diapositiva.</a:t>
            </a:r>
          </a:p>
          <a:p>
            <a:pPr marL="171450" indent="-171450">
              <a:buFontTx/>
              <a:buChar char="-"/>
            </a:pPr>
            <a:r>
              <a:rPr lang="es-ES" baseline="0" dirty="0"/>
              <a:t>Los textos deben ir en color blanco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14</a:t>
            </a:fld>
            <a:endParaRPr lang="es-ES"/>
          </a:p>
        </p:txBody>
      </p:sp>
    </p:spTree>
    <p:extLst>
      <p:ext uri="{BB962C8B-B14F-4D97-AF65-F5344CB8AC3E}">
        <p14:creationId xmlns:p14="http://schemas.microsoft.com/office/powerpoint/2010/main" val="3841094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Escriba en esta diapositiva el titulo de</a:t>
            </a:r>
            <a:r>
              <a:rPr lang="es-ES" baseline="0" dirty="0"/>
              <a:t> la presentación y si lo desea puede agregar los temas que va exponer.</a:t>
            </a:r>
          </a:p>
          <a:p>
            <a:pPr marL="171450" indent="-171450">
              <a:buFontTx/>
              <a:buChar char="-"/>
            </a:pPr>
            <a:r>
              <a:rPr lang="es-ES" baseline="0" dirty="0"/>
              <a:t>Si va a dejar solo el titulo déjelo centrado en la diapositiva.</a:t>
            </a:r>
          </a:p>
          <a:p>
            <a:pPr marL="171450" indent="-171450">
              <a:buFontTx/>
              <a:buChar char="-"/>
            </a:pPr>
            <a:r>
              <a:rPr lang="es-ES" baseline="0" dirty="0"/>
              <a:t>Los textos deben ir en color blanco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15</a:t>
            </a:fld>
            <a:endParaRPr lang="es-ES"/>
          </a:p>
        </p:txBody>
      </p:sp>
    </p:spTree>
    <p:extLst>
      <p:ext uri="{BB962C8B-B14F-4D97-AF65-F5344CB8AC3E}">
        <p14:creationId xmlns:p14="http://schemas.microsoft.com/office/powerpoint/2010/main" val="77770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como introducción de una nueva sección de la presentación o para destacar una frase clave.</a:t>
            </a:r>
          </a:p>
          <a:p>
            <a:pPr marL="171450" indent="-171450">
              <a:buFontTx/>
              <a:buChar char="-"/>
            </a:pPr>
            <a:r>
              <a:rPr lang="es-ES" baseline="0" dirty="0"/>
              <a:t>Al tener una foto de fondo los textos deben ser concisos.</a:t>
            </a:r>
          </a:p>
          <a:p>
            <a:pPr marL="171450" indent="-171450">
              <a:buFontTx/>
              <a:buChar char="-"/>
            </a:pPr>
            <a:r>
              <a:rPr lang="es-ES" baseline="0" dirty="0"/>
              <a:t>Los textos debe ir en blanco utilizando la tipografía Arial con un tamaño mínimo de 16 puntos.</a:t>
            </a:r>
          </a:p>
          <a:p>
            <a:pPr marL="171450" indent="-171450">
              <a:buFontTx/>
              <a:buChar char="-"/>
            </a:pPr>
            <a:r>
              <a:rPr lang="es-ES" baseline="0" dirty="0"/>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a:t>
            </a:r>
            <a:r>
              <a:rPr lang="es-ES" baseline="0" dirty="0" err="1"/>
              <a:t>click</a:t>
            </a:r>
            <a:r>
              <a:rPr lang="es-ES" baseline="0" dirty="0"/>
              <a:t> </a:t>
            </a:r>
            <a:r>
              <a:rPr lang="es-ES" baseline="0"/>
              <a:t>derecho </a:t>
            </a:r>
            <a:r>
              <a:rPr lang="es-ES" baseline="0">
                <a:sym typeface="Wingdings"/>
              </a:rPr>
              <a:t> </a:t>
            </a:r>
            <a:r>
              <a:rPr lang="es-ES" baseline="0" dirty="0">
                <a:sym typeface="Wingdings"/>
              </a:rPr>
              <a:t>enviar </a:t>
            </a:r>
            <a:r>
              <a:rPr lang="es-ES" baseline="0">
                <a:sym typeface="Wingdings"/>
              </a:rPr>
              <a:t>al fondo.</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16</a:t>
            </a:fld>
            <a:endParaRPr lang="es-ES"/>
          </a:p>
        </p:txBody>
      </p:sp>
    </p:spTree>
    <p:extLst>
      <p:ext uri="{BB962C8B-B14F-4D97-AF65-F5344CB8AC3E}">
        <p14:creationId xmlns:p14="http://schemas.microsoft.com/office/powerpoint/2010/main" val="3977864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 diapositiva no</a:t>
            </a:r>
            <a:r>
              <a:rPr lang="es-ES" baseline="0" dirty="0"/>
              <a:t> se debe modificar, es la portada y debe permanecer igual para todas las presentaciones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17</a:t>
            </a:fld>
            <a:endParaRPr lang="es-ES"/>
          </a:p>
        </p:txBody>
      </p:sp>
    </p:spTree>
    <p:extLst>
      <p:ext uri="{BB962C8B-B14F-4D97-AF65-F5344CB8AC3E}">
        <p14:creationId xmlns:p14="http://schemas.microsoft.com/office/powerpoint/2010/main" val="1835556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Escriba en esta diapositiva el titulo de</a:t>
            </a:r>
            <a:r>
              <a:rPr lang="es-ES" baseline="0" dirty="0"/>
              <a:t> la presentación y si lo desea puede agregar los temas que va exponer.</a:t>
            </a:r>
          </a:p>
          <a:p>
            <a:pPr marL="171450" indent="-171450">
              <a:buFontTx/>
              <a:buChar char="-"/>
            </a:pPr>
            <a:r>
              <a:rPr lang="es-ES" baseline="0" dirty="0"/>
              <a:t>Si va a dejar solo el titulo déjelo centrado en la diapositiva.</a:t>
            </a:r>
          </a:p>
          <a:p>
            <a:pPr marL="171450" indent="-171450">
              <a:buFontTx/>
              <a:buChar char="-"/>
            </a:pPr>
            <a:r>
              <a:rPr lang="es-ES" baseline="0" dirty="0"/>
              <a:t>Los textos deben ir en color blanco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a:t>
            </a:fld>
            <a:endParaRPr lang="es-ES"/>
          </a:p>
        </p:txBody>
      </p:sp>
    </p:spTree>
    <p:extLst>
      <p:ext uri="{BB962C8B-B14F-4D97-AF65-F5344CB8AC3E}">
        <p14:creationId xmlns:p14="http://schemas.microsoft.com/office/powerpoint/2010/main" val="4058633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Escriba en esta diapositiva el titulo de</a:t>
            </a:r>
            <a:r>
              <a:rPr lang="es-ES" baseline="0" dirty="0"/>
              <a:t> la presentación y si lo desea puede agregar los temas que va exponer.</a:t>
            </a:r>
          </a:p>
          <a:p>
            <a:pPr marL="171450" indent="-171450">
              <a:buFontTx/>
              <a:buChar char="-"/>
            </a:pPr>
            <a:r>
              <a:rPr lang="es-ES" baseline="0" dirty="0"/>
              <a:t>Si va a dejar solo el titulo déjelo centrado en la diapositiva.</a:t>
            </a:r>
          </a:p>
          <a:p>
            <a:pPr marL="171450" indent="-171450">
              <a:buFontTx/>
              <a:buChar char="-"/>
            </a:pPr>
            <a:r>
              <a:rPr lang="es-ES" baseline="0" dirty="0"/>
              <a:t>Los textos deben ir en color blanco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3</a:t>
            </a:fld>
            <a:endParaRPr lang="es-ES"/>
          </a:p>
        </p:txBody>
      </p:sp>
    </p:spTree>
    <p:extLst>
      <p:ext uri="{BB962C8B-B14F-4D97-AF65-F5344CB8AC3E}">
        <p14:creationId xmlns:p14="http://schemas.microsoft.com/office/powerpoint/2010/main" val="4019561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4</a:t>
            </a:fld>
            <a:endParaRPr lang="es-ES"/>
          </a:p>
        </p:txBody>
      </p:sp>
    </p:spTree>
    <p:extLst>
      <p:ext uri="{BB962C8B-B14F-4D97-AF65-F5344CB8AC3E}">
        <p14:creationId xmlns:p14="http://schemas.microsoft.com/office/powerpoint/2010/main" val="2383140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si</a:t>
            </a:r>
            <a:r>
              <a:rPr lang="es-ES" dirty="0"/>
              <a:t> necesita</a:t>
            </a:r>
            <a:r>
              <a:rPr lang="es-ES" baseline="0" dirty="0"/>
              <a:t> incluir textos más extensos.</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a:p>
            <a:pPr marL="171450" indent="-171450">
              <a:buFontTx/>
              <a:buChar char="-"/>
            </a:pPr>
            <a:r>
              <a:rPr lang="es-ES" baseline="0" dirty="0"/>
              <a:t>Asegúrese que los textos no se monten sobre la franja verde.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5</a:t>
            </a:fld>
            <a:endParaRPr lang="es-ES"/>
          </a:p>
        </p:txBody>
      </p:sp>
    </p:spTree>
    <p:extLst>
      <p:ext uri="{BB962C8B-B14F-4D97-AF65-F5344CB8AC3E}">
        <p14:creationId xmlns:p14="http://schemas.microsoft.com/office/powerpoint/2010/main" val="2258521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si</a:t>
            </a:r>
            <a:r>
              <a:rPr lang="es-ES" dirty="0"/>
              <a:t> necesita</a:t>
            </a:r>
            <a:r>
              <a:rPr lang="es-ES" baseline="0" dirty="0"/>
              <a:t> incluir textos más extensos.</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a:p>
            <a:pPr marL="171450" indent="-171450">
              <a:buFontTx/>
              <a:buChar char="-"/>
            </a:pPr>
            <a:r>
              <a:rPr lang="es-ES" baseline="0" dirty="0"/>
              <a:t>Asegúrese que los textos no se monten sobre la franja verde.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6</a:t>
            </a:fld>
            <a:endParaRPr lang="es-ES"/>
          </a:p>
        </p:txBody>
      </p:sp>
    </p:spTree>
    <p:extLst>
      <p:ext uri="{BB962C8B-B14F-4D97-AF65-F5344CB8AC3E}">
        <p14:creationId xmlns:p14="http://schemas.microsoft.com/office/powerpoint/2010/main" val="2174803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si</a:t>
            </a:r>
            <a:r>
              <a:rPr lang="es-ES" dirty="0"/>
              <a:t> necesita</a:t>
            </a:r>
            <a:r>
              <a:rPr lang="es-ES" baseline="0" dirty="0"/>
              <a:t> incluir textos más extensos.</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a:p>
            <a:pPr marL="171450" indent="-171450">
              <a:buFontTx/>
              <a:buChar char="-"/>
            </a:pPr>
            <a:r>
              <a:rPr lang="es-ES" baseline="0" dirty="0"/>
              <a:t>Asegúrese que los textos no se monten sobre la franja verde.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7</a:t>
            </a:fld>
            <a:endParaRPr lang="es-ES"/>
          </a:p>
        </p:txBody>
      </p:sp>
    </p:spTree>
    <p:extLst>
      <p:ext uri="{BB962C8B-B14F-4D97-AF65-F5344CB8AC3E}">
        <p14:creationId xmlns:p14="http://schemas.microsoft.com/office/powerpoint/2010/main" val="1900383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Escriba en esta diapositiva el titulo de</a:t>
            </a:r>
            <a:r>
              <a:rPr lang="es-ES" baseline="0" dirty="0"/>
              <a:t> la presentación y si lo desea puede agregar los temas que va exponer.</a:t>
            </a:r>
          </a:p>
          <a:p>
            <a:pPr marL="171450" indent="-171450">
              <a:buFontTx/>
              <a:buChar char="-"/>
            </a:pPr>
            <a:r>
              <a:rPr lang="es-ES" baseline="0" dirty="0"/>
              <a:t>Si va a dejar solo el titulo déjelo centrado en la diapositiva.</a:t>
            </a:r>
          </a:p>
          <a:p>
            <a:pPr marL="171450" indent="-171450">
              <a:buFontTx/>
              <a:buChar char="-"/>
            </a:pPr>
            <a:r>
              <a:rPr lang="es-ES" baseline="0" dirty="0"/>
              <a:t>Los textos deben ir en color blanco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9</a:t>
            </a:fld>
            <a:endParaRPr lang="es-ES"/>
          </a:p>
        </p:txBody>
      </p:sp>
    </p:spTree>
    <p:extLst>
      <p:ext uri="{BB962C8B-B14F-4D97-AF65-F5344CB8AC3E}">
        <p14:creationId xmlns:p14="http://schemas.microsoft.com/office/powerpoint/2010/main" val="912845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Escriba en esta diapositiva el titulo de</a:t>
            </a:r>
            <a:r>
              <a:rPr lang="es-ES" baseline="0" dirty="0"/>
              <a:t> la presentación y si lo desea puede agregar los temas que va exponer.</a:t>
            </a:r>
          </a:p>
          <a:p>
            <a:pPr marL="171450" indent="-171450">
              <a:buFontTx/>
              <a:buChar char="-"/>
            </a:pPr>
            <a:r>
              <a:rPr lang="es-ES" baseline="0" dirty="0"/>
              <a:t>Si va a dejar solo el titulo déjelo centrado en la diapositiva.</a:t>
            </a:r>
          </a:p>
          <a:p>
            <a:pPr marL="171450" indent="-171450">
              <a:buFontTx/>
              <a:buChar char="-"/>
            </a:pPr>
            <a:r>
              <a:rPr lang="es-ES" baseline="0" dirty="0"/>
              <a:t>Los textos deben ir en color blanco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10</a:t>
            </a:fld>
            <a:endParaRPr lang="es-ES"/>
          </a:p>
        </p:txBody>
      </p:sp>
    </p:spTree>
    <p:extLst>
      <p:ext uri="{BB962C8B-B14F-4D97-AF65-F5344CB8AC3E}">
        <p14:creationId xmlns:p14="http://schemas.microsoft.com/office/powerpoint/2010/main" val="51283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AB2877-86B0-834E-ADFA-6127FF86513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E92FBCD7-E305-EE4F-97B7-362B8B2171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56481AF9-1C6E-4446-A15D-9DD66A8B5854}"/>
              </a:ext>
            </a:extLst>
          </p:cNvPr>
          <p:cNvSpPr>
            <a:spLocks noGrp="1"/>
          </p:cNvSpPr>
          <p:nvPr>
            <p:ph type="dt" sz="half" idx="10"/>
          </p:nvPr>
        </p:nvSpPr>
        <p:spPr/>
        <p:txBody>
          <a:bodyPr/>
          <a:lstStyle/>
          <a:p>
            <a:fld id="{A3E7A9B1-98FB-F94B-95EC-59110C5DD693}" type="datetimeFigureOut">
              <a:rPr lang="es-CO" smtClean="0"/>
              <a:t>3/07/2019</a:t>
            </a:fld>
            <a:endParaRPr lang="es-CO"/>
          </a:p>
        </p:txBody>
      </p:sp>
      <p:sp>
        <p:nvSpPr>
          <p:cNvPr id="5" name="Marcador de pie de página 4">
            <a:extLst>
              <a:ext uri="{FF2B5EF4-FFF2-40B4-BE49-F238E27FC236}">
                <a16:creationId xmlns:a16="http://schemas.microsoft.com/office/drawing/2014/main" id="{F7A43D6D-3975-284D-A103-8C847FF90DB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B69AC96-2C6D-F24C-B5AA-344F5BB3EF48}"/>
              </a:ext>
            </a:extLst>
          </p:cNvPr>
          <p:cNvSpPr>
            <a:spLocks noGrp="1"/>
          </p:cNvSpPr>
          <p:nvPr>
            <p:ph type="sldNum" sz="quarter" idx="12"/>
          </p:nvPr>
        </p:nvSpPr>
        <p:spPr/>
        <p:txBody>
          <a:bodyPr/>
          <a:lstStyle/>
          <a:p>
            <a:fld id="{263F9981-53B7-7140-A887-F4B2D3FF0B9B}" type="slidenum">
              <a:rPr lang="es-CO" smtClean="0"/>
              <a:t>‹Nº›</a:t>
            </a:fld>
            <a:endParaRPr lang="es-CO"/>
          </a:p>
        </p:txBody>
      </p:sp>
    </p:spTree>
    <p:extLst>
      <p:ext uri="{BB962C8B-B14F-4D97-AF65-F5344CB8AC3E}">
        <p14:creationId xmlns:p14="http://schemas.microsoft.com/office/powerpoint/2010/main" val="1727663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FF591C-8B60-7A49-BE00-999E7231D68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442D9BF-441D-BE48-9D11-3B4C78CBA872}"/>
              </a:ext>
            </a:extLst>
          </p:cNvPr>
          <p:cNvSpPr>
            <a:spLocks noGrp="1"/>
          </p:cNvSpPr>
          <p:nvPr>
            <p:ph type="body" orient="vert" idx="1"/>
          </p:nvPr>
        </p:nvSpPr>
        <p:spPr/>
        <p:txBody>
          <a:bodyPr vert="eaVert"/>
          <a:lstStyle/>
          <a:p>
            <a:r>
              <a:rPr lang="es-ES"/>
              <a:t>Editar los estilos de texto del patrón
Segundo nivel
Tercer nivel
Cuarto nivel
Quinto nivel</a:t>
            </a:r>
            <a:endParaRPr lang="es-CO"/>
          </a:p>
        </p:txBody>
      </p:sp>
      <p:sp>
        <p:nvSpPr>
          <p:cNvPr id="4" name="Marcador de fecha 3">
            <a:extLst>
              <a:ext uri="{FF2B5EF4-FFF2-40B4-BE49-F238E27FC236}">
                <a16:creationId xmlns:a16="http://schemas.microsoft.com/office/drawing/2014/main" id="{69614BCF-D25B-BE40-95AE-78A73610B3B1}"/>
              </a:ext>
            </a:extLst>
          </p:cNvPr>
          <p:cNvSpPr>
            <a:spLocks noGrp="1"/>
          </p:cNvSpPr>
          <p:nvPr>
            <p:ph type="dt" sz="half" idx="10"/>
          </p:nvPr>
        </p:nvSpPr>
        <p:spPr/>
        <p:txBody>
          <a:bodyPr/>
          <a:lstStyle/>
          <a:p>
            <a:fld id="{A3E7A9B1-98FB-F94B-95EC-59110C5DD693}" type="datetimeFigureOut">
              <a:rPr lang="es-CO" smtClean="0"/>
              <a:t>3/07/2019</a:t>
            </a:fld>
            <a:endParaRPr lang="es-CO"/>
          </a:p>
        </p:txBody>
      </p:sp>
      <p:sp>
        <p:nvSpPr>
          <p:cNvPr id="5" name="Marcador de pie de página 4">
            <a:extLst>
              <a:ext uri="{FF2B5EF4-FFF2-40B4-BE49-F238E27FC236}">
                <a16:creationId xmlns:a16="http://schemas.microsoft.com/office/drawing/2014/main" id="{8FFC9F5F-C996-274D-AA16-1CDFEF4D2F1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4BC73FE-D885-7741-8B7F-E913F3026399}"/>
              </a:ext>
            </a:extLst>
          </p:cNvPr>
          <p:cNvSpPr>
            <a:spLocks noGrp="1"/>
          </p:cNvSpPr>
          <p:nvPr>
            <p:ph type="sldNum" sz="quarter" idx="12"/>
          </p:nvPr>
        </p:nvSpPr>
        <p:spPr/>
        <p:txBody>
          <a:bodyPr/>
          <a:lstStyle/>
          <a:p>
            <a:fld id="{263F9981-53B7-7140-A887-F4B2D3FF0B9B}" type="slidenum">
              <a:rPr lang="es-CO" smtClean="0"/>
              <a:t>‹Nº›</a:t>
            </a:fld>
            <a:endParaRPr lang="es-CO"/>
          </a:p>
        </p:txBody>
      </p:sp>
    </p:spTree>
    <p:extLst>
      <p:ext uri="{BB962C8B-B14F-4D97-AF65-F5344CB8AC3E}">
        <p14:creationId xmlns:p14="http://schemas.microsoft.com/office/powerpoint/2010/main" val="2431880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AAF9405-E466-4F48-B782-53FC1C7E1B2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4D61514-5EB9-9F4C-89BF-80920A5A045C}"/>
              </a:ext>
            </a:extLst>
          </p:cNvPr>
          <p:cNvSpPr>
            <a:spLocks noGrp="1"/>
          </p:cNvSpPr>
          <p:nvPr>
            <p:ph type="body" orient="vert" idx="1"/>
          </p:nvPr>
        </p:nvSpPr>
        <p:spPr>
          <a:xfrm>
            <a:off x="838200" y="365125"/>
            <a:ext cx="7734300" cy="5811838"/>
          </a:xfrm>
        </p:spPr>
        <p:txBody>
          <a:bodyPr vert="eaVert"/>
          <a:lstStyle/>
          <a:p>
            <a:r>
              <a:rPr lang="es-ES"/>
              <a:t>Editar los estilos de texto del patrón
Segundo nivel
Tercer nivel
Cuarto nivel
Quinto nivel</a:t>
            </a:r>
            <a:endParaRPr lang="es-CO"/>
          </a:p>
        </p:txBody>
      </p:sp>
      <p:sp>
        <p:nvSpPr>
          <p:cNvPr id="4" name="Marcador de fecha 3">
            <a:extLst>
              <a:ext uri="{FF2B5EF4-FFF2-40B4-BE49-F238E27FC236}">
                <a16:creationId xmlns:a16="http://schemas.microsoft.com/office/drawing/2014/main" id="{88754454-3061-3A4E-A93F-0F7562A790BA}"/>
              </a:ext>
            </a:extLst>
          </p:cNvPr>
          <p:cNvSpPr>
            <a:spLocks noGrp="1"/>
          </p:cNvSpPr>
          <p:nvPr>
            <p:ph type="dt" sz="half" idx="10"/>
          </p:nvPr>
        </p:nvSpPr>
        <p:spPr/>
        <p:txBody>
          <a:bodyPr/>
          <a:lstStyle/>
          <a:p>
            <a:fld id="{A3E7A9B1-98FB-F94B-95EC-59110C5DD693}" type="datetimeFigureOut">
              <a:rPr lang="es-CO" smtClean="0"/>
              <a:t>3/07/2019</a:t>
            </a:fld>
            <a:endParaRPr lang="es-CO"/>
          </a:p>
        </p:txBody>
      </p:sp>
      <p:sp>
        <p:nvSpPr>
          <p:cNvPr id="5" name="Marcador de pie de página 4">
            <a:extLst>
              <a:ext uri="{FF2B5EF4-FFF2-40B4-BE49-F238E27FC236}">
                <a16:creationId xmlns:a16="http://schemas.microsoft.com/office/drawing/2014/main" id="{A13B4903-F231-2242-BD6A-539E8CB9D6A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3A5C1EA-4CC7-FA46-8D51-EB4F6C2C84A3}"/>
              </a:ext>
            </a:extLst>
          </p:cNvPr>
          <p:cNvSpPr>
            <a:spLocks noGrp="1"/>
          </p:cNvSpPr>
          <p:nvPr>
            <p:ph type="sldNum" sz="quarter" idx="12"/>
          </p:nvPr>
        </p:nvSpPr>
        <p:spPr/>
        <p:txBody>
          <a:bodyPr/>
          <a:lstStyle/>
          <a:p>
            <a:fld id="{263F9981-53B7-7140-A887-F4B2D3FF0B9B}" type="slidenum">
              <a:rPr lang="es-CO" smtClean="0"/>
              <a:t>‹Nº›</a:t>
            </a:fld>
            <a:endParaRPr lang="es-CO"/>
          </a:p>
        </p:txBody>
      </p:sp>
    </p:spTree>
    <p:extLst>
      <p:ext uri="{BB962C8B-B14F-4D97-AF65-F5344CB8AC3E}">
        <p14:creationId xmlns:p14="http://schemas.microsoft.com/office/powerpoint/2010/main" val="1980685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2" name="Imagen 1" descr="Plantilla presentaciones_Mesa de trabajo 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69099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pic>
        <p:nvPicPr>
          <p:cNvPr id="2" name="Imagen 1" descr="Plantilla presentaciones_naranja_Mesa de trabajo 1 copi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548106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Encabezado de sección">
    <p:spTree>
      <p:nvGrpSpPr>
        <p:cNvPr id="1" name=""/>
        <p:cNvGrpSpPr/>
        <p:nvPr/>
      </p:nvGrpSpPr>
      <p:grpSpPr>
        <a:xfrm>
          <a:off x="0" y="0"/>
          <a:ext cx="0" cy="0"/>
          <a:chOff x="0" y="0"/>
          <a:chExt cx="0" cy="0"/>
        </a:xfrm>
      </p:grpSpPr>
      <p:pic>
        <p:nvPicPr>
          <p:cNvPr id="2" name="Imagen 1" descr="Plantilla presentaciones_naranja_Mesa de trabajo 1 copia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925753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3889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pic>
        <p:nvPicPr>
          <p:cNvPr id="2" name="Imagen 1" descr="plantillappt_0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99842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D53EFF-1C7F-754D-8167-6AE9AEB7101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BD9FAA2-FAFE-4D46-BF45-BEA1C2525BF5}"/>
              </a:ext>
            </a:extLst>
          </p:cNvPr>
          <p:cNvSpPr>
            <a:spLocks noGrp="1"/>
          </p:cNvSpPr>
          <p:nvPr>
            <p:ph idx="1"/>
          </p:nvPr>
        </p:nvSpPr>
        <p:spPr/>
        <p:txBody>
          <a:bodyPr/>
          <a:lstStyle/>
          <a:p>
            <a:r>
              <a:rPr lang="es-ES"/>
              <a:t>Editar los estilos de texto del patrón
Segundo nivel
Tercer nivel
Cuarto nivel
Quinto nivel</a:t>
            </a:r>
            <a:endParaRPr lang="es-CO"/>
          </a:p>
        </p:txBody>
      </p:sp>
      <p:sp>
        <p:nvSpPr>
          <p:cNvPr id="4" name="Marcador de fecha 3">
            <a:extLst>
              <a:ext uri="{FF2B5EF4-FFF2-40B4-BE49-F238E27FC236}">
                <a16:creationId xmlns:a16="http://schemas.microsoft.com/office/drawing/2014/main" id="{1ADE6F4A-2739-1741-94AE-B70F97EA60B1}"/>
              </a:ext>
            </a:extLst>
          </p:cNvPr>
          <p:cNvSpPr>
            <a:spLocks noGrp="1"/>
          </p:cNvSpPr>
          <p:nvPr>
            <p:ph type="dt" sz="half" idx="10"/>
          </p:nvPr>
        </p:nvSpPr>
        <p:spPr/>
        <p:txBody>
          <a:bodyPr/>
          <a:lstStyle/>
          <a:p>
            <a:fld id="{A3E7A9B1-98FB-F94B-95EC-59110C5DD693}" type="datetimeFigureOut">
              <a:rPr lang="es-CO" smtClean="0"/>
              <a:t>3/07/2019</a:t>
            </a:fld>
            <a:endParaRPr lang="es-CO"/>
          </a:p>
        </p:txBody>
      </p:sp>
      <p:sp>
        <p:nvSpPr>
          <p:cNvPr id="5" name="Marcador de pie de página 4">
            <a:extLst>
              <a:ext uri="{FF2B5EF4-FFF2-40B4-BE49-F238E27FC236}">
                <a16:creationId xmlns:a16="http://schemas.microsoft.com/office/drawing/2014/main" id="{BEF79EB2-8E57-5245-A924-747BD688E3F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B8E4B5B-D7E9-D141-8B88-7DB034825D27}"/>
              </a:ext>
            </a:extLst>
          </p:cNvPr>
          <p:cNvSpPr>
            <a:spLocks noGrp="1"/>
          </p:cNvSpPr>
          <p:nvPr>
            <p:ph type="sldNum" sz="quarter" idx="12"/>
          </p:nvPr>
        </p:nvSpPr>
        <p:spPr/>
        <p:txBody>
          <a:bodyPr/>
          <a:lstStyle/>
          <a:p>
            <a:fld id="{263F9981-53B7-7140-A887-F4B2D3FF0B9B}" type="slidenum">
              <a:rPr lang="es-CO" smtClean="0"/>
              <a:t>‹Nº›</a:t>
            </a:fld>
            <a:endParaRPr lang="es-CO"/>
          </a:p>
        </p:txBody>
      </p:sp>
    </p:spTree>
    <p:extLst>
      <p:ext uri="{BB962C8B-B14F-4D97-AF65-F5344CB8AC3E}">
        <p14:creationId xmlns:p14="http://schemas.microsoft.com/office/powerpoint/2010/main" val="2112193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E2D8F8-193C-A54A-B038-4822F7CB4CE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E7B3ACE-0D7E-954A-8AE8-FD856612BA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a:t>Editar los estilos de texto del patrón
Segundo nivel
Tercer nivel
Cuarto nivel
Quinto nivel</a:t>
            </a:r>
            <a:endParaRPr lang="es-CO"/>
          </a:p>
        </p:txBody>
      </p:sp>
      <p:sp>
        <p:nvSpPr>
          <p:cNvPr id="4" name="Marcador de fecha 3">
            <a:extLst>
              <a:ext uri="{FF2B5EF4-FFF2-40B4-BE49-F238E27FC236}">
                <a16:creationId xmlns:a16="http://schemas.microsoft.com/office/drawing/2014/main" id="{409512C3-8EF2-434A-9895-1C5584CC9A1B}"/>
              </a:ext>
            </a:extLst>
          </p:cNvPr>
          <p:cNvSpPr>
            <a:spLocks noGrp="1"/>
          </p:cNvSpPr>
          <p:nvPr>
            <p:ph type="dt" sz="half" idx="10"/>
          </p:nvPr>
        </p:nvSpPr>
        <p:spPr/>
        <p:txBody>
          <a:bodyPr/>
          <a:lstStyle/>
          <a:p>
            <a:fld id="{A3E7A9B1-98FB-F94B-95EC-59110C5DD693}" type="datetimeFigureOut">
              <a:rPr lang="es-CO" smtClean="0"/>
              <a:t>3/07/2019</a:t>
            </a:fld>
            <a:endParaRPr lang="es-CO"/>
          </a:p>
        </p:txBody>
      </p:sp>
      <p:sp>
        <p:nvSpPr>
          <p:cNvPr id="5" name="Marcador de pie de página 4">
            <a:extLst>
              <a:ext uri="{FF2B5EF4-FFF2-40B4-BE49-F238E27FC236}">
                <a16:creationId xmlns:a16="http://schemas.microsoft.com/office/drawing/2014/main" id="{7251B30E-614D-614B-9EA4-7D689B5A75B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005CD3E-2F4A-9B41-A9B3-EAD4CA22C955}"/>
              </a:ext>
            </a:extLst>
          </p:cNvPr>
          <p:cNvSpPr>
            <a:spLocks noGrp="1"/>
          </p:cNvSpPr>
          <p:nvPr>
            <p:ph type="sldNum" sz="quarter" idx="12"/>
          </p:nvPr>
        </p:nvSpPr>
        <p:spPr/>
        <p:txBody>
          <a:bodyPr/>
          <a:lstStyle/>
          <a:p>
            <a:fld id="{263F9981-53B7-7140-A887-F4B2D3FF0B9B}" type="slidenum">
              <a:rPr lang="es-CO" smtClean="0"/>
              <a:t>‹Nº›</a:t>
            </a:fld>
            <a:endParaRPr lang="es-CO"/>
          </a:p>
        </p:txBody>
      </p:sp>
    </p:spTree>
    <p:extLst>
      <p:ext uri="{BB962C8B-B14F-4D97-AF65-F5344CB8AC3E}">
        <p14:creationId xmlns:p14="http://schemas.microsoft.com/office/powerpoint/2010/main" val="1800928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0EE840-C46B-C444-B129-E5F50F3626C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9AB7F62-56FD-2044-B985-79C714E76681}"/>
              </a:ext>
            </a:extLst>
          </p:cNvPr>
          <p:cNvSpPr>
            <a:spLocks noGrp="1"/>
          </p:cNvSpPr>
          <p:nvPr>
            <p:ph sz="half" idx="1"/>
          </p:nvPr>
        </p:nvSpPr>
        <p:spPr>
          <a:xfrm>
            <a:off x="838200" y="1825625"/>
            <a:ext cx="5181600" cy="4351338"/>
          </a:xfrm>
        </p:spPr>
        <p:txBody>
          <a:bodyPr/>
          <a:lstStyle/>
          <a:p>
            <a:r>
              <a:rPr lang="es-ES"/>
              <a:t>Editar los estilos de texto del patrón
Segundo nivel
Tercer nivel
Cuarto nivel
Quinto nivel</a:t>
            </a:r>
            <a:endParaRPr lang="es-CO"/>
          </a:p>
        </p:txBody>
      </p:sp>
      <p:sp>
        <p:nvSpPr>
          <p:cNvPr id="4" name="Marcador de contenido 3">
            <a:extLst>
              <a:ext uri="{FF2B5EF4-FFF2-40B4-BE49-F238E27FC236}">
                <a16:creationId xmlns:a16="http://schemas.microsoft.com/office/drawing/2014/main" id="{0DFD0CE0-0221-7345-B2CD-A1B312D56273}"/>
              </a:ext>
            </a:extLst>
          </p:cNvPr>
          <p:cNvSpPr>
            <a:spLocks noGrp="1"/>
          </p:cNvSpPr>
          <p:nvPr>
            <p:ph sz="half" idx="2"/>
          </p:nvPr>
        </p:nvSpPr>
        <p:spPr>
          <a:xfrm>
            <a:off x="6172200" y="1825625"/>
            <a:ext cx="5181600" cy="4351338"/>
          </a:xfrm>
        </p:spPr>
        <p:txBody>
          <a:bodyPr/>
          <a:lstStyle/>
          <a:p>
            <a:r>
              <a:rPr lang="es-ES"/>
              <a:t>Editar los estilos de texto del patrón
Segundo nivel
Tercer nivel
Cuarto nivel
Quinto nivel</a:t>
            </a:r>
            <a:endParaRPr lang="es-CO"/>
          </a:p>
        </p:txBody>
      </p:sp>
      <p:sp>
        <p:nvSpPr>
          <p:cNvPr id="5" name="Marcador de fecha 4">
            <a:extLst>
              <a:ext uri="{FF2B5EF4-FFF2-40B4-BE49-F238E27FC236}">
                <a16:creationId xmlns:a16="http://schemas.microsoft.com/office/drawing/2014/main" id="{5BB12C36-7191-8A45-8D1E-59C2517A1910}"/>
              </a:ext>
            </a:extLst>
          </p:cNvPr>
          <p:cNvSpPr>
            <a:spLocks noGrp="1"/>
          </p:cNvSpPr>
          <p:nvPr>
            <p:ph type="dt" sz="half" idx="10"/>
          </p:nvPr>
        </p:nvSpPr>
        <p:spPr/>
        <p:txBody>
          <a:bodyPr/>
          <a:lstStyle/>
          <a:p>
            <a:fld id="{A3E7A9B1-98FB-F94B-95EC-59110C5DD693}" type="datetimeFigureOut">
              <a:rPr lang="es-CO" smtClean="0"/>
              <a:t>3/07/2019</a:t>
            </a:fld>
            <a:endParaRPr lang="es-CO"/>
          </a:p>
        </p:txBody>
      </p:sp>
      <p:sp>
        <p:nvSpPr>
          <p:cNvPr id="6" name="Marcador de pie de página 5">
            <a:extLst>
              <a:ext uri="{FF2B5EF4-FFF2-40B4-BE49-F238E27FC236}">
                <a16:creationId xmlns:a16="http://schemas.microsoft.com/office/drawing/2014/main" id="{81DF112A-CCCD-F54C-A9F2-DF9D96F9218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C561F1E-482B-5046-9883-E9A186027275}"/>
              </a:ext>
            </a:extLst>
          </p:cNvPr>
          <p:cNvSpPr>
            <a:spLocks noGrp="1"/>
          </p:cNvSpPr>
          <p:nvPr>
            <p:ph type="sldNum" sz="quarter" idx="12"/>
          </p:nvPr>
        </p:nvSpPr>
        <p:spPr/>
        <p:txBody>
          <a:bodyPr/>
          <a:lstStyle/>
          <a:p>
            <a:fld id="{263F9981-53B7-7140-A887-F4B2D3FF0B9B}" type="slidenum">
              <a:rPr lang="es-CO" smtClean="0"/>
              <a:t>‹Nº›</a:t>
            </a:fld>
            <a:endParaRPr lang="es-CO"/>
          </a:p>
        </p:txBody>
      </p:sp>
    </p:spTree>
    <p:extLst>
      <p:ext uri="{BB962C8B-B14F-4D97-AF65-F5344CB8AC3E}">
        <p14:creationId xmlns:p14="http://schemas.microsoft.com/office/powerpoint/2010/main" val="892511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FDD8A2-2E9E-DC45-8197-D54D03F3BCD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E5FA23E6-6BDE-0440-BE9D-0FCE3892E1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endParaRPr lang="es-CO"/>
          </a:p>
        </p:txBody>
      </p:sp>
      <p:sp>
        <p:nvSpPr>
          <p:cNvPr id="4" name="Marcador de contenido 3">
            <a:extLst>
              <a:ext uri="{FF2B5EF4-FFF2-40B4-BE49-F238E27FC236}">
                <a16:creationId xmlns:a16="http://schemas.microsoft.com/office/drawing/2014/main" id="{337E672C-4E36-EA48-A729-BA426FD08042}"/>
              </a:ext>
            </a:extLst>
          </p:cNvPr>
          <p:cNvSpPr>
            <a:spLocks noGrp="1"/>
          </p:cNvSpPr>
          <p:nvPr>
            <p:ph sz="half" idx="2"/>
          </p:nvPr>
        </p:nvSpPr>
        <p:spPr>
          <a:xfrm>
            <a:off x="839788" y="2505075"/>
            <a:ext cx="5157787" cy="3684588"/>
          </a:xfrm>
        </p:spPr>
        <p:txBody>
          <a:bodyPr/>
          <a:lstStyle/>
          <a:p>
            <a:r>
              <a:rPr lang="es-ES"/>
              <a:t>Editar los estilos de texto del patrón
Segundo nivel
Tercer nivel
Cuarto nivel
Quinto nivel</a:t>
            </a:r>
            <a:endParaRPr lang="es-CO"/>
          </a:p>
        </p:txBody>
      </p:sp>
      <p:sp>
        <p:nvSpPr>
          <p:cNvPr id="5" name="Marcador de texto 4">
            <a:extLst>
              <a:ext uri="{FF2B5EF4-FFF2-40B4-BE49-F238E27FC236}">
                <a16:creationId xmlns:a16="http://schemas.microsoft.com/office/drawing/2014/main" id="{4E46587B-4BBD-B940-8761-D74483CCCA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endParaRPr lang="es-CO"/>
          </a:p>
        </p:txBody>
      </p:sp>
      <p:sp>
        <p:nvSpPr>
          <p:cNvPr id="6" name="Marcador de contenido 5">
            <a:extLst>
              <a:ext uri="{FF2B5EF4-FFF2-40B4-BE49-F238E27FC236}">
                <a16:creationId xmlns:a16="http://schemas.microsoft.com/office/drawing/2014/main" id="{B866FFC9-E697-5F4F-B445-79108184976D}"/>
              </a:ext>
            </a:extLst>
          </p:cNvPr>
          <p:cNvSpPr>
            <a:spLocks noGrp="1"/>
          </p:cNvSpPr>
          <p:nvPr>
            <p:ph sz="quarter" idx="4"/>
          </p:nvPr>
        </p:nvSpPr>
        <p:spPr>
          <a:xfrm>
            <a:off x="6172200" y="2505075"/>
            <a:ext cx="5183188" cy="3684588"/>
          </a:xfrm>
        </p:spPr>
        <p:txBody>
          <a:bodyPr/>
          <a:lstStyle/>
          <a:p>
            <a:r>
              <a:rPr lang="es-ES"/>
              <a:t>Editar los estilos de texto del patrón
Segundo nivel
Tercer nivel
Cuarto nivel
Quinto nivel</a:t>
            </a:r>
            <a:endParaRPr lang="es-CO"/>
          </a:p>
        </p:txBody>
      </p:sp>
      <p:sp>
        <p:nvSpPr>
          <p:cNvPr id="7" name="Marcador de fecha 6">
            <a:extLst>
              <a:ext uri="{FF2B5EF4-FFF2-40B4-BE49-F238E27FC236}">
                <a16:creationId xmlns:a16="http://schemas.microsoft.com/office/drawing/2014/main" id="{4E809745-C032-9347-BEB5-E1C32FD93153}"/>
              </a:ext>
            </a:extLst>
          </p:cNvPr>
          <p:cNvSpPr>
            <a:spLocks noGrp="1"/>
          </p:cNvSpPr>
          <p:nvPr>
            <p:ph type="dt" sz="half" idx="10"/>
          </p:nvPr>
        </p:nvSpPr>
        <p:spPr/>
        <p:txBody>
          <a:bodyPr/>
          <a:lstStyle/>
          <a:p>
            <a:fld id="{A3E7A9B1-98FB-F94B-95EC-59110C5DD693}" type="datetimeFigureOut">
              <a:rPr lang="es-CO" smtClean="0"/>
              <a:t>3/07/2019</a:t>
            </a:fld>
            <a:endParaRPr lang="es-CO"/>
          </a:p>
        </p:txBody>
      </p:sp>
      <p:sp>
        <p:nvSpPr>
          <p:cNvPr id="8" name="Marcador de pie de página 7">
            <a:extLst>
              <a:ext uri="{FF2B5EF4-FFF2-40B4-BE49-F238E27FC236}">
                <a16:creationId xmlns:a16="http://schemas.microsoft.com/office/drawing/2014/main" id="{8B2716D0-35AB-5D40-BF51-3F69E7E7E1BC}"/>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E0B99D43-BF47-8E4F-9B84-ADDA43EB69CA}"/>
              </a:ext>
            </a:extLst>
          </p:cNvPr>
          <p:cNvSpPr>
            <a:spLocks noGrp="1"/>
          </p:cNvSpPr>
          <p:nvPr>
            <p:ph type="sldNum" sz="quarter" idx="12"/>
          </p:nvPr>
        </p:nvSpPr>
        <p:spPr/>
        <p:txBody>
          <a:bodyPr/>
          <a:lstStyle/>
          <a:p>
            <a:fld id="{263F9981-53B7-7140-A887-F4B2D3FF0B9B}" type="slidenum">
              <a:rPr lang="es-CO" smtClean="0"/>
              <a:t>‹Nº›</a:t>
            </a:fld>
            <a:endParaRPr lang="es-CO"/>
          </a:p>
        </p:txBody>
      </p:sp>
    </p:spTree>
    <p:extLst>
      <p:ext uri="{BB962C8B-B14F-4D97-AF65-F5344CB8AC3E}">
        <p14:creationId xmlns:p14="http://schemas.microsoft.com/office/powerpoint/2010/main" val="2146938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0542A1-B480-5C47-8697-725810D0952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6711E938-9ABF-C94E-A72B-ECB82724F2A3}"/>
              </a:ext>
            </a:extLst>
          </p:cNvPr>
          <p:cNvSpPr>
            <a:spLocks noGrp="1"/>
          </p:cNvSpPr>
          <p:nvPr>
            <p:ph type="dt" sz="half" idx="10"/>
          </p:nvPr>
        </p:nvSpPr>
        <p:spPr/>
        <p:txBody>
          <a:bodyPr/>
          <a:lstStyle/>
          <a:p>
            <a:fld id="{A3E7A9B1-98FB-F94B-95EC-59110C5DD693}" type="datetimeFigureOut">
              <a:rPr lang="es-CO" smtClean="0"/>
              <a:t>3/07/2019</a:t>
            </a:fld>
            <a:endParaRPr lang="es-CO"/>
          </a:p>
        </p:txBody>
      </p:sp>
      <p:sp>
        <p:nvSpPr>
          <p:cNvPr id="4" name="Marcador de pie de página 3">
            <a:extLst>
              <a:ext uri="{FF2B5EF4-FFF2-40B4-BE49-F238E27FC236}">
                <a16:creationId xmlns:a16="http://schemas.microsoft.com/office/drawing/2014/main" id="{16DAA6D5-A5E6-4B45-ACAB-9789065A8D16}"/>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D7D6A7C6-CD27-964D-91BC-2B9F82D1089C}"/>
              </a:ext>
            </a:extLst>
          </p:cNvPr>
          <p:cNvSpPr>
            <a:spLocks noGrp="1"/>
          </p:cNvSpPr>
          <p:nvPr>
            <p:ph type="sldNum" sz="quarter" idx="12"/>
          </p:nvPr>
        </p:nvSpPr>
        <p:spPr/>
        <p:txBody>
          <a:bodyPr/>
          <a:lstStyle/>
          <a:p>
            <a:fld id="{263F9981-53B7-7140-A887-F4B2D3FF0B9B}" type="slidenum">
              <a:rPr lang="es-CO" smtClean="0"/>
              <a:t>‹Nº›</a:t>
            </a:fld>
            <a:endParaRPr lang="es-CO"/>
          </a:p>
        </p:txBody>
      </p:sp>
    </p:spTree>
    <p:extLst>
      <p:ext uri="{BB962C8B-B14F-4D97-AF65-F5344CB8AC3E}">
        <p14:creationId xmlns:p14="http://schemas.microsoft.com/office/powerpoint/2010/main" val="918766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0285443-B710-4B49-BD75-B79D284545B7}"/>
              </a:ext>
            </a:extLst>
          </p:cNvPr>
          <p:cNvSpPr>
            <a:spLocks noGrp="1"/>
          </p:cNvSpPr>
          <p:nvPr>
            <p:ph type="dt" sz="half" idx="10"/>
          </p:nvPr>
        </p:nvSpPr>
        <p:spPr/>
        <p:txBody>
          <a:bodyPr/>
          <a:lstStyle/>
          <a:p>
            <a:fld id="{A3E7A9B1-98FB-F94B-95EC-59110C5DD693}" type="datetimeFigureOut">
              <a:rPr lang="es-CO" smtClean="0"/>
              <a:t>3/07/2019</a:t>
            </a:fld>
            <a:endParaRPr lang="es-CO"/>
          </a:p>
        </p:txBody>
      </p:sp>
      <p:sp>
        <p:nvSpPr>
          <p:cNvPr id="3" name="Marcador de pie de página 2">
            <a:extLst>
              <a:ext uri="{FF2B5EF4-FFF2-40B4-BE49-F238E27FC236}">
                <a16:creationId xmlns:a16="http://schemas.microsoft.com/office/drawing/2014/main" id="{8961C235-93DB-2141-BEAF-1C239332E95B}"/>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547478B-A0EA-C44D-8703-FB4922D18CE4}"/>
              </a:ext>
            </a:extLst>
          </p:cNvPr>
          <p:cNvSpPr>
            <a:spLocks noGrp="1"/>
          </p:cNvSpPr>
          <p:nvPr>
            <p:ph type="sldNum" sz="quarter" idx="12"/>
          </p:nvPr>
        </p:nvSpPr>
        <p:spPr/>
        <p:txBody>
          <a:bodyPr/>
          <a:lstStyle/>
          <a:p>
            <a:fld id="{263F9981-53B7-7140-A887-F4B2D3FF0B9B}" type="slidenum">
              <a:rPr lang="es-CO" smtClean="0"/>
              <a:t>‹Nº›</a:t>
            </a:fld>
            <a:endParaRPr lang="es-CO"/>
          </a:p>
        </p:txBody>
      </p:sp>
    </p:spTree>
    <p:extLst>
      <p:ext uri="{BB962C8B-B14F-4D97-AF65-F5344CB8AC3E}">
        <p14:creationId xmlns:p14="http://schemas.microsoft.com/office/powerpoint/2010/main" val="2904743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C58275-F08C-E643-AC6A-A8BB4F88160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98206E4-CB8A-2B44-8659-5AE73E8447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s-ES"/>
              <a:t>Editar los estilos de texto del patrón
Segundo nivel
Tercer nivel
Cuarto nivel
Quinto nivel</a:t>
            </a:r>
            <a:endParaRPr lang="es-CO"/>
          </a:p>
        </p:txBody>
      </p:sp>
      <p:sp>
        <p:nvSpPr>
          <p:cNvPr id="4" name="Marcador de texto 3">
            <a:extLst>
              <a:ext uri="{FF2B5EF4-FFF2-40B4-BE49-F238E27FC236}">
                <a16:creationId xmlns:a16="http://schemas.microsoft.com/office/drawing/2014/main" id="{32F6ABFC-4039-4D4D-9A78-3902AD5408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CO"/>
          </a:p>
        </p:txBody>
      </p:sp>
      <p:sp>
        <p:nvSpPr>
          <p:cNvPr id="5" name="Marcador de fecha 4">
            <a:extLst>
              <a:ext uri="{FF2B5EF4-FFF2-40B4-BE49-F238E27FC236}">
                <a16:creationId xmlns:a16="http://schemas.microsoft.com/office/drawing/2014/main" id="{C8F0BEC4-5219-EA45-B5FC-1FE0DC0E7D77}"/>
              </a:ext>
            </a:extLst>
          </p:cNvPr>
          <p:cNvSpPr>
            <a:spLocks noGrp="1"/>
          </p:cNvSpPr>
          <p:nvPr>
            <p:ph type="dt" sz="half" idx="10"/>
          </p:nvPr>
        </p:nvSpPr>
        <p:spPr/>
        <p:txBody>
          <a:bodyPr/>
          <a:lstStyle/>
          <a:p>
            <a:fld id="{A3E7A9B1-98FB-F94B-95EC-59110C5DD693}" type="datetimeFigureOut">
              <a:rPr lang="es-CO" smtClean="0"/>
              <a:t>3/07/2019</a:t>
            </a:fld>
            <a:endParaRPr lang="es-CO"/>
          </a:p>
        </p:txBody>
      </p:sp>
      <p:sp>
        <p:nvSpPr>
          <p:cNvPr id="6" name="Marcador de pie de página 5">
            <a:extLst>
              <a:ext uri="{FF2B5EF4-FFF2-40B4-BE49-F238E27FC236}">
                <a16:creationId xmlns:a16="http://schemas.microsoft.com/office/drawing/2014/main" id="{8CC41722-920C-A04E-B8D4-1B19600AB2D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473FBE4-CEAE-5C4C-868B-7C2E3C81F077}"/>
              </a:ext>
            </a:extLst>
          </p:cNvPr>
          <p:cNvSpPr>
            <a:spLocks noGrp="1"/>
          </p:cNvSpPr>
          <p:nvPr>
            <p:ph type="sldNum" sz="quarter" idx="12"/>
          </p:nvPr>
        </p:nvSpPr>
        <p:spPr/>
        <p:txBody>
          <a:bodyPr/>
          <a:lstStyle/>
          <a:p>
            <a:fld id="{263F9981-53B7-7140-A887-F4B2D3FF0B9B}" type="slidenum">
              <a:rPr lang="es-CO" smtClean="0"/>
              <a:t>‹Nº›</a:t>
            </a:fld>
            <a:endParaRPr lang="es-CO"/>
          </a:p>
        </p:txBody>
      </p:sp>
    </p:spTree>
    <p:extLst>
      <p:ext uri="{BB962C8B-B14F-4D97-AF65-F5344CB8AC3E}">
        <p14:creationId xmlns:p14="http://schemas.microsoft.com/office/powerpoint/2010/main" val="3428417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51A58E-044B-0F44-A9BC-8722E5210FE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B5A6CE2-B14A-8848-9F69-F390014171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7A8D232E-D2CC-F949-B603-5FACEE85B0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CO"/>
          </a:p>
        </p:txBody>
      </p:sp>
      <p:sp>
        <p:nvSpPr>
          <p:cNvPr id="5" name="Marcador de fecha 4">
            <a:extLst>
              <a:ext uri="{FF2B5EF4-FFF2-40B4-BE49-F238E27FC236}">
                <a16:creationId xmlns:a16="http://schemas.microsoft.com/office/drawing/2014/main" id="{65C46432-25BB-2E46-9E2E-5B077FD7D061}"/>
              </a:ext>
            </a:extLst>
          </p:cNvPr>
          <p:cNvSpPr>
            <a:spLocks noGrp="1"/>
          </p:cNvSpPr>
          <p:nvPr>
            <p:ph type="dt" sz="half" idx="10"/>
          </p:nvPr>
        </p:nvSpPr>
        <p:spPr/>
        <p:txBody>
          <a:bodyPr/>
          <a:lstStyle/>
          <a:p>
            <a:fld id="{A3E7A9B1-98FB-F94B-95EC-59110C5DD693}" type="datetimeFigureOut">
              <a:rPr lang="es-CO" smtClean="0"/>
              <a:t>3/07/2019</a:t>
            </a:fld>
            <a:endParaRPr lang="es-CO"/>
          </a:p>
        </p:txBody>
      </p:sp>
      <p:sp>
        <p:nvSpPr>
          <p:cNvPr id="6" name="Marcador de pie de página 5">
            <a:extLst>
              <a:ext uri="{FF2B5EF4-FFF2-40B4-BE49-F238E27FC236}">
                <a16:creationId xmlns:a16="http://schemas.microsoft.com/office/drawing/2014/main" id="{91B36E9A-47E8-C945-BAD6-D3A284EDA93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6775D99-2802-454F-B0A7-77B9F5F257AA}"/>
              </a:ext>
            </a:extLst>
          </p:cNvPr>
          <p:cNvSpPr>
            <a:spLocks noGrp="1"/>
          </p:cNvSpPr>
          <p:nvPr>
            <p:ph type="sldNum" sz="quarter" idx="12"/>
          </p:nvPr>
        </p:nvSpPr>
        <p:spPr/>
        <p:txBody>
          <a:bodyPr/>
          <a:lstStyle/>
          <a:p>
            <a:fld id="{263F9981-53B7-7140-A887-F4B2D3FF0B9B}" type="slidenum">
              <a:rPr lang="es-CO" smtClean="0"/>
              <a:t>‹Nº›</a:t>
            </a:fld>
            <a:endParaRPr lang="es-CO"/>
          </a:p>
        </p:txBody>
      </p:sp>
    </p:spTree>
    <p:extLst>
      <p:ext uri="{BB962C8B-B14F-4D97-AF65-F5344CB8AC3E}">
        <p14:creationId xmlns:p14="http://schemas.microsoft.com/office/powerpoint/2010/main" val="209423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7EDC9DC-C632-D541-853F-A0C0B8E702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6E8F4C30-B5A0-4A4A-BFB2-4827EA2808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es-ES"/>
              <a:t>Editar los estilos de texto del patrón
Segundo nivel
Tercer nivel
Cuarto nivel
Quinto nivel</a:t>
            </a:r>
            <a:endParaRPr lang="es-CO"/>
          </a:p>
        </p:txBody>
      </p:sp>
      <p:sp>
        <p:nvSpPr>
          <p:cNvPr id="4" name="Marcador de fecha 3">
            <a:extLst>
              <a:ext uri="{FF2B5EF4-FFF2-40B4-BE49-F238E27FC236}">
                <a16:creationId xmlns:a16="http://schemas.microsoft.com/office/drawing/2014/main" id="{EACC329E-9271-F147-944B-24A5A66928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E7A9B1-98FB-F94B-95EC-59110C5DD693}" type="datetimeFigureOut">
              <a:rPr lang="es-CO" smtClean="0"/>
              <a:t>3/07/2019</a:t>
            </a:fld>
            <a:endParaRPr lang="es-CO"/>
          </a:p>
        </p:txBody>
      </p:sp>
      <p:sp>
        <p:nvSpPr>
          <p:cNvPr id="5" name="Marcador de pie de página 4">
            <a:extLst>
              <a:ext uri="{FF2B5EF4-FFF2-40B4-BE49-F238E27FC236}">
                <a16:creationId xmlns:a16="http://schemas.microsoft.com/office/drawing/2014/main" id="{47CF5D21-3D3A-4049-8667-A052394349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FAED14F9-2AAD-B04D-AF4C-8F4E2CEAD8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3F9981-53B7-7140-A887-F4B2D3FF0B9B}" type="slidenum">
              <a:rPr lang="es-CO" smtClean="0"/>
              <a:t>‹Nº›</a:t>
            </a:fld>
            <a:endParaRPr lang="es-CO"/>
          </a:p>
        </p:txBody>
      </p:sp>
    </p:spTree>
    <p:extLst>
      <p:ext uri="{BB962C8B-B14F-4D97-AF65-F5344CB8AC3E}">
        <p14:creationId xmlns:p14="http://schemas.microsoft.com/office/powerpoint/2010/main" val="2325213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5.xml"/><Relationship Id="rId1" Type="http://schemas.openxmlformats.org/officeDocument/2006/relationships/slideLayout" Target="../slideLayouts/slideLayout15.xml"/><Relationship Id="rId5" Type="http://schemas.openxmlformats.org/officeDocument/2006/relationships/image" Target="../media/image22.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276E244-C92E-F446-82BF-4685FCB959A0}"/>
              </a:ext>
            </a:extLst>
          </p:cNvPr>
          <p:cNvSpPr txBox="1"/>
          <p:nvPr/>
        </p:nvSpPr>
        <p:spPr>
          <a:xfrm>
            <a:off x="8457097" y="3453617"/>
            <a:ext cx="3834319" cy="1754326"/>
          </a:xfrm>
          <a:prstGeom prst="rect">
            <a:avLst/>
          </a:prstGeom>
          <a:noFill/>
        </p:spPr>
        <p:txBody>
          <a:bodyPr wrap="none" rtlCol="0">
            <a:spAutoFit/>
          </a:bodyPr>
          <a:lstStyle/>
          <a:p>
            <a:r>
              <a:rPr lang="es-CO" sz="3600" dirty="0">
                <a:solidFill>
                  <a:schemeClr val="accent2">
                    <a:lumMod val="20000"/>
                    <a:lumOff val="80000"/>
                  </a:schemeClr>
                </a:solidFill>
              </a:rPr>
              <a:t>Yoan David Bedoya </a:t>
            </a:r>
          </a:p>
          <a:p>
            <a:r>
              <a:rPr lang="es-CO" sz="3600" dirty="0">
                <a:solidFill>
                  <a:schemeClr val="accent2">
                    <a:lumMod val="20000"/>
                    <a:lumOff val="80000"/>
                  </a:schemeClr>
                </a:solidFill>
              </a:rPr>
              <a:t>Yuli Andrea Gómez</a:t>
            </a:r>
          </a:p>
          <a:p>
            <a:r>
              <a:rPr lang="es-CO" sz="3600" dirty="0">
                <a:solidFill>
                  <a:schemeClr val="accent2">
                    <a:lumMod val="20000"/>
                    <a:lumOff val="80000"/>
                  </a:schemeClr>
                </a:solidFill>
              </a:rPr>
              <a:t>José David Arango</a:t>
            </a:r>
          </a:p>
        </p:txBody>
      </p:sp>
      <p:sp>
        <p:nvSpPr>
          <p:cNvPr id="4" name="CuadroTexto 3">
            <a:extLst>
              <a:ext uri="{FF2B5EF4-FFF2-40B4-BE49-F238E27FC236}">
                <a16:creationId xmlns:a16="http://schemas.microsoft.com/office/drawing/2014/main" id="{0CBE53CD-D80F-BF43-92D0-EECD74ED8245}"/>
              </a:ext>
            </a:extLst>
          </p:cNvPr>
          <p:cNvSpPr txBox="1"/>
          <p:nvPr/>
        </p:nvSpPr>
        <p:spPr>
          <a:xfrm>
            <a:off x="8632274" y="2127193"/>
            <a:ext cx="3251211" cy="1107996"/>
          </a:xfrm>
          <a:prstGeom prst="rect">
            <a:avLst/>
          </a:prstGeom>
          <a:noFill/>
        </p:spPr>
        <p:txBody>
          <a:bodyPr wrap="none" rtlCol="0">
            <a:spAutoFit/>
          </a:bodyPr>
          <a:lstStyle/>
          <a:p>
            <a:r>
              <a:rPr lang="es-CO" sz="2400" b="1" dirty="0">
                <a:solidFill>
                  <a:schemeClr val="accent2">
                    <a:lumMod val="20000"/>
                    <a:lumOff val="80000"/>
                  </a:schemeClr>
                </a:solidFill>
              </a:rPr>
              <a:t>Ficha de Caracterización</a:t>
            </a:r>
          </a:p>
          <a:p>
            <a:r>
              <a:rPr lang="es-CO" sz="2400" dirty="0">
                <a:solidFill>
                  <a:schemeClr val="accent2">
                    <a:lumMod val="20000"/>
                    <a:lumOff val="80000"/>
                  </a:schemeClr>
                </a:solidFill>
              </a:rPr>
              <a:t>1835082  ADSI</a:t>
            </a:r>
          </a:p>
          <a:p>
            <a:endParaRPr lang="es-CO" dirty="0"/>
          </a:p>
        </p:txBody>
      </p:sp>
      <p:sp>
        <p:nvSpPr>
          <p:cNvPr id="5" name="Rectángulo 4">
            <a:extLst>
              <a:ext uri="{FF2B5EF4-FFF2-40B4-BE49-F238E27FC236}">
                <a16:creationId xmlns:a16="http://schemas.microsoft.com/office/drawing/2014/main" id="{14891BCA-D97B-FF40-8DD6-86B29FFDDC5C}"/>
              </a:ext>
            </a:extLst>
          </p:cNvPr>
          <p:cNvSpPr/>
          <p:nvPr/>
        </p:nvSpPr>
        <p:spPr>
          <a:xfrm>
            <a:off x="1004861" y="1788639"/>
            <a:ext cx="5997821" cy="1446550"/>
          </a:xfrm>
          <a:prstGeom prst="rect">
            <a:avLst/>
          </a:prstGeom>
        </p:spPr>
        <p:txBody>
          <a:bodyPr wrap="square">
            <a:spAutoFit/>
          </a:bodyPr>
          <a:lstStyle/>
          <a:p>
            <a:pPr algn="ctr"/>
            <a:r>
              <a:rPr lang="es-CO" sz="8800" b="1" dirty="0">
                <a:ln w="22225">
                  <a:solidFill>
                    <a:schemeClr val="accent2"/>
                  </a:solidFill>
                  <a:prstDash val="solid"/>
                </a:ln>
              </a:rPr>
              <a:t>SenAnswer</a:t>
            </a:r>
            <a:endParaRPr lang="es-CO" sz="6000" b="1"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759" y="577123"/>
            <a:ext cx="2772162" cy="1314633"/>
          </a:xfrm>
          <a:prstGeom prst="rect">
            <a:avLst/>
          </a:prstGeom>
        </p:spPr>
      </p:pic>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7921" y="501371"/>
            <a:ext cx="2114845" cy="1267002"/>
          </a:xfrm>
          <a:prstGeom prst="rect">
            <a:avLst/>
          </a:prstGeom>
        </p:spPr>
      </p:pic>
    </p:spTree>
    <p:extLst>
      <p:ext uri="{BB962C8B-B14F-4D97-AF65-F5344CB8AC3E}">
        <p14:creationId xmlns:p14="http://schemas.microsoft.com/office/powerpoint/2010/main" val="3808092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A39CED91-6C5B-2448-B78D-ED504D5D0B70}"/>
              </a:ext>
            </a:extLst>
          </p:cNvPr>
          <p:cNvSpPr/>
          <p:nvPr/>
        </p:nvSpPr>
        <p:spPr>
          <a:xfrm>
            <a:off x="207113" y="129344"/>
            <a:ext cx="3143874" cy="584775"/>
          </a:xfrm>
          <a:prstGeom prst="rect">
            <a:avLst/>
          </a:prstGeom>
        </p:spPr>
        <p:txBody>
          <a:bodyPr wrap="none">
            <a:spAutoFit/>
          </a:bodyPr>
          <a:lstStyle/>
          <a:p>
            <a:r>
              <a:rPr lang="es-CO" sz="3200" b="1" spc="-51" dirty="0">
                <a:solidFill>
                  <a:schemeClr val="accent2">
                    <a:lumMod val="20000"/>
                    <a:lumOff val="80000"/>
                  </a:schemeClr>
                </a:solidFill>
                <a:latin typeface="Tahoma"/>
                <a:cs typeface="Tahoma"/>
              </a:rPr>
              <a:t>MATRIZ DOFA </a:t>
            </a:r>
            <a:endParaRPr lang="es-CO" sz="3200" dirty="0">
              <a:solidFill>
                <a:schemeClr val="accent2">
                  <a:lumMod val="20000"/>
                  <a:lumOff val="80000"/>
                </a:schemeClr>
              </a:solidFill>
            </a:endParaRPr>
          </a:p>
        </p:txBody>
      </p:sp>
      <p:pic>
        <p:nvPicPr>
          <p:cNvPr id="3" name="Imagen 2">
            <a:extLst>
              <a:ext uri="{FF2B5EF4-FFF2-40B4-BE49-F238E27FC236}">
                <a16:creationId xmlns:a16="http://schemas.microsoft.com/office/drawing/2014/main" id="{152E1957-6296-4CE2-A28C-1F3E12567AD6}"/>
              </a:ext>
            </a:extLst>
          </p:cNvPr>
          <p:cNvPicPr>
            <a:picLocks noChangeAspect="1"/>
          </p:cNvPicPr>
          <p:nvPr/>
        </p:nvPicPr>
        <p:blipFill>
          <a:blip r:embed="rId3"/>
          <a:stretch>
            <a:fillRect/>
          </a:stretch>
        </p:blipFill>
        <p:spPr>
          <a:xfrm>
            <a:off x="612629" y="714118"/>
            <a:ext cx="9228962" cy="6014537"/>
          </a:xfrm>
          <a:prstGeom prst="rect">
            <a:avLst/>
          </a:prstGeom>
        </p:spPr>
      </p:pic>
    </p:spTree>
    <p:extLst>
      <p:ext uri="{BB962C8B-B14F-4D97-AF65-F5344CB8AC3E}">
        <p14:creationId xmlns:p14="http://schemas.microsoft.com/office/powerpoint/2010/main" val="4038915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a:extLst>
              <a:ext uri="{FF2B5EF4-FFF2-40B4-BE49-F238E27FC236}">
                <a16:creationId xmlns:a16="http://schemas.microsoft.com/office/drawing/2014/main" id="{C1180F09-4E3B-F244-A09E-ADFECD08949E}"/>
              </a:ext>
            </a:extLst>
          </p:cNvPr>
          <p:cNvCxnSpPr>
            <a:cxnSpLocks/>
          </p:cNvCxnSpPr>
          <p:nvPr/>
        </p:nvCxnSpPr>
        <p:spPr>
          <a:xfrm>
            <a:off x="311285" y="1170906"/>
            <a:ext cx="10038944"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 name="Conector recto 4">
            <a:extLst>
              <a:ext uri="{FF2B5EF4-FFF2-40B4-BE49-F238E27FC236}">
                <a16:creationId xmlns:a16="http://schemas.microsoft.com/office/drawing/2014/main" id="{BAD71178-3304-494A-BE6D-F9A253F14659}"/>
              </a:ext>
            </a:extLst>
          </p:cNvPr>
          <p:cNvCxnSpPr>
            <a:cxnSpLocks/>
          </p:cNvCxnSpPr>
          <p:nvPr/>
        </p:nvCxnSpPr>
        <p:spPr>
          <a:xfrm>
            <a:off x="311285" y="6398580"/>
            <a:ext cx="10142707"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Rectángulo 6">
            <a:extLst>
              <a:ext uri="{FF2B5EF4-FFF2-40B4-BE49-F238E27FC236}">
                <a16:creationId xmlns:a16="http://schemas.microsoft.com/office/drawing/2014/main" id="{A39CED91-6C5B-2448-B78D-ED504D5D0B70}"/>
              </a:ext>
            </a:extLst>
          </p:cNvPr>
          <p:cNvSpPr/>
          <p:nvPr/>
        </p:nvSpPr>
        <p:spPr>
          <a:xfrm>
            <a:off x="677045" y="524575"/>
            <a:ext cx="2598170" cy="646331"/>
          </a:xfrm>
          <a:prstGeom prst="rect">
            <a:avLst/>
          </a:prstGeom>
        </p:spPr>
        <p:txBody>
          <a:bodyPr wrap="square">
            <a:spAutoFit/>
          </a:bodyPr>
          <a:lstStyle/>
          <a:p>
            <a:r>
              <a:rPr lang="es-CO" sz="3600" b="1" spc="-51" dirty="0">
                <a:solidFill>
                  <a:schemeClr val="accent2">
                    <a:lumMod val="20000"/>
                    <a:lumOff val="80000"/>
                  </a:schemeClr>
                </a:solidFill>
                <a:latin typeface="Tahoma"/>
                <a:cs typeface="Tahoma"/>
              </a:rPr>
              <a:t>IMPACTO</a:t>
            </a:r>
            <a:endParaRPr lang="es-CO" sz="3600" dirty="0">
              <a:solidFill>
                <a:schemeClr val="accent2">
                  <a:lumMod val="20000"/>
                  <a:lumOff val="80000"/>
                </a:schemeClr>
              </a:solidFill>
            </a:endParaRPr>
          </a:p>
        </p:txBody>
      </p:sp>
      <p:sp>
        <p:nvSpPr>
          <p:cNvPr id="3" name="CuadroTexto 2"/>
          <p:cNvSpPr txBox="1"/>
          <p:nvPr/>
        </p:nvSpPr>
        <p:spPr>
          <a:xfrm>
            <a:off x="622278" y="1170906"/>
            <a:ext cx="9520719" cy="3939540"/>
          </a:xfrm>
          <a:prstGeom prst="rect">
            <a:avLst/>
          </a:prstGeom>
          <a:noFill/>
        </p:spPr>
        <p:txBody>
          <a:bodyPr wrap="square" rtlCol="0">
            <a:spAutoFit/>
          </a:bodyPr>
          <a:lstStyle/>
          <a:p>
            <a:pPr algn="just"/>
            <a:r>
              <a:rPr lang="es-CO" sz="4000" dirty="0">
                <a:solidFill>
                  <a:schemeClr val="accent2">
                    <a:lumMod val="40000"/>
                    <a:lumOff val="60000"/>
                  </a:schemeClr>
                </a:solidFill>
                <a:latin typeface="Times New Roman" panose="02020603050405020304" pitchFamily="18" charset="0"/>
                <a:cs typeface="Times New Roman" panose="02020603050405020304" pitchFamily="18" charset="0"/>
              </a:rPr>
              <a:t>SOCIAL (+)</a:t>
            </a:r>
          </a:p>
          <a:p>
            <a:pPr algn="just"/>
            <a:r>
              <a:rPr lang="es-CO" sz="4000" dirty="0">
                <a:solidFill>
                  <a:schemeClr val="accent2">
                    <a:lumMod val="40000"/>
                    <a:lumOff val="60000"/>
                  </a:schemeClr>
                </a:solidFill>
                <a:latin typeface="Times New Roman" panose="02020603050405020304" pitchFamily="18" charset="0"/>
                <a:cs typeface="Times New Roman" panose="02020603050405020304" pitchFamily="18" charset="0"/>
              </a:rPr>
              <a:t>los aprendices podrían interactuar entre si, de esta forma socializar en la institución (Sena).</a:t>
            </a:r>
          </a:p>
          <a:p>
            <a:pPr algn="just"/>
            <a:endParaRPr lang="es-CO" dirty="0">
              <a:solidFill>
                <a:schemeClr val="accent2">
                  <a:lumMod val="40000"/>
                  <a:lumOff val="60000"/>
                </a:schemeClr>
              </a:solidFill>
              <a:latin typeface="Times New Roman" panose="02020603050405020304" pitchFamily="18" charset="0"/>
              <a:cs typeface="Times New Roman" panose="02020603050405020304" pitchFamily="18" charset="0"/>
            </a:endParaRPr>
          </a:p>
          <a:p>
            <a:pPr algn="just"/>
            <a:endParaRPr lang="es-CO" sz="2800" dirty="0">
              <a:solidFill>
                <a:schemeClr val="accent2">
                  <a:lumMod val="40000"/>
                  <a:lumOff val="60000"/>
                </a:schemeClr>
              </a:solidFill>
              <a:latin typeface="Times New Roman" panose="02020603050405020304" pitchFamily="18" charset="0"/>
              <a:cs typeface="Times New Roman" panose="02020603050405020304" pitchFamily="18" charset="0"/>
            </a:endParaRPr>
          </a:p>
          <a:p>
            <a:pPr algn="just"/>
            <a:endParaRPr lang="es-CO" sz="2800" dirty="0">
              <a:solidFill>
                <a:schemeClr val="accent2">
                  <a:lumMod val="40000"/>
                  <a:lumOff val="60000"/>
                </a:schemeClr>
              </a:solidFill>
              <a:latin typeface="Times New Roman" panose="02020603050405020304" pitchFamily="18" charset="0"/>
              <a:cs typeface="Times New Roman" panose="02020603050405020304" pitchFamily="18" charset="0"/>
            </a:endParaRPr>
          </a:p>
          <a:p>
            <a:pPr algn="just"/>
            <a:endParaRPr lang="es-CO" sz="2800" dirty="0">
              <a:solidFill>
                <a:schemeClr val="accent2">
                  <a:lumMod val="40000"/>
                  <a:lumOff val="60000"/>
                </a:schemeClr>
              </a:solidFill>
              <a:latin typeface="Times New Roman" panose="02020603050405020304" pitchFamily="18" charset="0"/>
              <a:cs typeface="Times New Roman" panose="02020603050405020304" pitchFamily="18" charset="0"/>
            </a:endParaRPr>
          </a:p>
          <a:p>
            <a:pPr algn="just"/>
            <a:endParaRPr lang="es-CO" sz="2800" dirty="0">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0911" y="3300122"/>
            <a:ext cx="4000750" cy="2386972"/>
          </a:xfrm>
          <a:prstGeom prst="rect">
            <a:avLst/>
          </a:prstGeom>
        </p:spPr>
      </p:pic>
    </p:spTree>
    <p:extLst>
      <p:ext uri="{BB962C8B-B14F-4D97-AF65-F5344CB8AC3E}">
        <p14:creationId xmlns:p14="http://schemas.microsoft.com/office/powerpoint/2010/main" val="1643879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a:extLst>
              <a:ext uri="{FF2B5EF4-FFF2-40B4-BE49-F238E27FC236}">
                <a16:creationId xmlns:a16="http://schemas.microsoft.com/office/drawing/2014/main" id="{C1180F09-4E3B-F244-A09E-ADFECD08949E}"/>
              </a:ext>
            </a:extLst>
          </p:cNvPr>
          <p:cNvCxnSpPr>
            <a:cxnSpLocks/>
          </p:cNvCxnSpPr>
          <p:nvPr/>
        </p:nvCxnSpPr>
        <p:spPr>
          <a:xfrm>
            <a:off x="379204" y="1002310"/>
            <a:ext cx="10038944"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 name="Conector recto 4">
            <a:extLst>
              <a:ext uri="{FF2B5EF4-FFF2-40B4-BE49-F238E27FC236}">
                <a16:creationId xmlns:a16="http://schemas.microsoft.com/office/drawing/2014/main" id="{BAD71178-3304-494A-BE6D-F9A253F14659}"/>
              </a:ext>
            </a:extLst>
          </p:cNvPr>
          <p:cNvCxnSpPr>
            <a:cxnSpLocks/>
          </p:cNvCxnSpPr>
          <p:nvPr/>
        </p:nvCxnSpPr>
        <p:spPr>
          <a:xfrm>
            <a:off x="311285" y="6398580"/>
            <a:ext cx="10142707"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3" name="CuadroTexto 2"/>
          <p:cNvSpPr txBox="1"/>
          <p:nvPr/>
        </p:nvSpPr>
        <p:spPr>
          <a:xfrm>
            <a:off x="590205" y="1570862"/>
            <a:ext cx="9520719" cy="1631216"/>
          </a:xfrm>
          <a:prstGeom prst="rect">
            <a:avLst/>
          </a:prstGeom>
          <a:noFill/>
        </p:spPr>
        <p:txBody>
          <a:bodyPr wrap="square" rtlCol="0">
            <a:spAutoFit/>
          </a:bodyPr>
          <a:lstStyle/>
          <a:p>
            <a:pPr algn="just"/>
            <a:r>
              <a:rPr lang="es-ES" sz="3600" dirty="0">
                <a:solidFill>
                  <a:schemeClr val="accent2">
                    <a:lumMod val="40000"/>
                    <a:lumOff val="60000"/>
                  </a:schemeClr>
                </a:solidFill>
                <a:latin typeface="Times New Roman" panose="02020603050405020304" pitchFamily="18" charset="0"/>
                <a:cs typeface="Times New Roman" panose="02020603050405020304" pitchFamily="18" charset="0"/>
              </a:rPr>
              <a:t>AMBIENTAL (-)</a:t>
            </a:r>
          </a:p>
          <a:p>
            <a:pPr algn="just"/>
            <a:r>
              <a:rPr lang="es-ES" sz="3600" b="1" dirty="0">
                <a:solidFill>
                  <a:schemeClr val="accent2">
                    <a:lumMod val="40000"/>
                    <a:lumOff val="60000"/>
                  </a:schemeClr>
                </a:solidFill>
                <a:latin typeface="Times New Roman" panose="02020603050405020304" pitchFamily="18" charset="0"/>
                <a:cs typeface="Times New Roman" panose="02020603050405020304" pitchFamily="18" charset="0"/>
              </a:rPr>
              <a:t>E</a:t>
            </a:r>
            <a:r>
              <a:rPr lang="es-ES" sz="3600" dirty="0">
                <a:solidFill>
                  <a:schemeClr val="accent2">
                    <a:lumMod val="40000"/>
                    <a:lumOff val="60000"/>
                  </a:schemeClr>
                </a:solidFill>
                <a:latin typeface="Times New Roman" panose="02020603050405020304" pitchFamily="18" charset="0"/>
                <a:cs typeface="Times New Roman" panose="02020603050405020304" pitchFamily="18" charset="0"/>
              </a:rPr>
              <a:t>l servidor generara </a:t>
            </a:r>
            <a:r>
              <a:rPr lang="es-CO" sz="3600" dirty="0">
                <a:solidFill>
                  <a:schemeClr val="accent2">
                    <a:lumMod val="40000"/>
                    <a:lumOff val="60000"/>
                  </a:schemeClr>
                </a:solidFill>
              </a:rPr>
              <a:t> </a:t>
            </a:r>
            <a:r>
              <a:rPr lang="es-CO" sz="3600" b="1" dirty="0">
                <a:solidFill>
                  <a:schemeClr val="accent2">
                    <a:lumMod val="40000"/>
                    <a:lumOff val="60000"/>
                  </a:schemeClr>
                </a:solidFill>
              </a:rPr>
              <a:t>0.11</a:t>
            </a:r>
            <a:r>
              <a:rPr lang="es-CO" sz="3600" dirty="0">
                <a:solidFill>
                  <a:schemeClr val="accent2">
                    <a:lumMod val="40000"/>
                    <a:lumOff val="60000"/>
                  </a:schemeClr>
                </a:solidFill>
              </a:rPr>
              <a:t> Kg de CO2 </a:t>
            </a:r>
            <a:r>
              <a:rPr lang="es-CO" sz="3600" dirty="0" err="1">
                <a:solidFill>
                  <a:schemeClr val="accent2">
                    <a:lumMod val="40000"/>
                    <a:lumOff val="60000"/>
                  </a:schemeClr>
                </a:solidFill>
              </a:rPr>
              <a:t>eq</a:t>
            </a:r>
            <a:r>
              <a:rPr lang="es-CO" sz="3600" dirty="0">
                <a:solidFill>
                  <a:schemeClr val="accent2">
                    <a:lumMod val="40000"/>
                    <a:lumOff val="60000"/>
                  </a:schemeClr>
                </a:solidFill>
              </a:rPr>
              <a:t>/h</a:t>
            </a:r>
            <a:r>
              <a:rPr lang="es-ES" sz="3600" dirty="0">
                <a:solidFill>
                  <a:schemeClr val="accent2">
                    <a:lumMod val="40000"/>
                    <a:lumOff val="60000"/>
                  </a:schemeClr>
                </a:solidFill>
                <a:latin typeface="Times New Roman" panose="02020603050405020304" pitchFamily="18" charset="0"/>
                <a:cs typeface="Times New Roman" panose="02020603050405020304" pitchFamily="18" charset="0"/>
              </a:rPr>
              <a:t> </a:t>
            </a:r>
          </a:p>
          <a:p>
            <a:pPr algn="just"/>
            <a:endParaRPr lang="es-CO" sz="2800" dirty="0">
              <a:latin typeface="Times New Roman" panose="02020603050405020304" pitchFamily="18" charset="0"/>
              <a:cs typeface="Times New Roman" panose="02020603050405020304" pitchFamily="18" charset="0"/>
            </a:endParaRPr>
          </a:p>
        </p:txBody>
      </p:sp>
      <p:sp>
        <p:nvSpPr>
          <p:cNvPr id="6" name="CuadroTexto 5"/>
          <p:cNvSpPr txBox="1"/>
          <p:nvPr/>
        </p:nvSpPr>
        <p:spPr>
          <a:xfrm>
            <a:off x="590205" y="270133"/>
            <a:ext cx="4156363" cy="646331"/>
          </a:xfrm>
          <a:prstGeom prst="rect">
            <a:avLst/>
          </a:prstGeom>
          <a:noFill/>
        </p:spPr>
        <p:txBody>
          <a:bodyPr wrap="square" rtlCol="0">
            <a:spAutoFit/>
          </a:bodyPr>
          <a:lstStyle/>
          <a:p>
            <a:r>
              <a:rPr lang="es-CO" sz="3600" b="1" dirty="0">
                <a:solidFill>
                  <a:schemeClr val="accent2">
                    <a:lumMod val="20000"/>
                    <a:lumOff val="80000"/>
                  </a:schemeClr>
                </a:solidFill>
              </a:rPr>
              <a:t>IMPACTO</a:t>
            </a:r>
          </a:p>
        </p:txBody>
      </p:sp>
      <p:pic>
        <p:nvPicPr>
          <p:cNvPr id="4098" name="Picture 2" descr="Resultado de imagen para co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216" y="2799020"/>
            <a:ext cx="3334230" cy="3334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463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Imagen que contiene captura de pantalla&#10;&#10;Descripción generada automáticamente">
            <a:extLst>
              <a:ext uri="{FF2B5EF4-FFF2-40B4-BE49-F238E27FC236}">
                <a16:creationId xmlns:a16="http://schemas.microsoft.com/office/drawing/2014/main" id="{EAD387D4-0BAE-44D7-8148-9AA26534CF40}"/>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701682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magen que contiene captura de pantalla&#10;&#10;Descripción generada automáticamente">
            <a:extLst>
              <a:ext uri="{FF2B5EF4-FFF2-40B4-BE49-F238E27FC236}">
                <a16:creationId xmlns:a16="http://schemas.microsoft.com/office/drawing/2014/main" id="{5740C139-38A5-4563-8C77-9E7E0F0EB5E2}"/>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469042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a:extLst>
              <a:ext uri="{FF2B5EF4-FFF2-40B4-BE49-F238E27FC236}">
                <a16:creationId xmlns:a16="http://schemas.microsoft.com/office/drawing/2014/main" id="{C1180F09-4E3B-F244-A09E-ADFECD08949E}"/>
              </a:ext>
            </a:extLst>
          </p:cNvPr>
          <p:cNvCxnSpPr>
            <a:cxnSpLocks/>
          </p:cNvCxnSpPr>
          <p:nvPr/>
        </p:nvCxnSpPr>
        <p:spPr>
          <a:xfrm>
            <a:off x="311284" y="540008"/>
            <a:ext cx="10038944"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 name="Conector recto 4">
            <a:extLst>
              <a:ext uri="{FF2B5EF4-FFF2-40B4-BE49-F238E27FC236}">
                <a16:creationId xmlns:a16="http://schemas.microsoft.com/office/drawing/2014/main" id="{BAD71178-3304-494A-BE6D-F9A253F14659}"/>
              </a:ext>
            </a:extLst>
          </p:cNvPr>
          <p:cNvCxnSpPr>
            <a:cxnSpLocks/>
          </p:cNvCxnSpPr>
          <p:nvPr/>
        </p:nvCxnSpPr>
        <p:spPr>
          <a:xfrm>
            <a:off x="311285" y="6398580"/>
            <a:ext cx="10142707"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l="8196" t="22168" r="4028" b="12997"/>
          <a:stretch/>
        </p:blipFill>
        <p:spPr>
          <a:xfrm>
            <a:off x="822959" y="856210"/>
            <a:ext cx="8952808" cy="4959771"/>
          </a:xfrm>
          <a:prstGeom prst="rect">
            <a:avLst/>
          </a:prstGeom>
        </p:spPr>
      </p:pic>
    </p:spTree>
    <p:extLst>
      <p:ext uri="{BB962C8B-B14F-4D97-AF65-F5344CB8AC3E}">
        <p14:creationId xmlns:p14="http://schemas.microsoft.com/office/powerpoint/2010/main" val="1006541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EDITORIAL3.jpg"/>
          <p:cNvPicPr>
            <a:picLocks noChangeAspect="1"/>
          </p:cNvPicPr>
          <p:nvPr/>
        </p:nvPicPr>
        <p:blipFill rotWithShape="1">
          <a:blip r:embed="rId3">
            <a:extLst>
              <a:ext uri="{28A0092B-C50C-407E-A947-70E740481C1C}">
                <a14:useLocalDpi xmlns:a14="http://schemas.microsoft.com/office/drawing/2010/main" val="0"/>
              </a:ext>
            </a:extLst>
          </a:blip>
          <a:srcRect t="14950"/>
          <a:stretch/>
        </p:blipFill>
        <p:spPr>
          <a:xfrm>
            <a:off x="0" y="1"/>
            <a:ext cx="12192000" cy="6858000"/>
          </a:xfrm>
          <a:prstGeom prst="rect">
            <a:avLst/>
          </a:prstGeom>
        </p:spPr>
      </p:pic>
      <p:sp>
        <p:nvSpPr>
          <p:cNvPr id="3" name="Rectángulo 2"/>
          <p:cNvSpPr/>
          <p:nvPr/>
        </p:nvSpPr>
        <p:spPr>
          <a:xfrm rot="16200000">
            <a:off x="6125992" y="791992"/>
            <a:ext cx="6858001" cy="5274017"/>
          </a:xfrm>
          <a:prstGeom prst="rect">
            <a:avLst/>
          </a:prstGeom>
          <a:gradFill flip="none" rotWithShape="1">
            <a:gsLst>
              <a:gs pos="100000">
                <a:schemeClr val="tx2">
                  <a:alpha val="0"/>
                </a:schemeClr>
              </a:gs>
              <a:gs pos="0">
                <a:schemeClr val="tx1">
                  <a:alpha val="46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
        <p:nvSpPr>
          <p:cNvPr id="8" name="CuadroTexto 7"/>
          <p:cNvSpPr txBox="1"/>
          <p:nvPr/>
        </p:nvSpPr>
        <p:spPr>
          <a:xfrm>
            <a:off x="7850796" y="1026665"/>
            <a:ext cx="3707024" cy="584775"/>
          </a:xfrm>
          <a:prstGeom prst="rect">
            <a:avLst/>
          </a:prstGeom>
          <a:noFill/>
        </p:spPr>
        <p:txBody>
          <a:bodyPr wrap="square" rtlCol="0">
            <a:spAutoFit/>
          </a:bodyPr>
          <a:lstStyle/>
          <a:p>
            <a:pPr algn="r"/>
            <a:r>
              <a:rPr lang="es-ES" sz="3200" b="1" dirty="0">
                <a:solidFill>
                  <a:schemeClr val="bg1"/>
                </a:solidFill>
                <a:latin typeface="Work sans"/>
                <a:cs typeface="Work sans"/>
              </a:rPr>
              <a:t>SenAnswer</a:t>
            </a:r>
          </a:p>
        </p:txBody>
      </p:sp>
      <p:sp>
        <p:nvSpPr>
          <p:cNvPr id="9" name="CuadroTexto 8"/>
          <p:cNvSpPr txBox="1"/>
          <p:nvPr/>
        </p:nvSpPr>
        <p:spPr>
          <a:xfrm>
            <a:off x="8197513" y="2638104"/>
            <a:ext cx="3360307" cy="1569660"/>
          </a:xfrm>
          <a:prstGeom prst="rect">
            <a:avLst/>
          </a:prstGeom>
          <a:noFill/>
        </p:spPr>
        <p:txBody>
          <a:bodyPr wrap="square" rtlCol="0">
            <a:spAutoFit/>
          </a:bodyPr>
          <a:lstStyle/>
          <a:p>
            <a:r>
              <a:rPr lang="es-ES" sz="3200" dirty="0">
                <a:solidFill>
                  <a:schemeClr val="bg2">
                    <a:lumMod val="75000"/>
                  </a:schemeClr>
                </a:solidFill>
              </a:rPr>
              <a:t>«</a:t>
            </a:r>
            <a:r>
              <a:rPr lang="es-ES" sz="3200" dirty="0">
                <a:solidFill>
                  <a:schemeClr val="bg1">
                    <a:lumMod val="95000"/>
                  </a:schemeClr>
                </a:solidFill>
              </a:rPr>
              <a:t>Sueña en grande y atrévete a fallar</a:t>
            </a:r>
            <a:r>
              <a:rPr lang="es-ES" sz="3200" dirty="0">
                <a:solidFill>
                  <a:schemeClr val="bg2">
                    <a:lumMod val="90000"/>
                  </a:schemeClr>
                </a:solidFill>
              </a:rPr>
              <a:t>» </a:t>
            </a:r>
            <a:r>
              <a:rPr lang="es-ES" sz="3200" dirty="0">
                <a:solidFill>
                  <a:schemeClr val="bg1">
                    <a:lumMod val="95000"/>
                  </a:schemeClr>
                </a:solidFill>
              </a:rPr>
              <a:t>Norman Vaughan.</a:t>
            </a:r>
            <a:endParaRPr lang="es-CO" sz="3200" dirty="0">
              <a:solidFill>
                <a:schemeClr val="bg1">
                  <a:lumMod val="95000"/>
                </a:schemeClr>
              </a:solidFill>
            </a:endParaRPr>
          </a:p>
        </p:txBody>
      </p:sp>
      <p:pic>
        <p:nvPicPr>
          <p:cNvPr id="11" name="Imagen 10"/>
          <p:cNvPicPr>
            <a:picLocks noChangeAspect="1"/>
          </p:cNvPicPr>
          <p:nvPr/>
        </p:nvPicPr>
        <p:blipFill>
          <a:blip r:embed="rId4"/>
          <a:stretch>
            <a:fillRect/>
          </a:stretch>
        </p:blipFill>
        <p:spPr>
          <a:xfrm flipV="1">
            <a:off x="10587609" y="1909002"/>
            <a:ext cx="856476" cy="55417"/>
          </a:xfrm>
          <a:prstGeom prst="rect">
            <a:avLst/>
          </a:prstGeom>
        </p:spPr>
      </p:pic>
      <p:pic>
        <p:nvPicPr>
          <p:cNvPr id="16" name="Imagen 15" descr="naranja.png"/>
          <p:cNvPicPr>
            <a:picLocks noChangeAspect="1"/>
          </p:cNvPicPr>
          <p:nvPr/>
        </p:nvPicPr>
        <p:blipFill rotWithShape="1">
          <a:blip r:embed="rId5">
            <a:extLst>
              <a:ext uri="{28A0092B-C50C-407E-A947-70E740481C1C}">
                <a14:useLocalDpi xmlns:a14="http://schemas.microsoft.com/office/drawing/2010/main" val="0"/>
              </a:ext>
            </a:extLst>
          </a:blip>
          <a:srcRect l="21032" t="19996" r="22452" b="17818"/>
          <a:stretch/>
        </p:blipFill>
        <p:spPr>
          <a:xfrm>
            <a:off x="396273" y="387278"/>
            <a:ext cx="801836" cy="804925"/>
          </a:xfrm>
          <a:prstGeom prst="rect">
            <a:avLst/>
          </a:prstGeom>
        </p:spPr>
      </p:pic>
    </p:spTree>
    <p:extLst>
      <p:ext uri="{BB962C8B-B14F-4D97-AF65-F5344CB8AC3E}">
        <p14:creationId xmlns:p14="http://schemas.microsoft.com/office/powerpoint/2010/main" val="2309635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276E244-C92E-F446-82BF-4685FCB959A0}"/>
              </a:ext>
            </a:extLst>
          </p:cNvPr>
          <p:cNvSpPr txBox="1"/>
          <p:nvPr/>
        </p:nvSpPr>
        <p:spPr>
          <a:xfrm>
            <a:off x="8487921" y="3990217"/>
            <a:ext cx="3834319" cy="1754326"/>
          </a:xfrm>
          <a:prstGeom prst="rect">
            <a:avLst/>
          </a:prstGeom>
          <a:noFill/>
        </p:spPr>
        <p:txBody>
          <a:bodyPr wrap="none" rtlCol="0">
            <a:spAutoFit/>
          </a:bodyPr>
          <a:lstStyle/>
          <a:p>
            <a:r>
              <a:rPr lang="es-CO" sz="3600" dirty="0">
                <a:solidFill>
                  <a:schemeClr val="accent2">
                    <a:lumMod val="20000"/>
                    <a:lumOff val="80000"/>
                  </a:schemeClr>
                </a:solidFill>
              </a:rPr>
              <a:t>Yoan David Bedoya </a:t>
            </a:r>
          </a:p>
          <a:p>
            <a:r>
              <a:rPr lang="es-CO" sz="3600" dirty="0">
                <a:solidFill>
                  <a:schemeClr val="accent2">
                    <a:lumMod val="20000"/>
                    <a:lumOff val="80000"/>
                  </a:schemeClr>
                </a:solidFill>
              </a:rPr>
              <a:t>Yuli Andrea Gómez</a:t>
            </a:r>
          </a:p>
          <a:p>
            <a:r>
              <a:rPr lang="es-CO" sz="3600" dirty="0">
                <a:solidFill>
                  <a:schemeClr val="accent2">
                    <a:lumMod val="20000"/>
                    <a:lumOff val="80000"/>
                  </a:schemeClr>
                </a:solidFill>
              </a:rPr>
              <a:t>José David Arango</a:t>
            </a:r>
          </a:p>
        </p:txBody>
      </p:sp>
      <p:sp>
        <p:nvSpPr>
          <p:cNvPr id="4" name="CuadroTexto 3">
            <a:extLst>
              <a:ext uri="{FF2B5EF4-FFF2-40B4-BE49-F238E27FC236}">
                <a16:creationId xmlns:a16="http://schemas.microsoft.com/office/drawing/2014/main" id="{0CBE53CD-D80F-BF43-92D0-EECD74ED8245}"/>
              </a:ext>
            </a:extLst>
          </p:cNvPr>
          <p:cNvSpPr txBox="1"/>
          <p:nvPr/>
        </p:nvSpPr>
        <p:spPr>
          <a:xfrm>
            <a:off x="8652383" y="2148440"/>
            <a:ext cx="3251211" cy="1107996"/>
          </a:xfrm>
          <a:prstGeom prst="rect">
            <a:avLst/>
          </a:prstGeom>
          <a:noFill/>
        </p:spPr>
        <p:txBody>
          <a:bodyPr wrap="none" rtlCol="0">
            <a:spAutoFit/>
          </a:bodyPr>
          <a:lstStyle/>
          <a:p>
            <a:r>
              <a:rPr lang="es-CO" sz="2400" b="1" dirty="0">
                <a:solidFill>
                  <a:schemeClr val="accent2">
                    <a:lumMod val="20000"/>
                    <a:lumOff val="80000"/>
                  </a:schemeClr>
                </a:solidFill>
              </a:rPr>
              <a:t>Ficha de Caracterización</a:t>
            </a:r>
          </a:p>
          <a:p>
            <a:r>
              <a:rPr lang="es-CO" sz="2400" dirty="0">
                <a:solidFill>
                  <a:schemeClr val="accent2">
                    <a:lumMod val="20000"/>
                    <a:lumOff val="80000"/>
                  </a:schemeClr>
                </a:solidFill>
              </a:rPr>
              <a:t>1835082  ADSI</a:t>
            </a:r>
          </a:p>
          <a:p>
            <a:endParaRPr lang="es-CO" dirty="0"/>
          </a:p>
        </p:txBody>
      </p:sp>
      <p:sp>
        <p:nvSpPr>
          <p:cNvPr id="5" name="Rectángulo 4">
            <a:extLst>
              <a:ext uri="{FF2B5EF4-FFF2-40B4-BE49-F238E27FC236}">
                <a16:creationId xmlns:a16="http://schemas.microsoft.com/office/drawing/2014/main" id="{14891BCA-D97B-FF40-8DD6-86B29FFDDC5C}"/>
              </a:ext>
            </a:extLst>
          </p:cNvPr>
          <p:cNvSpPr/>
          <p:nvPr/>
        </p:nvSpPr>
        <p:spPr>
          <a:xfrm>
            <a:off x="2472478" y="1776427"/>
            <a:ext cx="4118436" cy="2800767"/>
          </a:xfrm>
          <a:prstGeom prst="rect">
            <a:avLst/>
          </a:prstGeom>
        </p:spPr>
        <p:txBody>
          <a:bodyPr wrap="none">
            <a:spAutoFit/>
          </a:bodyPr>
          <a:lstStyle/>
          <a:p>
            <a:pPr algn="ctr"/>
            <a:r>
              <a:rPr lang="es-CO" sz="8800" b="1" dirty="0"/>
              <a:t>Muchas </a:t>
            </a:r>
          </a:p>
          <a:p>
            <a:pPr algn="ctr"/>
            <a:r>
              <a:rPr lang="es-CO" sz="8800" b="1" dirty="0"/>
              <a:t>Gracias</a:t>
            </a: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759" y="577123"/>
            <a:ext cx="2772162" cy="1314633"/>
          </a:xfrm>
          <a:prstGeom prst="rect">
            <a:avLst/>
          </a:prstGeom>
        </p:spPr>
      </p:pic>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7921" y="527497"/>
            <a:ext cx="2114845" cy="1267002"/>
          </a:xfrm>
          <a:prstGeom prst="rect">
            <a:avLst/>
          </a:prstGeom>
        </p:spPr>
      </p:pic>
    </p:spTree>
    <p:extLst>
      <p:ext uri="{BB962C8B-B14F-4D97-AF65-F5344CB8AC3E}">
        <p14:creationId xmlns:p14="http://schemas.microsoft.com/office/powerpoint/2010/main" val="2167846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a:extLst>
              <a:ext uri="{FF2B5EF4-FFF2-40B4-BE49-F238E27FC236}">
                <a16:creationId xmlns:a16="http://schemas.microsoft.com/office/drawing/2014/main" id="{C1180F09-4E3B-F244-A09E-ADFECD08949E}"/>
              </a:ext>
            </a:extLst>
          </p:cNvPr>
          <p:cNvCxnSpPr>
            <a:cxnSpLocks/>
          </p:cNvCxnSpPr>
          <p:nvPr/>
        </p:nvCxnSpPr>
        <p:spPr>
          <a:xfrm>
            <a:off x="311284" y="1311646"/>
            <a:ext cx="10038944"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 name="Conector recto 4">
            <a:extLst>
              <a:ext uri="{FF2B5EF4-FFF2-40B4-BE49-F238E27FC236}">
                <a16:creationId xmlns:a16="http://schemas.microsoft.com/office/drawing/2014/main" id="{BAD71178-3304-494A-BE6D-F9A253F14659}"/>
              </a:ext>
            </a:extLst>
          </p:cNvPr>
          <p:cNvCxnSpPr>
            <a:cxnSpLocks/>
          </p:cNvCxnSpPr>
          <p:nvPr/>
        </p:nvCxnSpPr>
        <p:spPr>
          <a:xfrm>
            <a:off x="311285" y="6398580"/>
            <a:ext cx="10142707"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Rectángulo 6">
            <a:extLst>
              <a:ext uri="{FF2B5EF4-FFF2-40B4-BE49-F238E27FC236}">
                <a16:creationId xmlns:a16="http://schemas.microsoft.com/office/drawing/2014/main" id="{A39CED91-6C5B-2448-B78D-ED504D5D0B70}"/>
              </a:ext>
            </a:extLst>
          </p:cNvPr>
          <p:cNvSpPr/>
          <p:nvPr/>
        </p:nvSpPr>
        <p:spPr>
          <a:xfrm>
            <a:off x="370892" y="543991"/>
            <a:ext cx="4069897" cy="584775"/>
          </a:xfrm>
          <a:prstGeom prst="rect">
            <a:avLst/>
          </a:prstGeom>
        </p:spPr>
        <p:txBody>
          <a:bodyPr wrap="none">
            <a:spAutoFit/>
          </a:bodyPr>
          <a:lstStyle/>
          <a:p>
            <a:r>
              <a:rPr lang="es-CO" sz="3200" b="1" spc="-51" dirty="0">
                <a:solidFill>
                  <a:schemeClr val="accent2">
                    <a:lumMod val="20000"/>
                    <a:lumOff val="80000"/>
                  </a:schemeClr>
                </a:solidFill>
                <a:latin typeface="Tahoma"/>
                <a:cs typeface="Tahoma"/>
              </a:rPr>
              <a:t>Nombre Académico</a:t>
            </a:r>
            <a:endParaRPr lang="es-CO" sz="3200" dirty="0">
              <a:solidFill>
                <a:schemeClr val="accent2">
                  <a:lumMod val="20000"/>
                  <a:lumOff val="80000"/>
                </a:schemeClr>
              </a:solidFill>
            </a:endParaRPr>
          </a:p>
        </p:txBody>
      </p:sp>
      <p:sp>
        <p:nvSpPr>
          <p:cNvPr id="3" name="CuadroTexto 2"/>
          <p:cNvSpPr txBox="1"/>
          <p:nvPr/>
        </p:nvSpPr>
        <p:spPr>
          <a:xfrm>
            <a:off x="570396" y="1779406"/>
            <a:ext cx="9520719" cy="5016758"/>
          </a:xfrm>
          <a:prstGeom prst="rect">
            <a:avLst/>
          </a:prstGeom>
          <a:noFill/>
        </p:spPr>
        <p:txBody>
          <a:bodyPr wrap="square" rtlCol="0">
            <a:spAutoFit/>
          </a:bodyPr>
          <a:lstStyle/>
          <a:p>
            <a:pPr algn="just"/>
            <a:r>
              <a:rPr lang="es-CO" sz="4000" dirty="0">
                <a:latin typeface="Times New Roman" panose="02020603050405020304" pitchFamily="18" charset="0"/>
                <a:cs typeface="Times New Roman" panose="02020603050405020304" pitchFamily="18" charset="0"/>
              </a:rPr>
              <a:t>Se desarrollara una app con una serie de preguntas y respuestas tipo enciclopedia virtual de conocimientos académicos la cual va ayudar a los aprendices de la institución o centro (SENA) que tienen dificultades en algunas áreas de su curso.</a:t>
            </a:r>
          </a:p>
          <a:p>
            <a:pPr algn="just"/>
            <a:endParaRPr lang="es-CO" sz="4000" dirty="0">
              <a:latin typeface="Times New Roman" panose="02020603050405020304" pitchFamily="18" charset="0"/>
              <a:cs typeface="Times New Roman" panose="02020603050405020304" pitchFamily="18" charset="0"/>
            </a:endParaRPr>
          </a:p>
          <a:p>
            <a:pPr algn="just"/>
            <a:endParaRPr lang="es-CO" sz="4000" dirty="0">
              <a:solidFill>
                <a:schemeClr val="accent2">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0348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a:extLst>
              <a:ext uri="{FF2B5EF4-FFF2-40B4-BE49-F238E27FC236}">
                <a16:creationId xmlns:a16="http://schemas.microsoft.com/office/drawing/2014/main" id="{C1180F09-4E3B-F244-A09E-ADFECD08949E}"/>
              </a:ext>
            </a:extLst>
          </p:cNvPr>
          <p:cNvCxnSpPr>
            <a:cxnSpLocks/>
          </p:cNvCxnSpPr>
          <p:nvPr/>
        </p:nvCxnSpPr>
        <p:spPr>
          <a:xfrm>
            <a:off x="311284" y="1078890"/>
            <a:ext cx="10038944"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 name="Conector recto 4">
            <a:extLst>
              <a:ext uri="{FF2B5EF4-FFF2-40B4-BE49-F238E27FC236}">
                <a16:creationId xmlns:a16="http://schemas.microsoft.com/office/drawing/2014/main" id="{BAD71178-3304-494A-BE6D-F9A253F14659}"/>
              </a:ext>
            </a:extLst>
          </p:cNvPr>
          <p:cNvCxnSpPr>
            <a:cxnSpLocks/>
          </p:cNvCxnSpPr>
          <p:nvPr/>
        </p:nvCxnSpPr>
        <p:spPr>
          <a:xfrm>
            <a:off x="311285" y="6398580"/>
            <a:ext cx="10142707"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Rectángulo 9">
            <a:extLst>
              <a:ext uri="{FF2B5EF4-FFF2-40B4-BE49-F238E27FC236}">
                <a16:creationId xmlns:a16="http://schemas.microsoft.com/office/drawing/2014/main" id="{A39CED91-6C5B-2448-B78D-ED504D5D0B70}"/>
              </a:ext>
            </a:extLst>
          </p:cNvPr>
          <p:cNvSpPr/>
          <p:nvPr/>
        </p:nvSpPr>
        <p:spPr>
          <a:xfrm>
            <a:off x="581125" y="388626"/>
            <a:ext cx="4780584" cy="584775"/>
          </a:xfrm>
          <a:prstGeom prst="rect">
            <a:avLst/>
          </a:prstGeom>
        </p:spPr>
        <p:txBody>
          <a:bodyPr wrap="square">
            <a:spAutoFit/>
          </a:bodyPr>
          <a:lstStyle/>
          <a:p>
            <a:r>
              <a:rPr lang="es-CO" sz="3200" b="1" spc="-51" dirty="0">
                <a:solidFill>
                  <a:schemeClr val="accent2">
                    <a:lumMod val="20000"/>
                    <a:lumOff val="80000"/>
                  </a:schemeClr>
                </a:solidFill>
                <a:latin typeface="Tahoma"/>
                <a:cs typeface="Tahoma"/>
              </a:rPr>
              <a:t>NOMBRE COMERCIAL</a:t>
            </a:r>
            <a:endParaRPr lang="es-CO" sz="3200" dirty="0">
              <a:solidFill>
                <a:schemeClr val="accent2">
                  <a:lumMod val="20000"/>
                  <a:lumOff val="80000"/>
                </a:schemeClr>
              </a:solidFill>
            </a:endParaRPr>
          </a:p>
        </p:txBody>
      </p:sp>
      <p:pic>
        <p:nvPicPr>
          <p:cNvPr id="12" name="Imagen 11">
            <a:extLst>
              <a:ext uri="{FF2B5EF4-FFF2-40B4-BE49-F238E27FC236}">
                <a16:creationId xmlns:a16="http://schemas.microsoft.com/office/drawing/2014/main" id="{22B1777B-3E22-496D-B698-431D6A980291}"/>
              </a:ext>
            </a:extLst>
          </p:cNvPr>
          <p:cNvPicPr>
            <a:picLocks noChangeAspect="1"/>
          </p:cNvPicPr>
          <p:nvPr/>
        </p:nvPicPr>
        <p:blipFill rotWithShape="1">
          <a:blip r:embed="rId3"/>
          <a:srcRect t="20919" b="1"/>
          <a:stretch/>
        </p:blipFill>
        <p:spPr>
          <a:xfrm>
            <a:off x="597751" y="3749039"/>
            <a:ext cx="5786423" cy="2385643"/>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3436" y="1289867"/>
            <a:ext cx="6744587" cy="2248195"/>
          </a:xfrm>
          <a:prstGeom prst="rect">
            <a:avLst/>
          </a:prstGeom>
        </p:spPr>
      </p:pic>
    </p:spTree>
    <p:extLst>
      <p:ext uri="{BB962C8B-B14F-4D97-AF65-F5344CB8AC3E}">
        <p14:creationId xmlns:p14="http://schemas.microsoft.com/office/powerpoint/2010/main" val="2156851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176866" y="237105"/>
            <a:ext cx="7755467" cy="646331"/>
          </a:xfrm>
          <a:prstGeom prst="rect">
            <a:avLst/>
          </a:prstGeom>
          <a:noFill/>
        </p:spPr>
        <p:txBody>
          <a:bodyPr wrap="square" rtlCol="0">
            <a:spAutoFit/>
          </a:bodyPr>
          <a:lstStyle/>
          <a:p>
            <a:r>
              <a:rPr lang="es-CO" sz="3600" dirty="0">
                <a:solidFill>
                  <a:schemeClr val="accent2">
                    <a:lumMod val="75000"/>
                  </a:schemeClr>
                </a:solidFill>
              </a:rPr>
              <a:t>PROBLEMA</a:t>
            </a:r>
          </a:p>
        </p:txBody>
      </p:sp>
      <p:cxnSp>
        <p:nvCxnSpPr>
          <p:cNvPr id="5" name="Conector recto 4">
            <a:extLst>
              <a:ext uri="{FF2B5EF4-FFF2-40B4-BE49-F238E27FC236}">
                <a16:creationId xmlns:a16="http://schemas.microsoft.com/office/drawing/2014/main" id="{62E4837C-185F-4757-8A35-0E06BC8E7514}"/>
              </a:ext>
            </a:extLst>
          </p:cNvPr>
          <p:cNvCxnSpPr>
            <a:cxnSpLocks/>
          </p:cNvCxnSpPr>
          <p:nvPr/>
        </p:nvCxnSpPr>
        <p:spPr>
          <a:xfrm>
            <a:off x="699048" y="864901"/>
            <a:ext cx="9033752"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3" name="Rectángulo 2">
            <a:extLst>
              <a:ext uri="{FF2B5EF4-FFF2-40B4-BE49-F238E27FC236}">
                <a16:creationId xmlns:a16="http://schemas.microsoft.com/office/drawing/2014/main" id="{B1BA8A4E-6153-447B-9104-304CD9C74429}"/>
              </a:ext>
            </a:extLst>
          </p:cNvPr>
          <p:cNvSpPr/>
          <p:nvPr/>
        </p:nvSpPr>
        <p:spPr>
          <a:xfrm>
            <a:off x="1176866" y="1058230"/>
            <a:ext cx="9305604" cy="2246769"/>
          </a:xfrm>
          <a:prstGeom prst="rect">
            <a:avLst/>
          </a:prstGeom>
        </p:spPr>
        <p:txBody>
          <a:bodyPr wrap="square">
            <a:spAutoFit/>
          </a:bodyPr>
          <a:lstStyle/>
          <a:p>
            <a:pPr algn="just"/>
            <a:endParaRPr lang="es-CO" sz="2800" dirty="0">
              <a:latin typeface="Times New Roman" panose="02020603050405020304" pitchFamily="18" charset="0"/>
              <a:cs typeface="Times New Roman" panose="02020603050405020304" pitchFamily="18" charset="0"/>
            </a:endParaRPr>
          </a:p>
          <a:p>
            <a:pPr algn="just"/>
            <a:r>
              <a:rPr lang="es-CO" sz="2800" dirty="0">
                <a:latin typeface="Times New Roman" panose="02020603050405020304" pitchFamily="18" charset="0"/>
                <a:cs typeface="Times New Roman" panose="02020603050405020304" pitchFamily="18" charset="0"/>
              </a:rPr>
              <a:t>¿Cómo desarrollar un software de aplicación apoyado en el uso de dispositivos móviles como medio de interacción con el usuario, que permita gestionar y hacer los cuestionarios de preguntas y respuestas? </a:t>
            </a:r>
          </a:p>
        </p:txBody>
      </p:sp>
      <p:pic>
        <p:nvPicPr>
          <p:cNvPr id="1026" name="Picture 2" descr="Resultado de imagen para problemÃ¡tica">
            <a:extLst>
              <a:ext uri="{FF2B5EF4-FFF2-40B4-BE49-F238E27FC236}">
                <a16:creationId xmlns:a16="http://schemas.microsoft.com/office/drawing/2014/main" id="{07FA373E-3AD9-45B6-8ADD-6FCE40709EE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2679" b="89286" l="6667" r="95556">
                        <a14:foregroundMark x1="26222" y1="16071" x2="26222" y2="16071"/>
                        <a14:foregroundMark x1="15111" y1="20982" x2="15111" y2="20982"/>
                        <a14:foregroundMark x1="22222" y1="4464" x2="22222" y2="4464"/>
                        <a14:foregroundMark x1="55111" y1="11161" x2="55111" y2="11161"/>
                        <a14:foregroundMark x1="45778" y1="28571" x2="45778" y2="28571"/>
                        <a14:foregroundMark x1="50667" y1="44643" x2="50667" y2="44643"/>
                        <a14:foregroundMark x1="45333" y1="67857" x2="45333" y2="67857"/>
                        <a14:foregroundMark x1="55556" y1="45089" x2="55556" y2="45089"/>
                        <a14:foregroundMark x1="48889" y1="35268" x2="48889" y2="35268"/>
                        <a14:foregroundMark x1="21778" y1="34821" x2="21778" y2="34821"/>
                        <a14:foregroundMark x1="7111" y1="9375" x2="7111" y2="9375"/>
                        <a14:foregroundMark x1="78222" y1="22768" x2="78222" y2="22768"/>
                        <a14:foregroundMark x1="72000" y1="22768" x2="72000" y2="22768"/>
                        <a14:foregroundMark x1="64000" y1="12946" x2="64000" y2="12946"/>
                        <a14:foregroundMark x1="94222" y1="5804" x2="94222" y2="5804"/>
                        <a14:foregroundMark x1="95556" y1="12500" x2="95556" y2="12500"/>
                        <a14:foregroundMark x1="68000" y1="5357" x2="68000" y2="5357"/>
                        <a14:foregroundMark x1="78667" y1="2679" x2="78667" y2="2679"/>
                        <a14:foregroundMark x1="72889" y1="54018" x2="72889" y2="54018"/>
                        <a14:foregroundMark x1="76000" y1="83482" x2="76000" y2="83482"/>
                        <a14:foregroundMark x1="68444" y1="77232" x2="68444" y2="77232"/>
                        <a14:foregroundMark x1="79111" y1="51786" x2="79111" y2="51786"/>
                        <a14:foregroundMark x1="46667" y1="52679" x2="46667" y2="52679"/>
                        <a14:foregroundMark x1="74667" y1="33036" x2="74667" y2="33036"/>
                      </a14:backgroundRemoval>
                    </a14:imgEffect>
                  </a14:imgLayer>
                </a14:imgProps>
              </a:ext>
              <a:ext uri="{28A0092B-C50C-407E-A947-70E740481C1C}">
                <a14:useLocalDpi xmlns:a14="http://schemas.microsoft.com/office/drawing/2010/main" val="0"/>
              </a:ext>
            </a:extLst>
          </a:blip>
          <a:srcRect/>
          <a:stretch>
            <a:fillRect/>
          </a:stretch>
        </p:blipFill>
        <p:spPr bwMode="auto">
          <a:xfrm>
            <a:off x="3997234" y="3429000"/>
            <a:ext cx="4833257" cy="3247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489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70957" y="942014"/>
            <a:ext cx="9006418" cy="3293209"/>
          </a:xfrm>
          <a:prstGeom prst="rect">
            <a:avLst/>
          </a:prstGeom>
        </p:spPr>
        <p:txBody>
          <a:bodyPr wrap="square">
            <a:spAutoFit/>
          </a:bodyPr>
          <a:lstStyle/>
          <a:p>
            <a:pPr algn="just"/>
            <a:endParaRPr lang="es-CO" sz="2400" dirty="0">
              <a:latin typeface="Times New Roman" panose="02020603050405020304" pitchFamily="18" charset="0"/>
              <a:cs typeface="Times New Roman" panose="02020603050405020304" pitchFamily="18" charset="0"/>
            </a:endParaRPr>
          </a:p>
          <a:p>
            <a:pPr algn="just"/>
            <a:r>
              <a:rPr lang="es-CO" sz="4000" dirty="0">
                <a:latin typeface="Times New Roman" panose="02020603050405020304" pitchFamily="18" charset="0"/>
                <a:cs typeface="Times New Roman" panose="02020603050405020304" pitchFamily="18" charset="0"/>
              </a:rPr>
              <a:t>Desarrollar un aplicativo móvil o pagina online en donde se pueda interactuar haciendo preguntas donde otras personas nos puedan ayudar.</a:t>
            </a:r>
          </a:p>
          <a:p>
            <a:pPr algn="just"/>
            <a:endParaRPr lang="es-CO" sz="2400" dirty="0">
              <a:latin typeface="Times New Roman" panose="02020603050405020304" pitchFamily="18" charset="0"/>
              <a:cs typeface="Times New Roman" panose="02020603050405020304" pitchFamily="18" charset="0"/>
            </a:endParaRPr>
          </a:p>
        </p:txBody>
      </p:sp>
      <p:sp>
        <p:nvSpPr>
          <p:cNvPr id="3" name="CuadroTexto 2"/>
          <p:cNvSpPr txBox="1"/>
          <p:nvPr/>
        </p:nvSpPr>
        <p:spPr>
          <a:xfrm>
            <a:off x="1016937" y="556125"/>
            <a:ext cx="5317067" cy="646331"/>
          </a:xfrm>
          <a:prstGeom prst="rect">
            <a:avLst/>
          </a:prstGeom>
          <a:noFill/>
        </p:spPr>
        <p:txBody>
          <a:bodyPr wrap="square" rtlCol="0">
            <a:spAutoFit/>
          </a:bodyPr>
          <a:lstStyle/>
          <a:p>
            <a:r>
              <a:rPr lang="es-CO" sz="3600" b="1" dirty="0"/>
              <a:t>OBJETIVOS GENERAL</a:t>
            </a:r>
          </a:p>
        </p:txBody>
      </p:sp>
      <p:pic>
        <p:nvPicPr>
          <p:cNvPr id="1028" name="Picture 4" descr="Resultado de imagen para OBJETIV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466" y="4235223"/>
            <a:ext cx="4862298" cy="18912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OBJETIV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9764" y="4235223"/>
            <a:ext cx="2842052" cy="1891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006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62767" y="1629575"/>
            <a:ext cx="8423662" cy="2308324"/>
          </a:xfrm>
          <a:prstGeom prst="rect">
            <a:avLst/>
          </a:prstGeom>
        </p:spPr>
        <p:txBody>
          <a:bodyPr wrap="square">
            <a:spAutoFit/>
          </a:bodyPr>
          <a:lstStyle/>
          <a:p>
            <a:pPr algn="just"/>
            <a:r>
              <a:rPr lang="es-CO" sz="4000" dirty="0">
                <a:latin typeface="Times New Roman" panose="02020603050405020304" pitchFamily="18" charset="0"/>
                <a:cs typeface="Times New Roman" panose="02020603050405020304" pitchFamily="18" charset="0"/>
              </a:rPr>
              <a:t>Contribuir con la adquisición de un conocimiento entre los aprendices del sena. </a:t>
            </a:r>
          </a:p>
          <a:p>
            <a:pPr algn="just"/>
            <a:endParaRPr lang="es-CO" sz="2400" dirty="0">
              <a:latin typeface="Times New Roman" panose="02020603050405020304" pitchFamily="18" charset="0"/>
              <a:cs typeface="Times New Roman" panose="02020603050405020304" pitchFamily="18" charset="0"/>
            </a:endParaRPr>
          </a:p>
        </p:txBody>
      </p:sp>
      <p:sp>
        <p:nvSpPr>
          <p:cNvPr id="3" name="CuadroTexto 2"/>
          <p:cNvSpPr txBox="1"/>
          <p:nvPr/>
        </p:nvSpPr>
        <p:spPr>
          <a:xfrm>
            <a:off x="937683" y="714068"/>
            <a:ext cx="5317067" cy="646331"/>
          </a:xfrm>
          <a:prstGeom prst="rect">
            <a:avLst/>
          </a:prstGeom>
          <a:noFill/>
        </p:spPr>
        <p:txBody>
          <a:bodyPr wrap="square" rtlCol="0">
            <a:spAutoFit/>
          </a:bodyPr>
          <a:lstStyle/>
          <a:p>
            <a:r>
              <a:rPr lang="es-CO" sz="3600" b="1" dirty="0"/>
              <a:t>OBJETIVO ESPECIFICO 1</a:t>
            </a:r>
          </a:p>
        </p:txBody>
      </p:sp>
      <p:pic>
        <p:nvPicPr>
          <p:cNvPr id="1028" name="Picture 4" descr="Resultado de imagen para OBJETIV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68" y="3817595"/>
            <a:ext cx="5337592" cy="207612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OBJETIV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6213" y="3817595"/>
            <a:ext cx="3120216" cy="2076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037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70957" y="1662686"/>
            <a:ext cx="9006418" cy="1754326"/>
          </a:xfrm>
          <a:prstGeom prst="rect">
            <a:avLst/>
          </a:prstGeom>
        </p:spPr>
        <p:txBody>
          <a:bodyPr wrap="square">
            <a:spAutoFit/>
          </a:bodyPr>
          <a:lstStyle/>
          <a:p>
            <a:pPr algn="ctr"/>
            <a:r>
              <a:rPr lang="es-CO" sz="3600" dirty="0">
                <a:latin typeface="Times New Roman" panose="02020603050405020304" pitchFamily="18" charset="0"/>
                <a:cs typeface="Times New Roman" panose="02020603050405020304" pitchFamily="18" charset="0"/>
              </a:rPr>
              <a:t>Implementar una plataforma en donde los aprendices puedan interactuar sin temor a fracasar.</a:t>
            </a:r>
          </a:p>
        </p:txBody>
      </p:sp>
      <p:sp>
        <p:nvSpPr>
          <p:cNvPr id="3" name="CuadroTexto 2"/>
          <p:cNvSpPr txBox="1"/>
          <p:nvPr/>
        </p:nvSpPr>
        <p:spPr>
          <a:xfrm>
            <a:off x="1228628" y="693774"/>
            <a:ext cx="5317067" cy="646331"/>
          </a:xfrm>
          <a:prstGeom prst="rect">
            <a:avLst/>
          </a:prstGeom>
          <a:noFill/>
        </p:spPr>
        <p:txBody>
          <a:bodyPr wrap="square" rtlCol="0">
            <a:spAutoFit/>
          </a:bodyPr>
          <a:lstStyle/>
          <a:p>
            <a:r>
              <a:rPr lang="es-CO" sz="3600" b="1" dirty="0"/>
              <a:t>OBJETIVO ESPECIFICO 2</a:t>
            </a:r>
          </a:p>
        </p:txBody>
      </p:sp>
      <p:pic>
        <p:nvPicPr>
          <p:cNvPr id="1028" name="Picture 4" descr="Resultado de imagen para OBJETIV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902" y="4062174"/>
            <a:ext cx="5243082" cy="203936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OBJETIV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8983" y="4062174"/>
            <a:ext cx="3064623" cy="2039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684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6D1030E-73E0-4F41-9C31-B0DAF467FF89}"/>
              </a:ext>
            </a:extLst>
          </p:cNvPr>
          <p:cNvSpPr/>
          <p:nvPr/>
        </p:nvSpPr>
        <p:spPr>
          <a:xfrm>
            <a:off x="708751" y="2669923"/>
            <a:ext cx="9715409" cy="2585323"/>
          </a:xfrm>
          <a:prstGeom prst="rect">
            <a:avLst/>
          </a:prstGeom>
        </p:spPr>
        <p:txBody>
          <a:bodyPr wrap="square">
            <a:spAutoFit/>
          </a:bodyPr>
          <a:lstStyle/>
          <a:p>
            <a:pPr algn="just"/>
            <a:r>
              <a:rPr lang="es-ES" sz="3600" dirty="0">
                <a:solidFill>
                  <a:schemeClr val="accent2">
                    <a:lumMod val="40000"/>
                    <a:lumOff val="60000"/>
                  </a:schemeClr>
                </a:solidFill>
                <a:latin typeface="Times New Roman" panose="02020603050405020304" pitchFamily="18" charset="0"/>
                <a:cs typeface="Times New Roman" panose="02020603050405020304" pitchFamily="18" charset="0"/>
              </a:rPr>
              <a:t>Desarrollamos este proyecto porque tenemos la misión de contribuir con los aprendices del centro educativo, para que adquieran conocimientos, esto para nosotros es la mayor motivación.</a:t>
            </a:r>
            <a:endParaRPr lang="es-CO" sz="3600" dirty="0">
              <a:solidFill>
                <a:schemeClr val="accent2">
                  <a:lumMod val="40000"/>
                  <a:lumOff val="60000"/>
                </a:schemeClr>
              </a:solidFill>
              <a:latin typeface="Times New Roman" panose="02020603050405020304" pitchFamily="18" charset="0"/>
              <a:cs typeface="Times New Roman" panose="02020603050405020304" pitchFamily="18" charset="0"/>
            </a:endParaRPr>
          </a:p>
          <a:p>
            <a:pPr algn="just"/>
            <a:endParaRPr lang="es-CO" dirty="0">
              <a:latin typeface="Times New Roman" panose="02020603050405020304" pitchFamily="18" charset="0"/>
              <a:cs typeface="Times New Roman" panose="02020603050405020304" pitchFamily="18" charset="0"/>
            </a:endParaRPr>
          </a:p>
        </p:txBody>
      </p:sp>
      <p:sp>
        <p:nvSpPr>
          <p:cNvPr id="3" name="AutoShape 2" descr="https://lh3.googleusercontent.com/Fcz6fW7n7z9JR81ILy8YYn4Ab1kAT7XxSTTY5hznTu3Ioa0nAeWq6kgERRu240QvI7jC6Z9BNbNZkbROL8ZE1jOXNT08lhbn2V78rOZqUX-CA7MYPaY3WY3xLnXMGHm8qF_MYrFdS8Dw0AOM-gz-aznx8Vb4TFBSGLOz8YT2-vtqZYLMY1jdW0FxJEdbzaaYEUPJZRSwD_fVIxgUM37agSpH8JHFkPP34PHDACNXi6kc_L96ZiLe2nkoK2wmUl85263KS70dXVbT4BmVw_-ltxsL-rYqsZ2emN11usMxlCu3lRqIUAHn_1ptiq7T_MuI79PhfjsHoSYnxOZz3Tk9yFXg5bW_BUpajbDZA5JYqdfhvdFxLJMxYFX-6QH7m2Fy-wHCrEliI8OJSVKLilcJ1Unv2bUjtWxa7uJy9RwaRiJ4mpLGlb9P4ltELPbHrK2JSdC7ph_O-KWK2wCdowc7HAFKjQial8RKE3FiKA6mxsei3juFcpGQr8fraTllOEs72ntvnMIt5ULr3HJto3-B09wlW9DBpAyQoej3PICrQDbtRZ05BGYJ8FBNweco46zz8Vsk_z11-eKQOlUuQLVQi6WUHed7lGEVdH6PCu3eyb_9DwjP-y_jcTI9wkBuV1616qH6cIUb26IbS4A4fcShqxpYtNPyjJbg=w404-h166-no">
            <a:extLst>
              <a:ext uri="{FF2B5EF4-FFF2-40B4-BE49-F238E27FC236}">
                <a16:creationId xmlns:a16="http://schemas.microsoft.com/office/drawing/2014/main" id="{816AB10E-D766-4FC5-8C85-1626E30380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4" name="AutoShape 4" descr="https://lh3.googleusercontent.com/Fcz6fW7n7z9JR81ILy8YYn4Ab1kAT7XxSTTY5hznTu3Ioa0nAeWq6kgERRu240QvI7jC6Z9BNbNZkbROL8ZE1jOXNT08lhbn2V78rOZqUX-CA7MYPaY3WY3xLnXMGHm8qF_MYrFdS8Dw0AOM-gz-aznx8Vb4TFBSGLOz8YT2-vtqZYLMY1jdW0FxJEdbzaaYEUPJZRSwD_fVIxgUM37agSpH8JHFkPP34PHDACNXi6kc_L96ZiLe2nkoK2wmUl85263KS70dXVbT4BmVw_-ltxsL-rYqsZ2emN11usMxlCu3lRqIUAHn_1ptiq7T_MuI79PhfjsHoSYnxOZz3Tk9yFXg5bW_BUpajbDZA5JYqdfhvdFxLJMxYFX-6QH7m2Fy-wHCrEliI8OJSVKLilcJ1Unv2bUjtWxa7uJy9RwaRiJ4mpLGlb9P4ltELPbHrK2JSdC7ph_O-KWK2wCdowc7HAFKjQial8RKE3FiKA6mxsei3juFcpGQr8fraTllOEs72ntvnMIt5ULr3HJto3-B09wlW9DBpAyQoej3PICrQDbtRZ05BGYJ8FBNweco46zz8Vsk_z11-eKQOlUuQLVQi6WUHed7lGEVdH6PCu3eyb_9DwjP-y_jcTI9wkBuV1616qH6cIUb26IbS4A4fcShqxpYtNPyjJbg=w404-h166-no">
            <a:extLst>
              <a:ext uri="{FF2B5EF4-FFF2-40B4-BE49-F238E27FC236}">
                <a16:creationId xmlns:a16="http://schemas.microsoft.com/office/drawing/2014/main" id="{36AFFFE1-4E1A-40EE-B223-CA5EFC70526F}"/>
              </a:ext>
            </a:extLst>
          </p:cNvPr>
          <p:cNvSpPr>
            <a:spLocks noChangeAspect="1" noChangeArrowheads="1"/>
          </p:cNvSpPr>
          <p:nvPr/>
        </p:nvSpPr>
        <p:spPr bwMode="auto">
          <a:xfrm>
            <a:off x="2610679" y="121588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5" name="CuadroTexto 4">
            <a:extLst>
              <a:ext uri="{FF2B5EF4-FFF2-40B4-BE49-F238E27FC236}">
                <a16:creationId xmlns:a16="http://schemas.microsoft.com/office/drawing/2014/main" id="{EDB6701D-6FBA-4BDA-AC6A-DE7396F758BE}"/>
              </a:ext>
            </a:extLst>
          </p:cNvPr>
          <p:cNvSpPr txBox="1"/>
          <p:nvPr/>
        </p:nvSpPr>
        <p:spPr>
          <a:xfrm>
            <a:off x="600685" y="664213"/>
            <a:ext cx="3910045" cy="646331"/>
          </a:xfrm>
          <a:prstGeom prst="rect">
            <a:avLst/>
          </a:prstGeom>
          <a:noFill/>
        </p:spPr>
        <p:txBody>
          <a:bodyPr wrap="none" rtlCol="0">
            <a:spAutoFit/>
          </a:bodyPr>
          <a:lstStyle/>
          <a:p>
            <a:r>
              <a:rPr lang="es-ES" sz="3600" b="1" dirty="0">
                <a:solidFill>
                  <a:schemeClr val="accent2">
                    <a:lumMod val="20000"/>
                    <a:lumOff val="80000"/>
                  </a:schemeClr>
                </a:solidFill>
                <a:latin typeface="Tahoma" panose="020B0604030504040204" pitchFamily="34" charset="0"/>
                <a:ea typeface="Tahoma" panose="020B0604030504040204" pitchFamily="34" charset="0"/>
                <a:cs typeface="Tahoma" panose="020B0604030504040204" pitchFamily="34" charset="0"/>
              </a:rPr>
              <a:t>JUSTIFICACION</a:t>
            </a:r>
          </a:p>
        </p:txBody>
      </p:sp>
      <p:cxnSp>
        <p:nvCxnSpPr>
          <p:cNvPr id="6" name="Conector recto 5">
            <a:extLst>
              <a:ext uri="{FF2B5EF4-FFF2-40B4-BE49-F238E27FC236}">
                <a16:creationId xmlns:a16="http://schemas.microsoft.com/office/drawing/2014/main" id="{62E4837C-185F-4757-8A35-0E06BC8E7514}"/>
              </a:ext>
            </a:extLst>
          </p:cNvPr>
          <p:cNvCxnSpPr>
            <a:cxnSpLocks/>
          </p:cNvCxnSpPr>
          <p:nvPr/>
        </p:nvCxnSpPr>
        <p:spPr>
          <a:xfrm>
            <a:off x="499620" y="1626745"/>
            <a:ext cx="992454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3069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a:extLst>
              <a:ext uri="{FF2B5EF4-FFF2-40B4-BE49-F238E27FC236}">
                <a16:creationId xmlns:a16="http://schemas.microsoft.com/office/drawing/2014/main" id="{C1180F09-4E3B-F244-A09E-ADFECD08949E}"/>
              </a:ext>
            </a:extLst>
          </p:cNvPr>
          <p:cNvCxnSpPr>
            <a:cxnSpLocks/>
          </p:cNvCxnSpPr>
          <p:nvPr/>
        </p:nvCxnSpPr>
        <p:spPr>
          <a:xfrm>
            <a:off x="311284" y="1338030"/>
            <a:ext cx="10038944"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 name="Conector recto 4">
            <a:extLst>
              <a:ext uri="{FF2B5EF4-FFF2-40B4-BE49-F238E27FC236}">
                <a16:creationId xmlns:a16="http://schemas.microsoft.com/office/drawing/2014/main" id="{BAD71178-3304-494A-BE6D-F9A253F14659}"/>
              </a:ext>
            </a:extLst>
          </p:cNvPr>
          <p:cNvCxnSpPr>
            <a:cxnSpLocks/>
          </p:cNvCxnSpPr>
          <p:nvPr/>
        </p:nvCxnSpPr>
        <p:spPr>
          <a:xfrm>
            <a:off x="311285" y="6398580"/>
            <a:ext cx="10142707"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Rectángulo 6">
            <a:extLst>
              <a:ext uri="{FF2B5EF4-FFF2-40B4-BE49-F238E27FC236}">
                <a16:creationId xmlns:a16="http://schemas.microsoft.com/office/drawing/2014/main" id="{A39CED91-6C5B-2448-B78D-ED504D5D0B70}"/>
              </a:ext>
            </a:extLst>
          </p:cNvPr>
          <p:cNvSpPr/>
          <p:nvPr/>
        </p:nvSpPr>
        <p:spPr>
          <a:xfrm>
            <a:off x="749435" y="623223"/>
            <a:ext cx="3644011" cy="646331"/>
          </a:xfrm>
          <a:prstGeom prst="rect">
            <a:avLst/>
          </a:prstGeom>
        </p:spPr>
        <p:txBody>
          <a:bodyPr wrap="none">
            <a:spAutoFit/>
          </a:bodyPr>
          <a:lstStyle/>
          <a:p>
            <a:r>
              <a:rPr lang="es-CO" sz="3600" b="1" spc="-51" dirty="0">
                <a:solidFill>
                  <a:schemeClr val="accent2">
                    <a:lumMod val="20000"/>
                    <a:lumOff val="80000"/>
                  </a:schemeClr>
                </a:solidFill>
                <a:latin typeface="Tahoma"/>
                <a:cs typeface="Tahoma"/>
              </a:rPr>
              <a:t>LIMITACIONES</a:t>
            </a:r>
            <a:endParaRPr lang="es-CO" sz="3600" dirty="0"/>
          </a:p>
        </p:txBody>
      </p:sp>
      <p:pic>
        <p:nvPicPr>
          <p:cNvPr id="1026" name="Picture 2" descr="Resultado de imagen para equipos tecnologic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748" y="1902489"/>
            <a:ext cx="4470290" cy="36954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grupo de persona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1525" y="1521779"/>
            <a:ext cx="4876800" cy="487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05264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3337</TotalTime>
  <Words>1026</Words>
  <Application>Microsoft Office PowerPoint</Application>
  <PresentationFormat>Panorámica</PresentationFormat>
  <Paragraphs>101</Paragraphs>
  <Slides>17</Slides>
  <Notes>16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17</vt:i4>
      </vt:variant>
    </vt:vector>
  </HeadingPairs>
  <TitlesOfParts>
    <vt:vector size="24" baseType="lpstr">
      <vt:lpstr>Arial</vt:lpstr>
      <vt:lpstr>Calibri</vt:lpstr>
      <vt:lpstr>Calibri Light</vt:lpstr>
      <vt:lpstr>Tahoma</vt:lpstr>
      <vt:lpstr>Times New Roman</vt:lpstr>
      <vt:lpstr>Work sans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Microsoft Office</dc:creator>
  <cp:lastModifiedBy>Juan David Ortiz Valiente</cp:lastModifiedBy>
  <cp:revision>80</cp:revision>
  <cp:lastPrinted>2019-04-23T12:36:17Z</cp:lastPrinted>
  <dcterms:created xsi:type="dcterms:W3CDTF">2019-04-22T01:57:22Z</dcterms:created>
  <dcterms:modified xsi:type="dcterms:W3CDTF">2019-07-03T12:44:00Z</dcterms:modified>
</cp:coreProperties>
</file>