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4"/>
    <p:restoredTop sz="94619"/>
  </p:normalViewPr>
  <p:slideViewPr>
    <p:cSldViewPr snapToGrid="0" snapToObjects="1">
      <p:cViewPr varScale="1">
        <p:scale>
          <a:sx n="88" d="100"/>
          <a:sy n="88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0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3E45-E5FA-8C40-9436-90577774A00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07E1-7C44-E143-853B-C4FD289D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3000"/>
                <a:lumOff val="57000"/>
              </a:schemeClr>
            </a:gs>
            <a:gs pos="100000">
              <a:schemeClr val="accent1">
                <a:lumMod val="52000"/>
                <a:lumOff val="48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1591733"/>
            <a:ext cx="9144000" cy="2189163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latin typeface="Consolas" charset="0"/>
                <a:ea typeface="Consolas" charset="0"/>
                <a:cs typeface="Consolas" charset="0"/>
              </a:rPr>
              <a:t>PERA.coin</a:t>
            </a:r>
            <a:endParaRPr lang="en-US" sz="9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267" y="5147733"/>
            <a:ext cx="9144000" cy="141393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PERA INC</a:t>
            </a:r>
            <a:r>
              <a:rPr lang="en-US" b="1" dirty="0" smtClean="0"/>
              <a:t>.</a:t>
            </a:r>
          </a:p>
          <a:p>
            <a:pPr algn="l"/>
            <a:r>
              <a:rPr lang="en-US" b="1" dirty="0" err="1" smtClean="0"/>
              <a:t>Experta</a:t>
            </a:r>
            <a:r>
              <a:rPr lang="en-US" b="1" dirty="0" smtClean="0"/>
              <a:t> Corporate and Fund Services S.A.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42, rue de la </a:t>
            </a:r>
            <a:r>
              <a:rPr lang="en-US" dirty="0" err="1" smtClean="0"/>
              <a:t>vallée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L-2661 Luxembourg </a:t>
            </a: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9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5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PERA.coin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PERA.coin</dc:title>
  <dc:creator>David Benque</dc:creator>
  <cp:lastModifiedBy>David Benque</cp:lastModifiedBy>
  <cp:revision>1</cp:revision>
  <dcterms:created xsi:type="dcterms:W3CDTF">2018-06-11T20:07:07Z</dcterms:created>
  <dcterms:modified xsi:type="dcterms:W3CDTF">2018-06-11T20:20:01Z</dcterms:modified>
</cp:coreProperties>
</file>