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vid Bestué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11T13:59:53.517">
    <p:pos x="6000" y="0"/>
    <p:text>hacer 0-4 average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ca90d6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ca90d6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ca90d6c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ca90d6c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e14ac6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e14ac6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ca90d6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ca90d6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ca90d6c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ca90d6c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ca90d6c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ca90d6c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ca90d6c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ca90d6c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ca90d6c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ca90d6c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e14ac6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e14ac6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ca90d6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ca90d6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ca90d6c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ca90d6c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ca90d6c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ca90d6c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588" y="152400"/>
            <a:ext cx="72968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1256650" y="377325"/>
            <a:ext cx="67422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1802550" y="59150"/>
            <a:ext cx="54117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Calibri"/>
                <a:ea typeface="Calibri"/>
                <a:cs typeface="Calibri"/>
                <a:sym typeface="Calibri"/>
              </a:rPr>
              <a:t>Are we socially biased?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5" y="1111965"/>
            <a:ext cx="5411699" cy="392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5" y="417450"/>
            <a:ext cx="5559499" cy="4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975" y="1616075"/>
            <a:ext cx="2854225" cy="175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148476" y="2277274"/>
            <a:ext cx="2363400" cy="1605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115150" y="1759000"/>
            <a:ext cx="2520900" cy="1605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690550"/>
            <a:ext cx="66865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5" y="152355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875" y="149700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25" y="154665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50" y="154665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100" y="1546650"/>
            <a:ext cx="1936050" cy="19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899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187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3713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8765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763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127550" y="4234100"/>
            <a:ext cx="17277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127550" y="4287200"/>
            <a:ext cx="35151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127550" y="4287200"/>
            <a:ext cx="54513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127550" y="4287200"/>
            <a:ext cx="70797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690075" y="4703575"/>
            <a:ext cx="28101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all possible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comparisons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(10)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01800" y="208500"/>
            <a:ext cx="1340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Blind </a:t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9218" y="927607"/>
            <a:ext cx="1181861" cy="338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23718" r="19210" t="0"/>
          <a:stretch/>
        </p:blipFill>
        <p:spPr>
          <a:xfrm>
            <a:off x="2737954" y="894909"/>
            <a:ext cx="1181860" cy="33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3210" l="31569" r="31421" t="4008"/>
          <a:stretch/>
        </p:blipFill>
        <p:spPr>
          <a:xfrm>
            <a:off x="6822249" y="871735"/>
            <a:ext cx="1081926" cy="34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13605" l="38953" r="41182" t="11845"/>
          <a:stretch/>
        </p:blipFill>
        <p:spPr>
          <a:xfrm>
            <a:off x="1465175" y="841600"/>
            <a:ext cx="1081926" cy="346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b="0" l="28190" r="25237" t="0"/>
          <a:stretch/>
        </p:blipFill>
        <p:spPr>
          <a:xfrm>
            <a:off x="5415861" y="876807"/>
            <a:ext cx="1211268" cy="34166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823975" y="4293425"/>
            <a:ext cx="14112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23975" y="4346525"/>
            <a:ext cx="28710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823975" y="4346525"/>
            <a:ext cx="44523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23975" y="4346525"/>
            <a:ext cx="5782500" cy="357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522475" y="4647275"/>
            <a:ext cx="28101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all possible comparisons (10)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075450" y="162150"/>
            <a:ext cx="1340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 Seen </a:t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6871975" y="4776000"/>
            <a:ext cx="2666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N=12 (seen)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+ 2 just unseen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00" y="135775"/>
            <a:ext cx="6725494" cy="48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6085"/>
          <a:stretch/>
        </p:blipFill>
        <p:spPr>
          <a:xfrm>
            <a:off x="191650" y="973100"/>
            <a:ext cx="6180324" cy="4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326150" y="248250"/>
            <a:ext cx="667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Is any beer </a:t>
            </a:r>
            <a:r>
              <a:rPr i="1" lang="es" sz="1800" u="sng">
                <a:latin typeface="Calibri"/>
                <a:ea typeface="Calibri"/>
                <a:cs typeface="Calibri"/>
                <a:sym typeface="Calibri"/>
              </a:rPr>
              <a:t>objectively /subjectively</a:t>
            </a: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better or worse than the others?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                        blind     /   seen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6712875" y="1433025"/>
            <a:ext cx="2666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N=12 (seen)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+ 2 just unseen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988" y="2115256"/>
            <a:ext cx="2129738" cy="256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6497010" y="2685120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514748" y="2337576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549773" y="3399685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549773" y="3504981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549773" y="3729441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 flipH="1" rot="10800000">
            <a:off x="6549767" y="3276968"/>
            <a:ext cx="2075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6208125" y="2366538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472813" y="2223810"/>
            <a:ext cx="241500" cy="92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8500825" y="3413948"/>
            <a:ext cx="241500" cy="119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714319" y="2493714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latin typeface="Calibri"/>
                <a:ea typeface="Calibri"/>
                <a:cs typeface="Calibri"/>
                <a:sym typeface="Calibri"/>
              </a:rPr>
              <a:t>blind</a:t>
            </a:r>
            <a:endParaRPr b="1"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714319" y="3834745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latin typeface="Calibri"/>
                <a:ea typeface="Calibri"/>
                <a:cs typeface="Calibri"/>
                <a:sym typeface="Calibri"/>
              </a:rPr>
              <a:t>seen</a:t>
            </a:r>
            <a:endParaRPr b="1" i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5">
            <a:alphaModFix/>
          </a:blip>
          <a:srcRect b="0" l="0" r="0" t="6085"/>
          <a:stretch/>
        </p:blipFill>
        <p:spPr>
          <a:xfrm>
            <a:off x="191650" y="973100"/>
            <a:ext cx="6180324" cy="4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326150" y="248250"/>
            <a:ext cx="667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Is any beer </a:t>
            </a:r>
            <a:r>
              <a:rPr i="1" lang="es" sz="1800" u="sng">
                <a:latin typeface="Calibri"/>
                <a:ea typeface="Calibri"/>
                <a:cs typeface="Calibri"/>
                <a:sym typeface="Calibri"/>
              </a:rPr>
              <a:t>objectively /</a:t>
            </a:r>
            <a:r>
              <a:rPr i="1" lang="es" sz="1800" u="sng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subjectively</a:t>
            </a: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better or worse than the others?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                        blind     /   </a:t>
            </a:r>
            <a:r>
              <a:rPr i="1" lang="es" sz="18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seen </a:t>
            </a:r>
            <a:endParaRPr i="1" sz="18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310775" y="3177450"/>
            <a:ext cx="2833200" cy="180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500"/>
            <a:ext cx="4580263" cy="29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00" y="1359050"/>
            <a:ext cx="4216300" cy="29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117625" y="2611475"/>
            <a:ext cx="417000" cy="14598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100" y="2869650"/>
            <a:ext cx="661800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1723325" y="1479500"/>
            <a:ext cx="476700" cy="2591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550500" y="218450"/>
            <a:ext cx="2043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Objectively (</a:t>
            </a: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Blind)</a:t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712875" y="1433025"/>
            <a:ext cx="2666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N=12 (seen)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+ 2 just unseen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988" y="2115256"/>
            <a:ext cx="2129738" cy="256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6497010" y="2685120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514748" y="2337576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549773" y="3399685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549773" y="3504981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6549773" y="3729441"/>
            <a:ext cx="1815300" cy="105300"/>
          </a:xfrm>
          <a:prstGeom prst="roundRect">
            <a:avLst>
              <a:gd fmla="val 16667" name="adj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flipH="1" rot="10800000">
            <a:off x="6549767" y="3276968"/>
            <a:ext cx="2075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6208125" y="2366538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472813" y="2223810"/>
            <a:ext cx="241500" cy="923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500825" y="3413948"/>
            <a:ext cx="241500" cy="119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8714319" y="2493714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latin typeface="Calibri"/>
                <a:ea typeface="Calibri"/>
                <a:cs typeface="Calibri"/>
                <a:sym typeface="Calibri"/>
              </a:rPr>
              <a:t>blind</a:t>
            </a:r>
            <a:endParaRPr b="1"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714319" y="3834745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latin typeface="Calibri"/>
                <a:ea typeface="Calibri"/>
                <a:cs typeface="Calibri"/>
                <a:sym typeface="Calibri"/>
              </a:rPr>
              <a:t>seen</a:t>
            </a:r>
            <a:endParaRPr b="1" i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6085"/>
          <a:stretch/>
        </p:blipFill>
        <p:spPr>
          <a:xfrm>
            <a:off x="191650" y="973100"/>
            <a:ext cx="6180324" cy="4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326150" y="248250"/>
            <a:ext cx="667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Is any beer </a:t>
            </a:r>
            <a:r>
              <a:rPr i="1" lang="es" sz="1800" u="sng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objectively </a:t>
            </a:r>
            <a:r>
              <a:rPr i="1" lang="es" sz="1800" u="sng">
                <a:latin typeface="Calibri"/>
                <a:ea typeface="Calibri"/>
                <a:cs typeface="Calibri"/>
                <a:sym typeface="Calibri"/>
              </a:rPr>
              <a:t>/subjectively</a:t>
            </a: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better or worse than the others?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i="1" lang="es" sz="1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blind </a:t>
            </a:r>
            <a:r>
              <a:rPr i="1" lang="es" sz="1800">
                <a:latin typeface="Calibri"/>
                <a:ea typeface="Calibri"/>
                <a:cs typeface="Calibri"/>
                <a:sym typeface="Calibri"/>
              </a:rPr>
              <a:t>    /   seen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371975" y="1794750"/>
            <a:ext cx="2772000" cy="155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500"/>
            <a:ext cx="4580263" cy="29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680600" y="3068225"/>
            <a:ext cx="476700" cy="113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991425" y="1449700"/>
            <a:ext cx="476700" cy="2591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550500" y="218450"/>
            <a:ext cx="2043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b="1" i="1" lang="es" sz="1800">
                <a:latin typeface="Calibri"/>
                <a:ea typeface="Calibri"/>
                <a:cs typeface="Calibri"/>
                <a:sym typeface="Calibri"/>
              </a:rPr>
              <a:t>bjectively (seen)</a:t>
            </a:r>
            <a:endParaRPr b="1"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225" y="218451"/>
            <a:ext cx="2465371" cy="27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2677225" y="1449700"/>
            <a:ext cx="476700" cy="2591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8917"/>
          <a:stretch/>
        </p:blipFill>
        <p:spPr>
          <a:xfrm>
            <a:off x="7197500" y="3147650"/>
            <a:ext cx="1718100" cy="1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6002950" y="3783150"/>
            <a:ext cx="983100" cy="9732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