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269" r:id="rId3"/>
    <p:sldId id="257" r:id="rId4"/>
    <p:sldId id="258" r:id="rId5"/>
    <p:sldId id="263" r:id="rId6"/>
    <p:sldId id="261" r:id="rId7"/>
    <p:sldId id="271" r:id="rId8"/>
    <p:sldId id="272" r:id="rId9"/>
    <p:sldId id="273" r:id="rId10"/>
    <p:sldId id="259" r:id="rId11"/>
    <p:sldId id="260" r:id="rId12"/>
    <p:sldId id="266" r:id="rId13"/>
    <p:sldId id="264" r:id="rId14"/>
    <p:sldId id="262" r:id="rId15"/>
    <p:sldId id="265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7996C-3064-4CEF-BC2F-D5BA387C596D}" v="377" dt="2023-10-27T20:15:45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47" autoAdjust="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, Udit" userId="fdcd56b2-ebfc-4b5a-b55c-ea07059cf3e8" providerId="ADAL" clId="{E957996C-3064-4CEF-BC2F-D5BA387C596D}"/>
    <pc:docChg chg="undo redo custSel addSld delSld modSld sldOrd">
      <pc:chgData name="U, Udit" userId="fdcd56b2-ebfc-4b5a-b55c-ea07059cf3e8" providerId="ADAL" clId="{E957996C-3064-4CEF-BC2F-D5BA387C596D}" dt="2023-10-27T20:13:00.593" v="2761" actId="20577"/>
      <pc:docMkLst>
        <pc:docMk/>
      </pc:docMkLst>
      <pc:sldChg chg="addSp delSp modSp add del mod">
        <pc:chgData name="U, Udit" userId="fdcd56b2-ebfc-4b5a-b55c-ea07059cf3e8" providerId="ADAL" clId="{E957996C-3064-4CEF-BC2F-D5BA387C596D}" dt="2023-10-26T15:41:42.564" v="1145" actId="2696"/>
        <pc:sldMkLst>
          <pc:docMk/>
          <pc:sldMk cId="4047709287" sldId="256"/>
        </pc:sldMkLst>
        <pc:spChg chg="del">
          <ac:chgData name="U, Udit" userId="fdcd56b2-ebfc-4b5a-b55c-ea07059cf3e8" providerId="ADAL" clId="{E957996C-3064-4CEF-BC2F-D5BA387C596D}" dt="2023-10-26T15:38:58.874" v="1138" actId="478"/>
          <ac:spMkLst>
            <pc:docMk/>
            <pc:sldMk cId="4047709287" sldId="256"/>
            <ac:spMk id="2" creationId="{8E2AAC97-FA69-41A8-A5C8-ADA30E085B5C}"/>
          </ac:spMkLst>
        </pc:spChg>
        <pc:spChg chg="del">
          <ac:chgData name="U, Udit" userId="fdcd56b2-ebfc-4b5a-b55c-ea07059cf3e8" providerId="ADAL" clId="{E957996C-3064-4CEF-BC2F-D5BA387C596D}" dt="2023-10-26T15:39:01.798" v="1139" actId="478"/>
          <ac:spMkLst>
            <pc:docMk/>
            <pc:sldMk cId="4047709287" sldId="256"/>
            <ac:spMk id="3" creationId="{1908E764-D00C-CBCE-834F-76675F71FF3C}"/>
          </ac:spMkLst>
        </pc:spChg>
        <pc:graphicFrameChg chg="add mod modGraphic">
          <ac:chgData name="U, Udit" userId="fdcd56b2-ebfc-4b5a-b55c-ea07059cf3e8" providerId="ADAL" clId="{E957996C-3064-4CEF-BC2F-D5BA387C596D}" dt="2023-10-26T15:41:39.088" v="1144" actId="1076"/>
          <ac:graphicFrameMkLst>
            <pc:docMk/>
            <pc:sldMk cId="4047709287" sldId="256"/>
            <ac:graphicFrameMk id="4" creationId="{88A37D5E-20B8-C038-5B8E-532B6386A91A}"/>
          </ac:graphicFrameMkLst>
        </pc:graphicFrameChg>
      </pc:sldChg>
      <pc:sldChg chg="addSp delSp modSp new mod">
        <pc:chgData name="U, Udit" userId="fdcd56b2-ebfc-4b5a-b55c-ea07059cf3e8" providerId="ADAL" clId="{E957996C-3064-4CEF-BC2F-D5BA387C596D}" dt="2023-10-27T20:13:00.593" v="2761" actId="20577"/>
        <pc:sldMkLst>
          <pc:docMk/>
          <pc:sldMk cId="2695233716" sldId="257"/>
        </pc:sldMkLst>
        <pc:spChg chg="del mod">
          <ac:chgData name="U, Udit" userId="fdcd56b2-ebfc-4b5a-b55c-ea07059cf3e8" providerId="ADAL" clId="{E957996C-3064-4CEF-BC2F-D5BA387C596D}" dt="2023-10-25T18:11:57.415" v="32" actId="478"/>
          <ac:spMkLst>
            <pc:docMk/>
            <pc:sldMk cId="2695233716" sldId="257"/>
            <ac:spMk id="2" creationId="{BA025AB4-5E18-77A8-A51E-27D20430C74B}"/>
          </ac:spMkLst>
        </pc:spChg>
        <pc:spChg chg="del">
          <ac:chgData name="U, Udit" userId="fdcd56b2-ebfc-4b5a-b55c-ea07059cf3e8" providerId="ADAL" clId="{E957996C-3064-4CEF-BC2F-D5BA387C596D}" dt="2023-10-25T18:11:01.003" v="2" actId="22"/>
          <ac:spMkLst>
            <pc:docMk/>
            <pc:sldMk cId="2695233716" sldId="257"/>
            <ac:spMk id="3" creationId="{5F0DBADA-94EC-56E2-EE77-916774E95313}"/>
          </ac:spMkLst>
        </pc:spChg>
        <pc:spChg chg="mod">
          <ac:chgData name="U, Udit" userId="fdcd56b2-ebfc-4b5a-b55c-ea07059cf3e8" providerId="ADAL" clId="{E957996C-3064-4CEF-BC2F-D5BA387C596D}" dt="2023-10-27T16:05:15.774" v="1702"/>
          <ac:spMkLst>
            <pc:docMk/>
            <pc:sldMk cId="2695233716" sldId="257"/>
            <ac:spMk id="3" creationId="{F6AC7B75-DFAE-6991-E13B-30E02D408E35}"/>
          </ac:spMkLst>
        </pc:spChg>
        <pc:spChg chg="mod">
          <ac:chgData name="U, Udit" userId="fdcd56b2-ebfc-4b5a-b55c-ea07059cf3e8" providerId="ADAL" clId="{E957996C-3064-4CEF-BC2F-D5BA387C596D}" dt="2023-10-27T16:06:25.217" v="1762" actId="14100"/>
          <ac:spMkLst>
            <pc:docMk/>
            <pc:sldMk cId="2695233716" sldId="257"/>
            <ac:spMk id="4" creationId="{695D62C9-4599-494C-BF19-4369E2669C15}"/>
          </ac:spMkLst>
        </pc:spChg>
        <pc:spChg chg="add del mod">
          <ac:chgData name="U, Udit" userId="fdcd56b2-ebfc-4b5a-b55c-ea07059cf3e8" providerId="ADAL" clId="{E957996C-3064-4CEF-BC2F-D5BA387C596D}" dt="2023-10-25T18:11:59.925" v="33" actId="478"/>
          <ac:spMkLst>
            <pc:docMk/>
            <pc:sldMk cId="2695233716" sldId="257"/>
            <ac:spMk id="7" creationId="{B70589E7-9346-AE62-3B83-5396C07A2608}"/>
          </ac:spMkLst>
        </pc:spChg>
        <pc:spChg chg="mod">
          <ac:chgData name="U, Udit" userId="fdcd56b2-ebfc-4b5a-b55c-ea07059cf3e8" providerId="ADAL" clId="{E957996C-3064-4CEF-BC2F-D5BA387C596D}" dt="2023-10-27T19:47:47.288" v="2637"/>
          <ac:spMkLst>
            <pc:docMk/>
            <pc:sldMk cId="2695233716" sldId="257"/>
            <ac:spMk id="7" creationId="{D0A7C8EA-855C-0651-8520-D1C85C9DDD56}"/>
          </ac:spMkLst>
        </pc:spChg>
        <pc:spChg chg="mod">
          <ac:chgData name="U, Udit" userId="fdcd56b2-ebfc-4b5a-b55c-ea07059cf3e8" providerId="ADAL" clId="{E957996C-3064-4CEF-BC2F-D5BA387C596D}" dt="2023-10-27T20:10:37.769" v="2724"/>
          <ac:spMkLst>
            <pc:docMk/>
            <pc:sldMk cId="2695233716" sldId="257"/>
            <ac:spMk id="7" creationId="{DE96B140-580B-BD11-231C-1D3D2BB6FE17}"/>
          </ac:spMkLst>
        </pc:spChg>
        <pc:spChg chg="add del mod">
          <ac:chgData name="U, Udit" userId="fdcd56b2-ebfc-4b5a-b55c-ea07059cf3e8" providerId="ADAL" clId="{E957996C-3064-4CEF-BC2F-D5BA387C596D}" dt="2023-10-27T20:10:34.362" v="2723" actId="478"/>
          <ac:spMkLst>
            <pc:docMk/>
            <pc:sldMk cId="2695233716" sldId="257"/>
            <ac:spMk id="8" creationId="{8E0422AF-AAB2-53FC-A866-6B745F27AD3A}"/>
          </ac:spMkLst>
        </pc:spChg>
        <pc:spChg chg="mod">
          <ac:chgData name="U, Udit" userId="fdcd56b2-ebfc-4b5a-b55c-ea07059cf3e8" providerId="ADAL" clId="{E957996C-3064-4CEF-BC2F-D5BA387C596D}" dt="2023-10-27T20:13:00.593" v="2761" actId="20577"/>
          <ac:spMkLst>
            <pc:docMk/>
            <pc:sldMk cId="2695233716" sldId="257"/>
            <ac:spMk id="9" creationId="{0B474CD7-9A1C-806D-D06B-08BAC1FD9088}"/>
          </ac:spMkLst>
        </pc:spChg>
        <pc:spChg chg="add del mod">
          <ac:chgData name="U, Udit" userId="fdcd56b2-ebfc-4b5a-b55c-ea07059cf3e8" providerId="ADAL" clId="{E957996C-3064-4CEF-BC2F-D5BA387C596D}" dt="2023-10-26T03:02:48.858" v="383" actId="478"/>
          <ac:spMkLst>
            <pc:docMk/>
            <pc:sldMk cId="2695233716" sldId="257"/>
            <ac:spMk id="9" creationId="{D3416A89-4C37-FB10-C04F-DEFBFF80CC04}"/>
          </ac:spMkLst>
        </pc:spChg>
        <pc:spChg chg="add del mod">
          <ac:chgData name="U, Udit" userId="fdcd56b2-ebfc-4b5a-b55c-ea07059cf3e8" providerId="ADAL" clId="{E957996C-3064-4CEF-BC2F-D5BA387C596D}" dt="2023-10-26T03:02:51.594" v="386" actId="478"/>
          <ac:spMkLst>
            <pc:docMk/>
            <pc:sldMk cId="2695233716" sldId="257"/>
            <ac:spMk id="10" creationId="{CF1B69ED-434B-4A37-ADEC-CB96C6536C6E}"/>
          </ac:spMkLst>
        </pc:spChg>
        <pc:spChg chg="add del mod">
          <ac:chgData name="U, Udit" userId="fdcd56b2-ebfc-4b5a-b55c-ea07059cf3e8" providerId="ADAL" clId="{E957996C-3064-4CEF-BC2F-D5BA387C596D}" dt="2023-10-26T03:02:53.359" v="388" actId="478"/>
          <ac:spMkLst>
            <pc:docMk/>
            <pc:sldMk cId="2695233716" sldId="257"/>
            <ac:spMk id="11" creationId="{E0206BEA-263F-E9E5-58F0-58415A6C7BC1}"/>
          </ac:spMkLst>
        </pc:spChg>
        <pc:spChg chg="mod">
          <ac:chgData name="U, Udit" userId="fdcd56b2-ebfc-4b5a-b55c-ea07059cf3e8" providerId="ADAL" clId="{E957996C-3064-4CEF-BC2F-D5BA387C596D}" dt="2023-10-27T20:11:17.573" v="2744"/>
          <ac:spMkLst>
            <pc:docMk/>
            <pc:sldMk cId="2695233716" sldId="257"/>
            <ac:spMk id="11" creationId="{FC6F1F8E-824E-56A0-5723-3815C3AA8385}"/>
          </ac:spMkLst>
        </pc:spChg>
        <pc:spChg chg="add del mod">
          <ac:chgData name="U, Udit" userId="fdcd56b2-ebfc-4b5a-b55c-ea07059cf3e8" providerId="ADAL" clId="{E957996C-3064-4CEF-BC2F-D5BA387C596D}" dt="2023-10-26T03:02:58.977" v="392" actId="478"/>
          <ac:spMkLst>
            <pc:docMk/>
            <pc:sldMk cId="2695233716" sldId="257"/>
            <ac:spMk id="12" creationId="{FB1DB442-CF8B-537A-2059-27F7583B7328}"/>
          </ac:spMkLst>
        </pc:spChg>
        <pc:spChg chg="add del mod">
          <ac:chgData name="U, Udit" userId="fdcd56b2-ebfc-4b5a-b55c-ea07059cf3e8" providerId="ADAL" clId="{E957996C-3064-4CEF-BC2F-D5BA387C596D}" dt="2023-10-26T03:02:54.344" v="389" actId="478"/>
          <ac:spMkLst>
            <pc:docMk/>
            <pc:sldMk cId="2695233716" sldId="257"/>
            <ac:spMk id="13" creationId="{47DB0CB0-439A-D3C7-E318-1E0B4A18F02A}"/>
          </ac:spMkLst>
        </pc:spChg>
        <pc:spChg chg="add del mod">
          <ac:chgData name="U, Udit" userId="fdcd56b2-ebfc-4b5a-b55c-ea07059cf3e8" providerId="ADAL" clId="{E957996C-3064-4CEF-BC2F-D5BA387C596D}" dt="2023-10-26T03:03:03.633" v="396" actId="478"/>
          <ac:spMkLst>
            <pc:docMk/>
            <pc:sldMk cId="2695233716" sldId="257"/>
            <ac:spMk id="14" creationId="{35B7D885-BC44-AEFA-4F3C-7BFC5C18C899}"/>
          </ac:spMkLst>
        </pc:spChg>
        <pc:spChg chg="add del mod">
          <ac:chgData name="U, Udit" userId="fdcd56b2-ebfc-4b5a-b55c-ea07059cf3e8" providerId="ADAL" clId="{E957996C-3064-4CEF-BC2F-D5BA387C596D}" dt="2023-10-26T03:03:01.442" v="394" actId="478"/>
          <ac:spMkLst>
            <pc:docMk/>
            <pc:sldMk cId="2695233716" sldId="257"/>
            <ac:spMk id="15" creationId="{29D37AF0-D53A-F6F6-856A-09FB92C80901}"/>
          </ac:spMkLst>
        </pc:spChg>
        <pc:spChg chg="add del mod">
          <ac:chgData name="U, Udit" userId="fdcd56b2-ebfc-4b5a-b55c-ea07059cf3e8" providerId="ADAL" clId="{E957996C-3064-4CEF-BC2F-D5BA387C596D}" dt="2023-10-26T03:03:04.949" v="397" actId="478"/>
          <ac:spMkLst>
            <pc:docMk/>
            <pc:sldMk cId="2695233716" sldId="257"/>
            <ac:spMk id="16" creationId="{F44D505C-555D-AD3D-6967-F4876BF22F6C}"/>
          </ac:spMkLst>
        </pc:spChg>
        <pc:spChg chg="add del mod">
          <ac:chgData name="U, Udit" userId="fdcd56b2-ebfc-4b5a-b55c-ea07059cf3e8" providerId="ADAL" clId="{E957996C-3064-4CEF-BC2F-D5BA387C596D}" dt="2023-10-26T03:02:37.899" v="378" actId="478"/>
          <ac:spMkLst>
            <pc:docMk/>
            <pc:sldMk cId="2695233716" sldId="257"/>
            <ac:spMk id="17" creationId="{54D82613-61E6-515D-EF87-797F5BBA0F08}"/>
          </ac:spMkLst>
        </pc:spChg>
        <pc:spChg chg="add del mod">
          <ac:chgData name="U, Udit" userId="fdcd56b2-ebfc-4b5a-b55c-ea07059cf3e8" providerId="ADAL" clId="{E957996C-3064-4CEF-BC2F-D5BA387C596D}" dt="2023-10-26T03:02:41.926" v="379" actId="478"/>
          <ac:spMkLst>
            <pc:docMk/>
            <pc:sldMk cId="2695233716" sldId="257"/>
            <ac:spMk id="18" creationId="{294094F3-9A43-9119-8A75-A77D299F10C9}"/>
          </ac:spMkLst>
        </pc:spChg>
        <pc:spChg chg="add del mod">
          <ac:chgData name="U, Udit" userId="fdcd56b2-ebfc-4b5a-b55c-ea07059cf3e8" providerId="ADAL" clId="{E957996C-3064-4CEF-BC2F-D5BA387C596D}" dt="2023-10-26T03:02:42.648" v="380" actId="478"/>
          <ac:spMkLst>
            <pc:docMk/>
            <pc:sldMk cId="2695233716" sldId="257"/>
            <ac:spMk id="19" creationId="{97E2C080-8B18-0693-0C91-984AC247377A}"/>
          </ac:spMkLst>
        </pc:spChg>
        <pc:spChg chg="add del mod">
          <ac:chgData name="U, Udit" userId="fdcd56b2-ebfc-4b5a-b55c-ea07059cf3e8" providerId="ADAL" clId="{E957996C-3064-4CEF-BC2F-D5BA387C596D}" dt="2023-10-26T03:02:36.760" v="377" actId="478"/>
          <ac:spMkLst>
            <pc:docMk/>
            <pc:sldMk cId="2695233716" sldId="257"/>
            <ac:spMk id="20" creationId="{D186F910-59B6-BCC1-FF3F-D8FC68CEFDF8}"/>
          </ac:spMkLst>
        </pc:spChg>
        <pc:spChg chg="add del mod">
          <ac:chgData name="U, Udit" userId="fdcd56b2-ebfc-4b5a-b55c-ea07059cf3e8" providerId="ADAL" clId="{E957996C-3064-4CEF-BC2F-D5BA387C596D}" dt="2023-10-26T03:02:35.968" v="376" actId="478"/>
          <ac:spMkLst>
            <pc:docMk/>
            <pc:sldMk cId="2695233716" sldId="257"/>
            <ac:spMk id="21" creationId="{76A23771-57F7-A5C7-1564-D06765680034}"/>
          </ac:spMkLst>
        </pc:spChg>
        <pc:spChg chg="add del mod">
          <ac:chgData name="U, Udit" userId="fdcd56b2-ebfc-4b5a-b55c-ea07059cf3e8" providerId="ADAL" clId="{E957996C-3064-4CEF-BC2F-D5BA387C596D}" dt="2023-10-26T03:03:26.748" v="399" actId="478"/>
          <ac:spMkLst>
            <pc:docMk/>
            <pc:sldMk cId="2695233716" sldId="257"/>
            <ac:spMk id="22" creationId="{3393324D-DEA2-FF7F-A468-1BDFB25CABFF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23" creationId="{418D3D0D-D18C-7363-75AF-572293FE11F7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24" creationId="{99F234F9-B0DE-759C-1560-8F3EADFB735C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25" creationId="{1EAE879C-DAA0-A73E-0FC7-2BED60EE3A17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26" creationId="{32F9F351-3F4E-F15C-0EC2-43D1754DCFFB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27" creationId="{F575CAE0-38B3-DBCA-0903-BA6E3DA03FDA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28" creationId="{6C1824F8-7123-B2F3-5DFE-290637EC0988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29" creationId="{5F6065C7-DCE2-1E57-5436-0934A1BFF55E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30" creationId="{D6E34ADC-3B22-13FE-4C5A-3CC66F6D20CA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31" creationId="{7E8BF084-EAB4-F225-190D-0FB718BFA598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32" creationId="{F24D7706-A76E-9AC6-CD5B-672D9492D697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33" creationId="{8830B7B4-E668-0546-3353-4A72A573B093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34" creationId="{A373E9B3-6A6B-4A20-5E8C-1CFCB51181C2}"/>
          </ac:spMkLst>
        </pc:spChg>
        <pc:spChg chg="add del mod">
          <ac:chgData name="U, Udit" userId="fdcd56b2-ebfc-4b5a-b55c-ea07059cf3e8" providerId="ADAL" clId="{E957996C-3064-4CEF-BC2F-D5BA387C596D}" dt="2023-10-26T03:02:23.926" v="372" actId="478"/>
          <ac:spMkLst>
            <pc:docMk/>
            <pc:sldMk cId="2695233716" sldId="257"/>
            <ac:spMk id="35" creationId="{4614275D-0D39-5226-436E-7AFEE3BE66B7}"/>
          </ac:spMkLst>
        </pc:spChg>
        <pc:spChg chg="add del mod">
          <ac:chgData name="U, Udit" userId="fdcd56b2-ebfc-4b5a-b55c-ea07059cf3e8" providerId="ADAL" clId="{E957996C-3064-4CEF-BC2F-D5BA387C596D}" dt="2023-10-26T03:02:25.546" v="373" actId="478"/>
          <ac:spMkLst>
            <pc:docMk/>
            <pc:sldMk cId="2695233716" sldId="257"/>
            <ac:spMk id="36" creationId="{DF58CF67-2390-E7D9-0279-4DFBB70168DF}"/>
          </ac:spMkLst>
        </pc:spChg>
        <pc:spChg chg="add del mod">
          <ac:chgData name="U, Udit" userId="fdcd56b2-ebfc-4b5a-b55c-ea07059cf3e8" providerId="ADAL" clId="{E957996C-3064-4CEF-BC2F-D5BA387C596D}" dt="2023-10-26T03:02:27.458" v="374" actId="478"/>
          <ac:spMkLst>
            <pc:docMk/>
            <pc:sldMk cId="2695233716" sldId="257"/>
            <ac:spMk id="37" creationId="{361A0149-CD86-1A6B-66DC-54D3BAD9B6BD}"/>
          </ac:spMkLst>
        </pc:spChg>
        <pc:spChg chg="add del mod">
          <ac:chgData name="U, Udit" userId="fdcd56b2-ebfc-4b5a-b55c-ea07059cf3e8" providerId="ADAL" clId="{E957996C-3064-4CEF-BC2F-D5BA387C596D}" dt="2023-10-26T03:02:28.950" v="375" actId="478"/>
          <ac:spMkLst>
            <pc:docMk/>
            <pc:sldMk cId="2695233716" sldId="257"/>
            <ac:spMk id="38" creationId="{ACE95906-67C1-EA7C-6912-C9F71987476A}"/>
          </ac:spMkLst>
        </pc:spChg>
        <pc:spChg chg="add del mod">
          <ac:chgData name="U, Udit" userId="fdcd56b2-ebfc-4b5a-b55c-ea07059cf3e8" providerId="ADAL" clId="{E957996C-3064-4CEF-BC2F-D5BA387C596D}" dt="2023-10-26T03:02:45.783" v="381" actId="478"/>
          <ac:spMkLst>
            <pc:docMk/>
            <pc:sldMk cId="2695233716" sldId="257"/>
            <ac:spMk id="39" creationId="{EB01FB81-F21D-A647-2278-3D5966632BD9}"/>
          </ac:spMkLst>
        </pc:spChg>
        <pc:spChg chg="add del mod">
          <ac:chgData name="U, Udit" userId="fdcd56b2-ebfc-4b5a-b55c-ea07059cf3e8" providerId="ADAL" clId="{E957996C-3064-4CEF-BC2F-D5BA387C596D}" dt="2023-10-26T03:02:48.151" v="382" actId="478"/>
          <ac:spMkLst>
            <pc:docMk/>
            <pc:sldMk cId="2695233716" sldId="257"/>
            <ac:spMk id="40" creationId="{26544D70-F45C-B87F-D975-926006A9ECD5}"/>
          </ac:spMkLst>
        </pc:spChg>
        <pc:spChg chg="add del mod">
          <ac:chgData name="U, Udit" userId="fdcd56b2-ebfc-4b5a-b55c-ea07059cf3e8" providerId="ADAL" clId="{E957996C-3064-4CEF-BC2F-D5BA387C596D}" dt="2023-10-26T03:02:50.896" v="385" actId="478"/>
          <ac:spMkLst>
            <pc:docMk/>
            <pc:sldMk cId="2695233716" sldId="257"/>
            <ac:spMk id="41" creationId="{9F628B30-E63F-C162-A93E-B2A82C909E6B}"/>
          </ac:spMkLst>
        </pc:spChg>
        <pc:spChg chg="add del mod">
          <ac:chgData name="U, Udit" userId="fdcd56b2-ebfc-4b5a-b55c-ea07059cf3e8" providerId="ADAL" clId="{E957996C-3064-4CEF-BC2F-D5BA387C596D}" dt="2023-10-26T03:02:52.729" v="387" actId="478"/>
          <ac:spMkLst>
            <pc:docMk/>
            <pc:sldMk cId="2695233716" sldId="257"/>
            <ac:spMk id="42" creationId="{CFBA84CB-F54C-60A1-142A-B2696B57F0C2}"/>
          </ac:spMkLst>
        </pc:spChg>
        <pc:spChg chg="add del mod">
          <ac:chgData name="U, Udit" userId="fdcd56b2-ebfc-4b5a-b55c-ea07059cf3e8" providerId="ADAL" clId="{E957996C-3064-4CEF-BC2F-D5BA387C596D}" dt="2023-10-26T03:02:56.337" v="390" actId="478"/>
          <ac:spMkLst>
            <pc:docMk/>
            <pc:sldMk cId="2695233716" sldId="257"/>
            <ac:spMk id="43" creationId="{086EE75D-E64E-4218-8910-AFE75A507B42}"/>
          </ac:spMkLst>
        </pc:spChg>
        <pc:spChg chg="add del mod">
          <ac:chgData name="U, Udit" userId="fdcd56b2-ebfc-4b5a-b55c-ea07059cf3e8" providerId="ADAL" clId="{E957996C-3064-4CEF-BC2F-D5BA387C596D}" dt="2023-10-26T03:02:57.927" v="391" actId="478"/>
          <ac:spMkLst>
            <pc:docMk/>
            <pc:sldMk cId="2695233716" sldId="257"/>
            <ac:spMk id="44" creationId="{8A21FCB0-3743-3681-446D-C93BD21444EC}"/>
          </ac:spMkLst>
        </pc:spChg>
        <pc:spChg chg="add del mod">
          <ac:chgData name="U, Udit" userId="fdcd56b2-ebfc-4b5a-b55c-ea07059cf3e8" providerId="ADAL" clId="{E957996C-3064-4CEF-BC2F-D5BA387C596D}" dt="2023-10-26T03:03:00.724" v="393" actId="478"/>
          <ac:spMkLst>
            <pc:docMk/>
            <pc:sldMk cId="2695233716" sldId="257"/>
            <ac:spMk id="45" creationId="{6EAF2B36-531A-62AF-B64B-284862D14E6C}"/>
          </ac:spMkLst>
        </pc:spChg>
        <pc:spChg chg="add del mod">
          <ac:chgData name="U, Udit" userId="fdcd56b2-ebfc-4b5a-b55c-ea07059cf3e8" providerId="ADAL" clId="{E957996C-3064-4CEF-BC2F-D5BA387C596D}" dt="2023-10-26T03:03:07.146" v="398" actId="478"/>
          <ac:spMkLst>
            <pc:docMk/>
            <pc:sldMk cId="2695233716" sldId="257"/>
            <ac:spMk id="46" creationId="{D7CE6712-3CE6-556D-D25B-4349A09C7A6D}"/>
          </ac:spMkLst>
        </pc:spChg>
        <pc:spChg chg="add del mod">
          <ac:chgData name="U, Udit" userId="fdcd56b2-ebfc-4b5a-b55c-ea07059cf3e8" providerId="ADAL" clId="{E957996C-3064-4CEF-BC2F-D5BA387C596D}" dt="2023-10-26T03:03:02.663" v="395" actId="478"/>
          <ac:spMkLst>
            <pc:docMk/>
            <pc:sldMk cId="2695233716" sldId="257"/>
            <ac:spMk id="47" creationId="{EF85EDA1-3A4F-B365-7E04-F683FB847154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48" creationId="{DF685B29-B8E9-889D-BD6C-8636C8690F99}"/>
          </ac:spMkLst>
        </pc:spChg>
        <pc:spChg chg="add mod">
          <ac:chgData name="U, Udit" userId="fdcd56b2-ebfc-4b5a-b55c-ea07059cf3e8" providerId="ADAL" clId="{E957996C-3064-4CEF-BC2F-D5BA387C596D}" dt="2023-10-27T20:11:52.094" v="2759" actId="1076"/>
          <ac:spMkLst>
            <pc:docMk/>
            <pc:sldMk cId="2695233716" sldId="257"/>
            <ac:spMk id="49" creationId="{598DE6F9-0894-6693-A61F-150A7E459C33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50" creationId="{B9000085-D3AA-FD1C-A6A6-A30F15E4BEDB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51" creationId="{1958A64D-2637-4D78-4CE1-1A7C9F9009F7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52" creationId="{1AC8E87F-3A80-4C29-BF16-C31B0511029D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53" creationId="{37A555D4-D66D-1100-98FE-55642D5AD7E0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54" creationId="{A2BC1FD1-7563-1584-2621-A30A5AD524DB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55" creationId="{FE962B17-F474-5DC8-4F1D-7CABC756DBD1}"/>
          </ac:spMkLst>
        </pc:spChg>
        <pc:spChg chg="add mod">
          <ac:chgData name="U, Udit" userId="fdcd56b2-ebfc-4b5a-b55c-ea07059cf3e8" providerId="ADAL" clId="{E957996C-3064-4CEF-BC2F-D5BA387C596D}" dt="2023-10-27T20:11:44.542" v="2758" actId="1036"/>
          <ac:spMkLst>
            <pc:docMk/>
            <pc:sldMk cId="2695233716" sldId="257"/>
            <ac:spMk id="56" creationId="{5B483A45-B9B8-F5D9-2BF4-CB2C386F94FF}"/>
          </ac:spMkLst>
        </pc:spChg>
        <pc:grpChg chg="add del mod">
          <ac:chgData name="U, Udit" userId="fdcd56b2-ebfc-4b5a-b55c-ea07059cf3e8" providerId="ADAL" clId="{E957996C-3064-4CEF-BC2F-D5BA387C596D}" dt="2023-10-27T20:09:15.107" v="2721" actId="478"/>
          <ac:grpSpMkLst>
            <pc:docMk/>
            <pc:sldMk cId="2695233716" sldId="257"/>
            <ac:grpSpMk id="2" creationId="{EC1BDD82-1157-A9BE-23D0-6F89D4E2835A}"/>
          </ac:grpSpMkLst>
        </pc:grpChg>
        <pc:grpChg chg="add del mod">
          <ac:chgData name="U, Udit" userId="fdcd56b2-ebfc-4b5a-b55c-ea07059cf3e8" providerId="ADAL" clId="{E957996C-3064-4CEF-BC2F-D5BA387C596D}" dt="2023-10-27T19:47:53.358" v="2640"/>
          <ac:grpSpMkLst>
            <pc:docMk/>
            <pc:sldMk cId="2695233716" sldId="257"/>
            <ac:grpSpMk id="6" creationId="{39C253A2-14B2-1E11-BAC2-BCE98729C6C0}"/>
          </ac:grpSpMkLst>
        </pc:grpChg>
        <pc:grpChg chg="add mod">
          <ac:chgData name="U, Udit" userId="fdcd56b2-ebfc-4b5a-b55c-ea07059cf3e8" providerId="ADAL" clId="{E957996C-3064-4CEF-BC2F-D5BA387C596D}" dt="2023-10-27T20:10:37.769" v="2724"/>
          <ac:grpSpMkLst>
            <pc:docMk/>
            <pc:sldMk cId="2695233716" sldId="257"/>
            <ac:grpSpMk id="6" creationId="{965AC34D-E471-6435-B77E-F21090511FF6}"/>
          </ac:grpSpMkLst>
        </pc:grpChg>
        <pc:grpChg chg="add mod">
          <ac:chgData name="U, Udit" userId="fdcd56b2-ebfc-4b5a-b55c-ea07059cf3e8" providerId="ADAL" clId="{E957996C-3064-4CEF-BC2F-D5BA387C596D}" dt="2023-10-27T20:11:17.573" v="2744"/>
          <ac:grpSpMkLst>
            <pc:docMk/>
            <pc:sldMk cId="2695233716" sldId="257"/>
            <ac:grpSpMk id="10" creationId="{E5215E96-9D7D-09C1-C8FD-6432A12D968E}"/>
          </ac:grpSpMkLst>
        </pc:grpChg>
        <pc:picChg chg="add mod ord modCrop">
          <ac:chgData name="U, Udit" userId="fdcd56b2-ebfc-4b5a-b55c-ea07059cf3e8" providerId="ADAL" clId="{E957996C-3064-4CEF-BC2F-D5BA387C596D}" dt="2023-10-27T20:12:02.919" v="2760" actId="732"/>
          <ac:picMkLst>
            <pc:docMk/>
            <pc:sldMk cId="2695233716" sldId="257"/>
            <ac:picMk id="5" creationId="{F6F9857B-41FA-AC6D-5264-BEB43B4CF39B}"/>
          </ac:picMkLst>
        </pc:picChg>
        <pc:picChg chg="mod">
          <ac:chgData name="U, Udit" userId="fdcd56b2-ebfc-4b5a-b55c-ea07059cf3e8" providerId="ADAL" clId="{E957996C-3064-4CEF-BC2F-D5BA387C596D}" dt="2023-10-27T19:47:47.288" v="2637"/>
          <ac:picMkLst>
            <pc:docMk/>
            <pc:sldMk cId="2695233716" sldId="257"/>
            <ac:picMk id="9" creationId="{A253107A-4906-19C9-A11C-6DD130992667}"/>
          </ac:picMkLst>
        </pc:picChg>
        <pc:picChg chg="mod">
          <ac:chgData name="U, Udit" userId="fdcd56b2-ebfc-4b5a-b55c-ea07059cf3e8" providerId="ADAL" clId="{E957996C-3064-4CEF-BC2F-D5BA387C596D}" dt="2023-10-27T20:11:17.573" v="2744"/>
          <ac:picMkLst>
            <pc:docMk/>
            <pc:sldMk cId="2695233716" sldId="257"/>
            <ac:picMk id="12" creationId="{E4878891-5BC2-5FA5-547A-50DE815DD788}"/>
          </ac:picMkLst>
        </pc:picChg>
      </pc:sldChg>
      <pc:sldChg chg="addSp delSp modSp add mod">
        <pc:chgData name="U, Udit" userId="fdcd56b2-ebfc-4b5a-b55c-ea07059cf3e8" providerId="ADAL" clId="{E957996C-3064-4CEF-BC2F-D5BA387C596D}" dt="2023-10-26T03:18:12.922" v="698" actId="20577"/>
        <pc:sldMkLst>
          <pc:docMk/>
          <pc:sldMk cId="518313386" sldId="258"/>
        </pc:sldMkLst>
        <pc:spChg chg="add del mod">
          <ac:chgData name="U, Udit" userId="fdcd56b2-ebfc-4b5a-b55c-ea07059cf3e8" providerId="ADAL" clId="{E957996C-3064-4CEF-BC2F-D5BA387C596D}" dt="2023-10-25T18:13:18.788" v="41" actId="478"/>
          <ac:spMkLst>
            <pc:docMk/>
            <pc:sldMk cId="518313386" sldId="258"/>
            <ac:spMk id="3" creationId="{37102BBC-F002-9D24-A117-257BBF984F2A}"/>
          </ac:spMkLst>
        </pc:spChg>
        <pc:spChg chg="add del mod">
          <ac:chgData name="U, Udit" userId="fdcd56b2-ebfc-4b5a-b55c-ea07059cf3e8" providerId="ADAL" clId="{E957996C-3064-4CEF-BC2F-D5BA387C596D}" dt="2023-10-26T03:06:12.850" v="401" actId="478"/>
          <ac:spMkLst>
            <pc:docMk/>
            <pc:sldMk cId="518313386" sldId="258"/>
            <ac:spMk id="7" creationId="{247A1597-EC0F-68DC-0063-533E34AFBE70}"/>
          </ac:spMkLst>
        </pc:spChg>
        <pc:spChg chg="add del mod">
          <ac:chgData name="U, Udit" userId="fdcd56b2-ebfc-4b5a-b55c-ea07059cf3e8" providerId="ADAL" clId="{E957996C-3064-4CEF-BC2F-D5BA387C596D}" dt="2023-10-26T03:06:12.850" v="401" actId="478"/>
          <ac:spMkLst>
            <pc:docMk/>
            <pc:sldMk cId="518313386" sldId="258"/>
            <ac:spMk id="8" creationId="{1476D0EE-EC19-5C91-A4E4-375BAD8E29FD}"/>
          </ac:spMkLst>
        </pc:spChg>
        <pc:spChg chg="add del mod">
          <ac:chgData name="U, Udit" userId="fdcd56b2-ebfc-4b5a-b55c-ea07059cf3e8" providerId="ADAL" clId="{E957996C-3064-4CEF-BC2F-D5BA387C596D}" dt="2023-10-26T03:06:12.850" v="401" actId="478"/>
          <ac:spMkLst>
            <pc:docMk/>
            <pc:sldMk cId="518313386" sldId="258"/>
            <ac:spMk id="9" creationId="{C49E6308-7EE2-B7EC-3430-226F167E73DF}"/>
          </ac:spMkLst>
        </pc:spChg>
        <pc:spChg chg="add del mod">
          <ac:chgData name="U, Udit" userId="fdcd56b2-ebfc-4b5a-b55c-ea07059cf3e8" providerId="ADAL" clId="{E957996C-3064-4CEF-BC2F-D5BA387C596D}" dt="2023-10-26T03:07:44.427" v="416" actId="478"/>
          <ac:spMkLst>
            <pc:docMk/>
            <pc:sldMk cId="518313386" sldId="258"/>
            <ac:spMk id="12" creationId="{51696BB0-82BE-DA40-BDEC-26D2CA49E3EB}"/>
          </ac:spMkLst>
        </pc:spChg>
        <pc:spChg chg="add del mod">
          <ac:chgData name="U, Udit" userId="fdcd56b2-ebfc-4b5a-b55c-ea07059cf3e8" providerId="ADAL" clId="{E957996C-3064-4CEF-BC2F-D5BA387C596D}" dt="2023-10-26T03:07:44.427" v="416" actId="478"/>
          <ac:spMkLst>
            <pc:docMk/>
            <pc:sldMk cId="518313386" sldId="258"/>
            <ac:spMk id="13" creationId="{92FFD4E6-8D8D-C1C2-DDAE-10CC73937E79}"/>
          </ac:spMkLst>
        </pc:spChg>
        <pc:spChg chg="add del mod">
          <ac:chgData name="U, Udit" userId="fdcd56b2-ebfc-4b5a-b55c-ea07059cf3e8" providerId="ADAL" clId="{E957996C-3064-4CEF-BC2F-D5BA387C596D}" dt="2023-10-26T03:07:44.427" v="416" actId="478"/>
          <ac:spMkLst>
            <pc:docMk/>
            <pc:sldMk cId="518313386" sldId="258"/>
            <ac:spMk id="14" creationId="{101F3ABA-5560-1A92-00F6-C610DB482D5B}"/>
          </ac:spMkLst>
        </pc:spChg>
        <pc:spChg chg="add del mod">
          <ac:chgData name="U, Udit" userId="fdcd56b2-ebfc-4b5a-b55c-ea07059cf3e8" providerId="ADAL" clId="{E957996C-3064-4CEF-BC2F-D5BA387C596D}" dt="2023-10-26T03:10:08.275" v="439" actId="478"/>
          <ac:spMkLst>
            <pc:docMk/>
            <pc:sldMk cId="518313386" sldId="258"/>
            <ac:spMk id="17" creationId="{2406306D-39F7-49CD-5AC8-D53C7EAF64DF}"/>
          </ac:spMkLst>
        </pc:spChg>
        <pc:spChg chg="add del mod">
          <ac:chgData name="U, Udit" userId="fdcd56b2-ebfc-4b5a-b55c-ea07059cf3e8" providerId="ADAL" clId="{E957996C-3064-4CEF-BC2F-D5BA387C596D}" dt="2023-10-26T03:10:08.275" v="439" actId="478"/>
          <ac:spMkLst>
            <pc:docMk/>
            <pc:sldMk cId="518313386" sldId="258"/>
            <ac:spMk id="18" creationId="{A50C6970-D623-ABDF-603E-C7845C1E71D7}"/>
          </ac:spMkLst>
        </pc:spChg>
        <pc:spChg chg="add del mod">
          <ac:chgData name="U, Udit" userId="fdcd56b2-ebfc-4b5a-b55c-ea07059cf3e8" providerId="ADAL" clId="{E957996C-3064-4CEF-BC2F-D5BA387C596D}" dt="2023-10-26T03:09:48.127" v="438" actId="478"/>
          <ac:spMkLst>
            <pc:docMk/>
            <pc:sldMk cId="518313386" sldId="258"/>
            <ac:spMk id="19" creationId="{D2A4708D-C0EA-20D8-83E2-9B966D618513}"/>
          </ac:spMkLst>
        </pc:spChg>
        <pc:spChg chg="add mod">
          <ac:chgData name="U, Udit" userId="fdcd56b2-ebfc-4b5a-b55c-ea07059cf3e8" providerId="ADAL" clId="{E957996C-3064-4CEF-BC2F-D5BA387C596D}" dt="2023-10-26T03:11:19.763" v="451" actId="14100"/>
          <ac:spMkLst>
            <pc:docMk/>
            <pc:sldMk cId="518313386" sldId="258"/>
            <ac:spMk id="22" creationId="{F15FA384-2258-A3BB-84EE-837345F15F2D}"/>
          </ac:spMkLst>
        </pc:spChg>
        <pc:spChg chg="add mod">
          <ac:chgData name="U, Udit" userId="fdcd56b2-ebfc-4b5a-b55c-ea07059cf3e8" providerId="ADAL" clId="{E957996C-3064-4CEF-BC2F-D5BA387C596D}" dt="2023-10-26T03:11:32.859" v="454" actId="14100"/>
          <ac:spMkLst>
            <pc:docMk/>
            <pc:sldMk cId="518313386" sldId="258"/>
            <ac:spMk id="23" creationId="{13C8E2A8-B04C-EAB4-DC91-0BE5EF69F9B7}"/>
          </ac:spMkLst>
        </pc:spChg>
        <pc:spChg chg="add mod">
          <ac:chgData name="U, Udit" userId="fdcd56b2-ebfc-4b5a-b55c-ea07059cf3e8" providerId="ADAL" clId="{E957996C-3064-4CEF-BC2F-D5BA387C596D}" dt="2023-10-26T03:12:34.228" v="462" actId="1076"/>
          <ac:spMkLst>
            <pc:docMk/>
            <pc:sldMk cId="518313386" sldId="258"/>
            <ac:spMk id="24" creationId="{6A9FE780-D80F-6355-877F-3687DCABB2F8}"/>
          </ac:spMkLst>
        </pc:spChg>
        <pc:spChg chg="add mod">
          <ac:chgData name="U, Udit" userId="fdcd56b2-ebfc-4b5a-b55c-ea07059cf3e8" providerId="ADAL" clId="{E957996C-3064-4CEF-BC2F-D5BA387C596D}" dt="2023-10-26T03:12:49.886" v="474" actId="20577"/>
          <ac:spMkLst>
            <pc:docMk/>
            <pc:sldMk cId="518313386" sldId="258"/>
            <ac:spMk id="25" creationId="{A36357CB-E222-1B09-2EFB-9BDD898227E1}"/>
          </ac:spMkLst>
        </pc:spChg>
        <pc:spChg chg="add mod">
          <ac:chgData name="U, Udit" userId="fdcd56b2-ebfc-4b5a-b55c-ea07059cf3e8" providerId="ADAL" clId="{E957996C-3064-4CEF-BC2F-D5BA387C596D}" dt="2023-10-26T03:13:31.978" v="480" actId="1076"/>
          <ac:spMkLst>
            <pc:docMk/>
            <pc:sldMk cId="518313386" sldId="258"/>
            <ac:spMk id="26" creationId="{9830131E-3B22-E268-3EEF-EB359C399240}"/>
          </ac:spMkLst>
        </pc:spChg>
        <pc:spChg chg="add mod">
          <ac:chgData name="U, Udit" userId="fdcd56b2-ebfc-4b5a-b55c-ea07059cf3e8" providerId="ADAL" clId="{E957996C-3064-4CEF-BC2F-D5BA387C596D}" dt="2023-10-26T03:14:47.877" v="572" actId="403"/>
          <ac:spMkLst>
            <pc:docMk/>
            <pc:sldMk cId="518313386" sldId="258"/>
            <ac:spMk id="27" creationId="{9AC80336-A6E2-0EAB-7B5B-B4DEA647BC23}"/>
          </ac:spMkLst>
        </pc:spChg>
        <pc:spChg chg="add mod">
          <ac:chgData name="U, Udit" userId="fdcd56b2-ebfc-4b5a-b55c-ea07059cf3e8" providerId="ADAL" clId="{E957996C-3064-4CEF-BC2F-D5BA387C596D}" dt="2023-10-26T03:15:20.524" v="574" actId="1076"/>
          <ac:spMkLst>
            <pc:docMk/>
            <pc:sldMk cId="518313386" sldId="258"/>
            <ac:spMk id="28" creationId="{440294E6-0104-A08A-7565-30FEACC7D93C}"/>
          </ac:spMkLst>
        </pc:spChg>
        <pc:spChg chg="add mod">
          <ac:chgData name="U, Udit" userId="fdcd56b2-ebfc-4b5a-b55c-ea07059cf3e8" providerId="ADAL" clId="{E957996C-3064-4CEF-BC2F-D5BA387C596D}" dt="2023-10-26T03:15:44.603" v="597" actId="14100"/>
          <ac:spMkLst>
            <pc:docMk/>
            <pc:sldMk cId="518313386" sldId="258"/>
            <ac:spMk id="29" creationId="{54D2DBD5-433E-3F23-9E0A-CD7BAE8B7683}"/>
          </ac:spMkLst>
        </pc:spChg>
        <pc:spChg chg="add del mod">
          <ac:chgData name="U, Udit" userId="fdcd56b2-ebfc-4b5a-b55c-ea07059cf3e8" providerId="ADAL" clId="{E957996C-3064-4CEF-BC2F-D5BA387C596D}" dt="2023-10-26T03:16:03.599" v="600" actId="478"/>
          <ac:spMkLst>
            <pc:docMk/>
            <pc:sldMk cId="518313386" sldId="258"/>
            <ac:spMk id="30" creationId="{7DFAA941-DC73-BA37-9E9E-F0DB09A97B11}"/>
          </ac:spMkLst>
        </pc:spChg>
        <pc:spChg chg="add mod">
          <ac:chgData name="U, Udit" userId="fdcd56b2-ebfc-4b5a-b55c-ea07059cf3e8" providerId="ADAL" clId="{E957996C-3064-4CEF-BC2F-D5BA387C596D}" dt="2023-10-26T03:16:34.203" v="626" actId="1076"/>
          <ac:spMkLst>
            <pc:docMk/>
            <pc:sldMk cId="518313386" sldId="258"/>
            <ac:spMk id="31" creationId="{0E9A9FA7-F2DA-1165-E676-DB65BD33B9D6}"/>
          </ac:spMkLst>
        </pc:spChg>
        <pc:spChg chg="add mod">
          <ac:chgData name="U, Udit" userId="fdcd56b2-ebfc-4b5a-b55c-ea07059cf3e8" providerId="ADAL" clId="{E957996C-3064-4CEF-BC2F-D5BA387C596D}" dt="2023-10-26T03:18:12.922" v="698" actId="20577"/>
          <ac:spMkLst>
            <pc:docMk/>
            <pc:sldMk cId="518313386" sldId="258"/>
            <ac:spMk id="32" creationId="{F1AE1D57-0134-1EAC-F1AA-8C5594DE59BD}"/>
          </ac:spMkLst>
        </pc:spChg>
        <pc:picChg chg="del">
          <ac:chgData name="U, Udit" userId="fdcd56b2-ebfc-4b5a-b55c-ea07059cf3e8" providerId="ADAL" clId="{E957996C-3064-4CEF-BC2F-D5BA387C596D}" dt="2023-10-25T18:13:15.863" v="39" actId="478"/>
          <ac:picMkLst>
            <pc:docMk/>
            <pc:sldMk cId="518313386" sldId="258"/>
            <ac:picMk id="5" creationId="{F6F9857B-41FA-AC6D-5264-BEB43B4CF39B}"/>
          </ac:picMkLst>
        </pc:picChg>
        <pc:picChg chg="add del mod">
          <ac:chgData name="U, Udit" userId="fdcd56b2-ebfc-4b5a-b55c-ea07059cf3e8" providerId="ADAL" clId="{E957996C-3064-4CEF-BC2F-D5BA387C596D}" dt="2023-10-26T03:06:10.239" v="400" actId="478"/>
          <ac:picMkLst>
            <pc:docMk/>
            <pc:sldMk cId="518313386" sldId="258"/>
            <ac:picMk id="6" creationId="{E3714624-C266-1405-363C-56254BEB0A9D}"/>
          </ac:picMkLst>
        </pc:picChg>
        <pc:picChg chg="add del mod">
          <ac:chgData name="U, Udit" userId="fdcd56b2-ebfc-4b5a-b55c-ea07059cf3e8" providerId="ADAL" clId="{E957996C-3064-4CEF-BC2F-D5BA387C596D}" dt="2023-10-26T03:07:42.247" v="415" actId="478"/>
          <ac:picMkLst>
            <pc:docMk/>
            <pc:sldMk cId="518313386" sldId="258"/>
            <ac:picMk id="11" creationId="{9F07CBC6-A56B-202A-6CD0-13D61F5AF36B}"/>
          </ac:picMkLst>
        </pc:picChg>
        <pc:picChg chg="add del mod">
          <ac:chgData name="U, Udit" userId="fdcd56b2-ebfc-4b5a-b55c-ea07059cf3e8" providerId="ADAL" clId="{E957996C-3064-4CEF-BC2F-D5BA387C596D}" dt="2023-10-26T03:10:08.275" v="439" actId="478"/>
          <ac:picMkLst>
            <pc:docMk/>
            <pc:sldMk cId="518313386" sldId="258"/>
            <ac:picMk id="16" creationId="{7AFA1B34-B818-DFC9-8D31-F82C12A0725C}"/>
          </ac:picMkLst>
        </pc:picChg>
        <pc:picChg chg="add mod">
          <ac:chgData name="U, Udit" userId="fdcd56b2-ebfc-4b5a-b55c-ea07059cf3e8" providerId="ADAL" clId="{E957996C-3064-4CEF-BC2F-D5BA387C596D}" dt="2023-10-26T03:12:16.193" v="458" actId="1076"/>
          <ac:picMkLst>
            <pc:docMk/>
            <pc:sldMk cId="518313386" sldId="258"/>
            <ac:picMk id="21" creationId="{ABEA6043-1D13-DF98-0A8E-0208B4901A5D}"/>
          </ac:picMkLst>
        </pc:picChg>
      </pc:sldChg>
      <pc:sldChg chg="addSp delSp modSp add mod setBg">
        <pc:chgData name="U, Udit" userId="fdcd56b2-ebfc-4b5a-b55c-ea07059cf3e8" providerId="ADAL" clId="{E957996C-3064-4CEF-BC2F-D5BA387C596D}" dt="2023-10-27T19:51:16.801" v="2669"/>
        <pc:sldMkLst>
          <pc:docMk/>
          <pc:sldMk cId="4252299609" sldId="259"/>
        </pc:sldMkLst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4" creationId="{156A1D83-AAE3-8B87-39F3-E6AA0744EA24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5" creationId="{7AF46871-94CD-140F-27ED-AF23C64159FC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6" creationId="{0E70B93F-BD4C-AB21-34D1-BE95E79B127A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7" creationId="{456E503F-004B-DB13-2263-ADAE3D3BD77C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8" creationId="{72345091-7A49-1D57-082E-B44F1362CCA9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9" creationId="{238ED3DB-0645-2E7D-B1BA-97E483E1127D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10" creationId="{CB792991-74CA-8CA4-1EC9-C58E9DFC9F6D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11" creationId="{3BE325FB-616C-F663-9129-15D347821BB9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12" creationId="{FF76359F-5265-D93F-A060-A7925353DABF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13" creationId="{E3D83646-FE9C-E769-F426-C42833C45B32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14" creationId="{BB786DB3-8C1E-2757-5DB4-F2EA5090C732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15" creationId="{9057E022-FFBC-C6AD-F265-8E8CCB699708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16" creationId="{5EE1A6A8-5C2F-F1DC-D021-93E03D6174DB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17" creationId="{690BC7C6-1654-FE68-9CA9-308D352FE31B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18" creationId="{57CB1F85-8F0D-08C2-6513-E726EFFDA39B}"/>
          </ac:spMkLst>
        </pc:spChg>
        <pc:spChg chg="add del mod">
          <ac:chgData name="U, Udit" userId="fdcd56b2-ebfc-4b5a-b55c-ea07059cf3e8" providerId="ADAL" clId="{E957996C-3064-4CEF-BC2F-D5BA387C596D}" dt="2023-10-26T03:32:40.011" v="866" actId="478"/>
          <ac:spMkLst>
            <pc:docMk/>
            <pc:sldMk cId="4252299609" sldId="259"/>
            <ac:spMk id="19" creationId="{56CDDF56-A972-8BC8-087D-F35E75A88AC1}"/>
          </ac:spMkLst>
        </pc:spChg>
        <pc:spChg chg="add mod topLvl">
          <ac:chgData name="U, Udit" userId="fdcd56b2-ebfc-4b5a-b55c-ea07059cf3e8" providerId="ADAL" clId="{E957996C-3064-4CEF-BC2F-D5BA387C596D}" dt="2023-10-27T15:59:48.736" v="1513" actId="20577"/>
          <ac:spMkLst>
            <pc:docMk/>
            <pc:sldMk cId="4252299609" sldId="259"/>
            <ac:spMk id="19" creationId="{5A4C822C-EFA3-83B8-B37B-7C14F841F728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20" creationId="{096FC655-0606-379F-53B2-0C0AF53D9410}"/>
          </ac:spMkLst>
        </pc:spChg>
        <pc:spChg chg="add mod ord topLvl">
          <ac:chgData name="U, Udit" userId="fdcd56b2-ebfc-4b5a-b55c-ea07059cf3e8" providerId="ADAL" clId="{E957996C-3064-4CEF-BC2F-D5BA387C596D}" dt="2023-10-27T15:45:13.998" v="1253" actId="164"/>
          <ac:spMkLst>
            <pc:docMk/>
            <pc:sldMk cId="4252299609" sldId="259"/>
            <ac:spMk id="21" creationId="{F215A32E-FE5B-6FA5-95B2-529BCC8D9F3F}"/>
          </ac:spMkLst>
        </pc:spChg>
        <pc:spChg chg="del">
          <ac:chgData name="U, Udit" userId="fdcd56b2-ebfc-4b5a-b55c-ea07059cf3e8" providerId="ADAL" clId="{E957996C-3064-4CEF-BC2F-D5BA387C596D}" dt="2023-10-26T03:22:46.782" v="701" actId="478"/>
          <ac:spMkLst>
            <pc:docMk/>
            <pc:sldMk cId="4252299609" sldId="259"/>
            <ac:spMk id="22" creationId="{F15FA384-2258-A3BB-84EE-837345F15F2D}"/>
          </ac:spMkLst>
        </pc:spChg>
        <pc:spChg chg="del">
          <ac:chgData name="U, Udit" userId="fdcd56b2-ebfc-4b5a-b55c-ea07059cf3e8" providerId="ADAL" clId="{E957996C-3064-4CEF-BC2F-D5BA387C596D}" dt="2023-10-26T03:22:46.782" v="701" actId="478"/>
          <ac:spMkLst>
            <pc:docMk/>
            <pc:sldMk cId="4252299609" sldId="259"/>
            <ac:spMk id="23" creationId="{13C8E2A8-B04C-EAB4-DC91-0BE5EF69F9B7}"/>
          </ac:spMkLst>
        </pc:spChg>
        <pc:spChg chg="del">
          <ac:chgData name="U, Udit" userId="fdcd56b2-ebfc-4b5a-b55c-ea07059cf3e8" providerId="ADAL" clId="{E957996C-3064-4CEF-BC2F-D5BA387C596D}" dt="2023-10-26T03:22:46.782" v="701" actId="478"/>
          <ac:spMkLst>
            <pc:docMk/>
            <pc:sldMk cId="4252299609" sldId="259"/>
            <ac:spMk id="24" creationId="{6A9FE780-D80F-6355-877F-3687DCABB2F8}"/>
          </ac:spMkLst>
        </pc:spChg>
        <pc:spChg chg="del">
          <ac:chgData name="U, Udit" userId="fdcd56b2-ebfc-4b5a-b55c-ea07059cf3e8" providerId="ADAL" clId="{E957996C-3064-4CEF-BC2F-D5BA387C596D}" dt="2023-10-26T03:22:46.782" v="701" actId="478"/>
          <ac:spMkLst>
            <pc:docMk/>
            <pc:sldMk cId="4252299609" sldId="259"/>
            <ac:spMk id="25" creationId="{A36357CB-E222-1B09-2EFB-9BDD898227E1}"/>
          </ac:spMkLst>
        </pc:spChg>
        <pc:spChg chg="mod">
          <ac:chgData name="U, Udit" userId="fdcd56b2-ebfc-4b5a-b55c-ea07059cf3e8" providerId="ADAL" clId="{E957996C-3064-4CEF-BC2F-D5BA387C596D}" dt="2023-10-27T19:48:03.037" v="2643"/>
          <ac:spMkLst>
            <pc:docMk/>
            <pc:sldMk cId="4252299609" sldId="259"/>
            <ac:spMk id="25" creationId="{ADB1DD80-2F55-BAF1-D95D-B4D8315DF437}"/>
          </ac:spMkLst>
        </pc:spChg>
        <pc:spChg chg="del">
          <ac:chgData name="U, Udit" userId="fdcd56b2-ebfc-4b5a-b55c-ea07059cf3e8" providerId="ADAL" clId="{E957996C-3064-4CEF-BC2F-D5BA387C596D}" dt="2023-10-26T03:22:46.782" v="701" actId="478"/>
          <ac:spMkLst>
            <pc:docMk/>
            <pc:sldMk cId="4252299609" sldId="259"/>
            <ac:spMk id="26" creationId="{9830131E-3B22-E268-3EEF-EB359C399240}"/>
          </ac:spMkLst>
        </pc:spChg>
        <pc:spChg chg="mod">
          <ac:chgData name="U, Udit" userId="fdcd56b2-ebfc-4b5a-b55c-ea07059cf3e8" providerId="ADAL" clId="{E957996C-3064-4CEF-BC2F-D5BA387C596D}" dt="2023-10-27T19:51:16.801" v="2669"/>
          <ac:spMkLst>
            <pc:docMk/>
            <pc:sldMk cId="4252299609" sldId="259"/>
            <ac:spMk id="27" creationId="{99AF6341-C9CE-574B-26A2-2BBC89A77CA9}"/>
          </ac:spMkLst>
        </pc:spChg>
        <pc:spChg chg="del">
          <ac:chgData name="U, Udit" userId="fdcd56b2-ebfc-4b5a-b55c-ea07059cf3e8" providerId="ADAL" clId="{E957996C-3064-4CEF-BC2F-D5BA387C596D}" dt="2023-10-26T03:22:46.782" v="701" actId="478"/>
          <ac:spMkLst>
            <pc:docMk/>
            <pc:sldMk cId="4252299609" sldId="259"/>
            <ac:spMk id="27" creationId="{9AC80336-A6E2-0EAB-7B5B-B4DEA647BC23}"/>
          </ac:spMkLst>
        </pc:spChg>
        <pc:spChg chg="del">
          <ac:chgData name="U, Udit" userId="fdcd56b2-ebfc-4b5a-b55c-ea07059cf3e8" providerId="ADAL" clId="{E957996C-3064-4CEF-BC2F-D5BA387C596D}" dt="2023-10-26T03:22:46.782" v="701" actId="478"/>
          <ac:spMkLst>
            <pc:docMk/>
            <pc:sldMk cId="4252299609" sldId="259"/>
            <ac:spMk id="28" creationId="{440294E6-0104-A08A-7565-30FEACC7D93C}"/>
          </ac:spMkLst>
        </pc:spChg>
        <pc:spChg chg="del">
          <ac:chgData name="U, Udit" userId="fdcd56b2-ebfc-4b5a-b55c-ea07059cf3e8" providerId="ADAL" clId="{E957996C-3064-4CEF-BC2F-D5BA387C596D}" dt="2023-10-26T03:22:46.782" v="701" actId="478"/>
          <ac:spMkLst>
            <pc:docMk/>
            <pc:sldMk cId="4252299609" sldId="259"/>
            <ac:spMk id="29" creationId="{54D2DBD5-433E-3F23-9E0A-CD7BAE8B7683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30" creationId="{C68FF5D2-2883-A7C0-1EDB-5F65F64AAE8F}"/>
          </ac:spMkLst>
        </pc:spChg>
        <pc:spChg chg="del">
          <ac:chgData name="U, Udit" userId="fdcd56b2-ebfc-4b5a-b55c-ea07059cf3e8" providerId="ADAL" clId="{E957996C-3064-4CEF-BC2F-D5BA387C596D}" dt="2023-10-26T03:22:46.782" v="701" actId="478"/>
          <ac:spMkLst>
            <pc:docMk/>
            <pc:sldMk cId="4252299609" sldId="259"/>
            <ac:spMk id="31" creationId="{0E9A9FA7-F2DA-1165-E676-DB65BD33B9D6}"/>
          </ac:spMkLst>
        </pc:spChg>
        <pc:spChg chg="del">
          <ac:chgData name="U, Udit" userId="fdcd56b2-ebfc-4b5a-b55c-ea07059cf3e8" providerId="ADAL" clId="{E957996C-3064-4CEF-BC2F-D5BA387C596D}" dt="2023-10-26T03:22:46.782" v="701" actId="478"/>
          <ac:spMkLst>
            <pc:docMk/>
            <pc:sldMk cId="4252299609" sldId="259"/>
            <ac:spMk id="32" creationId="{F1AE1D57-0134-1EAC-F1AA-8C5594DE59BD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33" creationId="{F69D632C-1860-9B63-F15C-892450485E3D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34" creationId="{96C626F6-26FB-0BDD-7E91-1344A44AFF51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35" creationId="{F84B1C5C-3500-CFF4-BCD5-889740B489CA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36" creationId="{36E7B175-5C3F-FE03-3580-3FA9837E1567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37" creationId="{6ED28810-F0C2-4E52-AFF6-2151B8DCBFB6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38" creationId="{F356D2EB-0E79-35EE-A4AA-29ADC52195A1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39" creationId="{0FAE3CC7-7250-1F62-639F-3D845BCC6FCD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40" creationId="{F1A5C9A2-64F4-FC0D-6E34-A122E0203362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41" creationId="{42846B4C-FEB1-2B74-6DC3-6811221213E6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42" creationId="{E92844CC-17AD-0934-C0D9-F69A7158FA75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43" creationId="{7F6CFB6F-0851-4875-12F9-AF02904DD774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44" creationId="{0019EE03-5C53-0C6B-FBE8-2939C2842F89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45" creationId="{CFF41998-18B0-2616-C7B8-B9C874D4DDF9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46" creationId="{176D6759-1271-2519-936F-14174B32673A}"/>
          </ac:spMkLst>
        </pc:spChg>
        <pc:spChg chg="add del mod">
          <ac:chgData name="U, Udit" userId="fdcd56b2-ebfc-4b5a-b55c-ea07059cf3e8" providerId="ADAL" clId="{E957996C-3064-4CEF-BC2F-D5BA387C596D}" dt="2023-10-27T15:39:49.511" v="1161" actId="478"/>
          <ac:spMkLst>
            <pc:docMk/>
            <pc:sldMk cId="4252299609" sldId="259"/>
            <ac:spMk id="47" creationId="{06F70901-B437-F691-2770-413D5252A1C9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48" creationId="{43EC76A7-FB5B-7210-515E-45B584EFEB14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49" creationId="{D32388F2-6F85-90E9-9432-C3720AF52E93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50" creationId="{151DCF8B-D0C0-0718-DED7-0AE3B7E7962F}"/>
          </ac:spMkLst>
        </pc:spChg>
        <pc:spChg chg="add mod">
          <ac:chgData name="U, Udit" userId="fdcd56b2-ebfc-4b5a-b55c-ea07059cf3e8" providerId="ADAL" clId="{E957996C-3064-4CEF-BC2F-D5BA387C596D}" dt="2023-10-27T15:39:10.711" v="1148" actId="164"/>
          <ac:spMkLst>
            <pc:docMk/>
            <pc:sldMk cId="4252299609" sldId="259"/>
            <ac:spMk id="51" creationId="{F5639929-24C3-EC71-C611-20CFC808B135}"/>
          </ac:spMkLst>
        </pc:spChg>
        <pc:spChg chg="add del">
          <ac:chgData name="U, Udit" userId="fdcd56b2-ebfc-4b5a-b55c-ea07059cf3e8" providerId="ADAL" clId="{E957996C-3064-4CEF-BC2F-D5BA387C596D}" dt="2023-10-27T15:41:32.098" v="1183" actId="26606"/>
          <ac:spMkLst>
            <pc:docMk/>
            <pc:sldMk cId="4252299609" sldId="259"/>
            <ac:spMk id="56" creationId="{BACC6370-2D7E-4714-9D71-7542949D7D5D}"/>
          </ac:spMkLst>
        </pc:spChg>
        <pc:spChg chg="add del">
          <ac:chgData name="U, Udit" userId="fdcd56b2-ebfc-4b5a-b55c-ea07059cf3e8" providerId="ADAL" clId="{E957996C-3064-4CEF-BC2F-D5BA387C596D}" dt="2023-10-27T15:41:32.098" v="1183" actId="26606"/>
          <ac:spMkLst>
            <pc:docMk/>
            <pc:sldMk cId="4252299609" sldId="259"/>
            <ac:spMk id="58" creationId="{F68B3F68-107C-434F-AA38-110D5EA91B85}"/>
          </ac:spMkLst>
        </pc:spChg>
        <pc:spChg chg="add del">
          <ac:chgData name="U, Udit" userId="fdcd56b2-ebfc-4b5a-b55c-ea07059cf3e8" providerId="ADAL" clId="{E957996C-3064-4CEF-BC2F-D5BA387C596D}" dt="2023-10-27T15:41:32.098" v="1183" actId="26606"/>
          <ac:spMkLst>
            <pc:docMk/>
            <pc:sldMk cId="4252299609" sldId="259"/>
            <ac:spMk id="60" creationId="{AAD0DBB9-1A4B-4391-81D4-CB19F9AB918A}"/>
          </ac:spMkLst>
        </pc:spChg>
        <pc:spChg chg="add del">
          <ac:chgData name="U, Udit" userId="fdcd56b2-ebfc-4b5a-b55c-ea07059cf3e8" providerId="ADAL" clId="{E957996C-3064-4CEF-BC2F-D5BA387C596D}" dt="2023-10-27T15:41:32.098" v="1183" actId="26606"/>
          <ac:spMkLst>
            <pc:docMk/>
            <pc:sldMk cId="4252299609" sldId="259"/>
            <ac:spMk id="62" creationId="{063BBA22-50EA-4C4D-BE05-F1CE4E63AA56}"/>
          </ac:spMkLst>
        </pc:spChg>
        <pc:grpChg chg="add mod ord">
          <ac:chgData name="U, Udit" userId="fdcd56b2-ebfc-4b5a-b55c-ea07059cf3e8" providerId="ADAL" clId="{E957996C-3064-4CEF-BC2F-D5BA387C596D}" dt="2023-10-27T15:47:03.069" v="1297" actId="1076"/>
          <ac:grpSpMkLst>
            <pc:docMk/>
            <pc:sldMk cId="4252299609" sldId="259"/>
            <ac:grpSpMk id="2" creationId="{B914D183-7509-42AE-D20C-46F06427E1DC}"/>
          </ac:grpSpMkLst>
        </pc:grpChg>
        <pc:grpChg chg="add del mod">
          <ac:chgData name="U, Udit" userId="fdcd56b2-ebfc-4b5a-b55c-ea07059cf3e8" providerId="ADAL" clId="{E957996C-3064-4CEF-BC2F-D5BA387C596D}" dt="2023-10-27T15:44:51.340" v="1250" actId="165"/>
          <ac:grpSpMkLst>
            <pc:docMk/>
            <pc:sldMk cId="4252299609" sldId="259"/>
            <ac:grpSpMk id="22" creationId="{0DE1449C-ED95-1A53-2A90-701FBE661FF9}"/>
          </ac:grpSpMkLst>
        </pc:grpChg>
        <pc:grpChg chg="add mod">
          <ac:chgData name="U, Udit" userId="fdcd56b2-ebfc-4b5a-b55c-ea07059cf3e8" providerId="ADAL" clId="{E957996C-3064-4CEF-BC2F-D5BA387C596D}" dt="2023-10-27T19:51:16.801" v="2669"/>
          <ac:grpSpMkLst>
            <pc:docMk/>
            <pc:sldMk cId="4252299609" sldId="259"/>
            <ac:grpSpMk id="22" creationId="{F3814FF7-039B-02B7-80C2-D4C97BD99829}"/>
          </ac:grpSpMkLst>
        </pc:grpChg>
        <pc:grpChg chg="add mod">
          <ac:chgData name="U, Udit" userId="fdcd56b2-ebfc-4b5a-b55c-ea07059cf3e8" providerId="ADAL" clId="{E957996C-3064-4CEF-BC2F-D5BA387C596D}" dt="2023-10-27T15:46:56.064" v="1296" actId="1036"/>
          <ac:grpSpMkLst>
            <pc:docMk/>
            <pc:sldMk cId="4252299609" sldId="259"/>
            <ac:grpSpMk id="23" creationId="{C154E107-BCE1-1CC2-6648-D98430148B06}"/>
          </ac:grpSpMkLst>
        </pc:grpChg>
        <pc:grpChg chg="add del mod">
          <ac:chgData name="U, Udit" userId="fdcd56b2-ebfc-4b5a-b55c-ea07059cf3e8" providerId="ADAL" clId="{E957996C-3064-4CEF-BC2F-D5BA387C596D}" dt="2023-10-27T19:50:41.792" v="2662" actId="478"/>
          <ac:grpSpMkLst>
            <pc:docMk/>
            <pc:sldMk cId="4252299609" sldId="259"/>
            <ac:grpSpMk id="24" creationId="{3A304F6C-C609-5379-0896-99DBBA1335D2}"/>
          </ac:grpSpMkLst>
        </pc:grpChg>
        <pc:picChg chg="add mod">
          <ac:chgData name="U, Udit" userId="fdcd56b2-ebfc-4b5a-b55c-ea07059cf3e8" providerId="ADAL" clId="{E957996C-3064-4CEF-BC2F-D5BA387C596D}" dt="2023-10-27T15:39:10.711" v="1148" actId="164"/>
          <ac:picMkLst>
            <pc:docMk/>
            <pc:sldMk cId="4252299609" sldId="259"/>
            <ac:picMk id="3" creationId="{828BC5D5-4626-CE15-9F0B-B9C60710D7EB}"/>
          </ac:picMkLst>
        </pc:picChg>
        <pc:picChg chg="del">
          <ac:chgData name="U, Udit" userId="fdcd56b2-ebfc-4b5a-b55c-ea07059cf3e8" providerId="ADAL" clId="{E957996C-3064-4CEF-BC2F-D5BA387C596D}" dt="2023-10-26T03:22:44.608" v="700" actId="478"/>
          <ac:picMkLst>
            <pc:docMk/>
            <pc:sldMk cId="4252299609" sldId="259"/>
            <ac:picMk id="21" creationId="{ABEA6043-1D13-DF98-0A8E-0208B4901A5D}"/>
          </ac:picMkLst>
        </pc:picChg>
        <pc:picChg chg="mod">
          <ac:chgData name="U, Udit" userId="fdcd56b2-ebfc-4b5a-b55c-ea07059cf3e8" providerId="ADAL" clId="{E957996C-3064-4CEF-BC2F-D5BA387C596D}" dt="2023-10-27T19:48:03.037" v="2643"/>
          <ac:picMkLst>
            <pc:docMk/>
            <pc:sldMk cId="4252299609" sldId="259"/>
            <ac:picMk id="26" creationId="{180C865C-6B4C-B000-37EA-4D219224DC94}"/>
          </ac:picMkLst>
        </pc:picChg>
        <pc:picChg chg="mod">
          <ac:chgData name="U, Udit" userId="fdcd56b2-ebfc-4b5a-b55c-ea07059cf3e8" providerId="ADAL" clId="{E957996C-3064-4CEF-BC2F-D5BA387C596D}" dt="2023-10-27T19:51:16.801" v="2669"/>
          <ac:picMkLst>
            <pc:docMk/>
            <pc:sldMk cId="4252299609" sldId="259"/>
            <ac:picMk id="28" creationId="{9EE98F11-51B9-1BD2-6123-3ACB976B3606}"/>
          </ac:picMkLst>
        </pc:picChg>
      </pc:sldChg>
      <pc:sldChg chg="addSp delSp modSp add mod ord">
        <pc:chgData name="U, Udit" userId="fdcd56b2-ebfc-4b5a-b55c-ea07059cf3e8" providerId="ADAL" clId="{E957996C-3064-4CEF-BC2F-D5BA387C596D}" dt="2023-10-27T19:51:18.824" v="2670"/>
        <pc:sldMkLst>
          <pc:docMk/>
          <pc:sldMk cId="1836656353" sldId="260"/>
        </pc:sldMkLst>
        <pc:spChg chg="del mod topLvl">
          <ac:chgData name="U, Udit" userId="fdcd56b2-ebfc-4b5a-b55c-ea07059cf3e8" providerId="ADAL" clId="{E957996C-3064-4CEF-BC2F-D5BA387C596D}" dt="2023-10-27T15:45:29.591" v="1255" actId="478"/>
          <ac:spMkLst>
            <pc:docMk/>
            <pc:sldMk cId="1836656353" sldId="260"/>
            <ac:spMk id="3" creationId="{204DBED2-1911-BABA-92E0-22A3D31701C7}"/>
          </ac:spMkLst>
        </pc:spChg>
        <pc:spChg chg="mod">
          <ac:chgData name="U, Udit" userId="fdcd56b2-ebfc-4b5a-b55c-ea07059cf3e8" providerId="ADAL" clId="{E957996C-3064-4CEF-BC2F-D5BA387C596D}" dt="2023-10-27T19:51:18.824" v="2670"/>
          <ac:spMkLst>
            <pc:docMk/>
            <pc:sldMk cId="1836656353" sldId="260"/>
            <ac:spMk id="3" creationId="{70D142DD-0FB4-F420-3234-31C4193A3036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4" creationId="{156A1D83-AAE3-8B87-39F3-E6AA0744EA24}"/>
          </ac:spMkLst>
        </pc:spChg>
        <pc:spChg chg="del mod topLvl">
          <ac:chgData name="U, Udit" userId="fdcd56b2-ebfc-4b5a-b55c-ea07059cf3e8" providerId="ADAL" clId="{E957996C-3064-4CEF-BC2F-D5BA387C596D}" dt="2023-10-27T15:45:28.006" v="1254" actId="478"/>
          <ac:spMkLst>
            <pc:docMk/>
            <pc:sldMk cId="1836656353" sldId="260"/>
            <ac:spMk id="4" creationId="{DCF8FB47-A6EF-86E8-5300-0447E38BC83D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5" creationId="{7AF46871-94CD-140F-27ED-AF23C64159FC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6" creationId="{0E70B93F-BD4C-AB21-34D1-BE95E79B127A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7" creationId="{456E503F-004B-DB13-2263-ADAE3D3BD77C}"/>
          </ac:spMkLst>
        </pc:spChg>
        <pc:spChg chg="mod">
          <ac:chgData name="U, Udit" userId="fdcd56b2-ebfc-4b5a-b55c-ea07059cf3e8" providerId="ADAL" clId="{E957996C-3064-4CEF-BC2F-D5BA387C596D}" dt="2023-10-27T15:45:31.166" v="1256"/>
          <ac:spMkLst>
            <pc:docMk/>
            <pc:sldMk cId="1836656353" sldId="260"/>
            <ac:spMk id="7" creationId="{EF509D15-2D71-2928-C787-2DB94241F714}"/>
          </ac:spMkLst>
        </pc:spChg>
        <pc:spChg chg="mod">
          <ac:chgData name="U, Udit" userId="fdcd56b2-ebfc-4b5a-b55c-ea07059cf3e8" providerId="ADAL" clId="{E957996C-3064-4CEF-BC2F-D5BA387C596D}" dt="2023-10-27T15:45:49.606" v="1268" actId="20577"/>
          <ac:spMkLst>
            <pc:docMk/>
            <pc:sldMk cId="1836656353" sldId="260"/>
            <ac:spMk id="8" creationId="{3560645F-B3B8-014D-186D-F36DB014B65D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8" creationId="{72345091-7A49-1D57-082E-B44F1362CCA9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9" creationId="{238ED3DB-0645-2E7D-B1BA-97E483E1127D}"/>
          </ac:spMkLst>
        </pc:spChg>
        <pc:spChg chg="mod">
          <ac:chgData name="U, Udit" userId="fdcd56b2-ebfc-4b5a-b55c-ea07059cf3e8" providerId="ADAL" clId="{E957996C-3064-4CEF-BC2F-D5BA387C596D}" dt="2023-10-27T15:47:11.892" v="1299"/>
          <ac:spMkLst>
            <pc:docMk/>
            <pc:sldMk cId="1836656353" sldId="260"/>
            <ac:spMk id="10" creationId="{44999AC0-6767-30A3-C8DE-5022811D9649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10" creationId="{CB792991-74CA-8CA4-1EC9-C58E9DFC9F6D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11" creationId="{3BE325FB-616C-F663-9129-15D347821BB9}"/>
          </ac:spMkLst>
        </pc:spChg>
        <pc:spChg chg="mod">
          <ac:chgData name="U, Udit" userId="fdcd56b2-ebfc-4b5a-b55c-ea07059cf3e8" providerId="ADAL" clId="{E957996C-3064-4CEF-BC2F-D5BA387C596D}" dt="2023-10-27T16:00:00.181" v="1515" actId="20577"/>
          <ac:spMkLst>
            <pc:docMk/>
            <pc:sldMk cId="1836656353" sldId="260"/>
            <ac:spMk id="11" creationId="{CEA6EEE8-1D5B-AE89-4AE0-B9B1FA7E048E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12" creationId="{FF76359F-5265-D93F-A060-A7925353DABF}"/>
          </ac:spMkLst>
        </pc:spChg>
        <pc:spChg chg="mod">
          <ac:chgData name="U, Udit" userId="fdcd56b2-ebfc-4b5a-b55c-ea07059cf3e8" providerId="ADAL" clId="{E957996C-3064-4CEF-BC2F-D5BA387C596D}" dt="2023-10-27T19:48:04.901" v="2644"/>
          <ac:spMkLst>
            <pc:docMk/>
            <pc:sldMk cId="1836656353" sldId="260"/>
            <ac:spMk id="13" creationId="{092EDF29-E1F1-00EA-066A-DEA555D99EA0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13" creationId="{E3D83646-FE9C-E769-F426-C42833C45B32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14" creationId="{BB786DB3-8C1E-2757-5DB4-F2EA5090C732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15" creationId="{9057E022-FFBC-C6AD-F265-8E8CCB699708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16" creationId="{5EE1A6A8-5C2F-F1DC-D021-93E03D6174DB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17" creationId="{690BC7C6-1654-FE68-9CA9-308D352FE31B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18" creationId="{57CB1F85-8F0D-08C2-6513-E726EFFDA39B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20" creationId="{096FC655-0606-379F-53B2-0C0AF53D9410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21" creationId="{5BD38A8E-544E-D8A0-F76C-139C82650EA2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22" creationId="{5CC21E7D-B21C-7090-878E-384D5263D56F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23" creationId="{BE356E07-5B2C-5A93-7A43-39C9AC6B15FE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24" creationId="{0DC5AF41-11F8-46AE-7991-453E43B862A2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25" creationId="{69A9DBCA-1AE8-55C5-7DEA-60BDA1BA32F3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26" creationId="{2280494D-DDE6-578F-4360-98A42725716E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27" creationId="{ED91F927-C1B3-6DC1-13EC-8BD81D5E53FD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28" creationId="{72F094EE-F26C-4224-463B-72D3E0673B54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29" creationId="{C873CE61-B2AA-7283-0760-F7473FF7D79A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30" creationId="{C68FF5D2-2883-A7C0-1EDB-5F65F64AAE8F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31" creationId="{45BBBDA5-3448-80E9-B882-177E4D0FCF0A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32" creationId="{967971E1-22E6-CC7F-0A57-D15E931AE985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33" creationId="{F69D632C-1860-9B63-F15C-892450485E3D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34" creationId="{96C626F6-26FB-0BDD-7E91-1344A44AFF51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35" creationId="{F84B1C5C-3500-CFF4-BCD5-889740B489CA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36" creationId="{36E7B175-5C3F-FE03-3580-3FA9837E1567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37" creationId="{6ED28810-F0C2-4E52-AFF6-2151B8DCBFB6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38" creationId="{F356D2EB-0E79-35EE-A4AA-29ADC52195A1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39" creationId="{0FAE3CC7-7250-1F62-639F-3D845BCC6FCD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40" creationId="{F1A5C9A2-64F4-FC0D-6E34-A122E0203362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41" creationId="{42846B4C-FEB1-2B74-6DC3-6811221213E6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42" creationId="{E92844CC-17AD-0934-C0D9-F69A7158FA75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43" creationId="{7F6CFB6F-0851-4875-12F9-AF02904DD774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44" creationId="{0019EE03-5C53-0C6B-FBE8-2939C2842F89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45" creationId="{CFF41998-18B0-2616-C7B8-B9C874D4DDF9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46" creationId="{176D6759-1271-2519-936F-14174B32673A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47" creationId="{06F70901-B437-F691-2770-413D5252A1C9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48" creationId="{43EC76A7-FB5B-7210-515E-45B584EFEB14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49" creationId="{D32388F2-6F85-90E9-9432-C3720AF52E93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50" creationId="{151DCF8B-D0C0-0718-DED7-0AE3B7E7962F}"/>
          </ac:spMkLst>
        </pc:spChg>
        <pc:spChg chg="del">
          <ac:chgData name="U, Udit" userId="fdcd56b2-ebfc-4b5a-b55c-ea07059cf3e8" providerId="ADAL" clId="{E957996C-3064-4CEF-BC2F-D5BA387C596D}" dt="2023-10-26T03:45:54.288" v="999" actId="478"/>
          <ac:spMkLst>
            <pc:docMk/>
            <pc:sldMk cId="1836656353" sldId="260"/>
            <ac:spMk id="51" creationId="{F5639929-24C3-EC71-C611-20CFC808B135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52" creationId="{C5C2471A-7427-A789-E76F-3F1E84B7C7DF}"/>
          </ac:spMkLst>
        </pc:spChg>
        <pc:spChg chg="add mod">
          <ac:chgData name="U, Udit" userId="fdcd56b2-ebfc-4b5a-b55c-ea07059cf3e8" providerId="ADAL" clId="{E957996C-3064-4CEF-BC2F-D5BA387C596D}" dt="2023-10-27T15:43:41.043" v="1211" actId="164"/>
          <ac:spMkLst>
            <pc:docMk/>
            <pc:sldMk cId="1836656353" sldId="260"/>
            <ac:spMk id="53" creationId="{A5DBF060-C0F5-191B-F6CC-38BCF6121F7E}"/>
          </ac:spMkLst>
        </pc:spChg>
        <pc:grpChg chg="add del mod">
          <ac:chgData name="U, Udit" userId="fdcd56b2-ebfc-4b5a-b55c-ea07059cf3e8" providerId="ADAL" clId="{E957996C-3064-4CEF-BC2F-D5BA387C596D}" dt="2023-10-27T15:45:28.006" v="1254" actId="478"/>
          <ac:grpSpMkLst>
            <pc:docMk/>
            <pc:sldMk cId="1836656353" sldId="260"/>
            <ac:grpSpMk id="2" creationId="{76601768-734D-485D-4527-2170D537F86E}"/>
          </ac:grpSpMkLst>
        </pc:grpChg>
        <pc:grpChg chg="add mod">
          <ac:chgData name="U, Udit" userId="fdcd56b2-ebfc-4b5a-b55c-ea07059cf3e8" providerId="ADAL" clId="{E957996C-3064-4CEF-BC2F-D5BA387C596D}" dt="2023-10-27T19:51:18.824" v="2670"/>
          <ac:grpSpMkLst>
            <pc:docMk/>
            <pc:sldMk cId="1836656353" sldId="260"/>
            <ac:grpSpMk id="2" creationId="{EA2588BA-0DB2-E767-56C1-B760358EAA75}"/>
          </ac:grpSpMkLst>
        </pc:grpChg>
        <pc:grpChg chg="add mod">
          <ac:chgData name="U, Udit" userId="fdcd56b2-ebfc-4b5a-b55c-ea07059cf3e8" providerId="ADAL" clId="{E957996C-3064-4CEF-BC2F-D5BA387C596D}" dt="2023-10-27T15:47:22.157" v="1307" actId="1037"/>
          <ac:grpSpMkLst>
            <pc:docMk/>
            <pc:sldMk cId="1836656353" sldId="260"/>
            <ac:grpSpMk id="5" creationId="{43BF3726-1063-F322-405E-BE65202FADC2}"/>
          </ac:grpSpMkLst>
        </pc:grpChg>
        <pc:grpChg chg="add del mod">
          <ac:chgData name="U, Udit" userId="fdcd56b2-ebfc-4b5a-b55c-ea07059cf3e8" providerId="ADAL" clId="{E957996C-3064-4CEF-BC2F-D5BA387C596D}" dt="2023-10-27T15:47:10.279" v="1298" actId="478"/>
          <ac:grpSpMkLst>
            <pc:docMk/>
            <pc:sldMk cId="1836656353" sldId="260"/>
            <ac:grpSpMk id="6" creationId="{8F1E122F-B225-F792-20F1-BA711554DB7A}"/>
          </ac:grpSpMkLst>
        </pc:grpChg>
        <pc:grpChg chg="add mod">
          <ac:chgData name="U, Udit" userId="fdcd56b2-ebfc-4b5a-b55c-ea07059cf3e8" providerId="ADAL" clId="{E957996C-3064-4CEF-BC2F-D5BA387C596D}" dt="2023-10-27T15:47:11.892" v="1299"/>
          <ac:grpSpMkLst>
            <pc:docMk/>
            <pc:sldMk cId="1836656353" sldId="260"/>
            <ac:grpSpMk id="9" creationId="{866F2865-47F5-10AD-41BF-5E12032076CD}"/>
          </ac:grpSpMkLst>
        </pc:grpChg>
        <pc:grpChg chg="add del mod">
          <ac:chgData name="U, Udit" userId="fdcd56b2-ebfc-4b5a-b55c-ea07059cf3e8" providerId="ADAL" clId="{E957996C-3064-4CEF-BC2F-D5BA387C596D}" dt="2023-10-27T19:50:44.997" v="2663" actId="478"/>
          <ac:grpSpMkLst>
            <pc:docMk/>
            <pc:sldMk cId="1836656353" sldId="260"/>
            <ac:grpSpMk id="12" creationId="{D83DB16A-143B-402E-9235-D6D22B2154BD}"/>
          </ac:grpSpMkLst>
        </pc:grpChg>
        <pc:picChg chg="del">
          <ac:chgData name="U, Udit" userId="fdcd56b2-ebfc-4b5a-b55c-ea07059cf3e8" providerId="ADAL" clId="{E957996C-3064-4CEF-BC2F-D5BA387C596D}" dt="2023-10-26T03:45:54.288" v="999" actId="478"/>
          <ac:picMkLst>
            <pc:docMk/>
            <pc:sldMk cId="1836656353" sldId="260"/>
            <ac:picMk id="3" creationId="{828BC5D5-4626-CE15-9F0B-B9C60710D7EB}"/>
          </ac:picMkLst>
        </pc:picChg>
        <pc:picChg chg="mod">
          <ac:chgData name="U, Udit" userId="fdcd56b2-ebfc-4b5a-b55c-ea07059cf3e8" providerId="ADAL" clId="{E957996C-3064-4CEF-BC2F-D5BA387C596D}" dt="2023-10-27T19:51:18.824" v="2670"/>
          <ac:picMkLst>
            <pc:docMk/>
            <pc:sldMk cId="1836656353" sldId="260"/>
            <ac:picMk id="4" creationId="{A8085578-F017-06CD-55D5-4D881F3CE087}"/>
          </ac:picMkLst>
        </pc:picChg>
        <pc:picChg chg="mod">
          <ac:chgData name="U, Udit" userId="fdcd56b2-ebfc-4b5a-b55c-ea07059cf3e8" providerId="ADAL" clId="{E957996C-3064-4CEF-BC2F-D5BA387C596D}" dt="2023-10-27T19:48:04.901" v="2644"/>
          <ac:picMkLst>
            <pc:docMk/>
            <pc:sldMk cId="1836656353" sldId="260"/>
            <ac:picMk id="14" creationId="{56464063-0EA8-ADB4-29CC-A6D54A5A37D5}"/>
          </ac:picMkLst>
        </pc:picChg>
        <pc:picChg chg="add mod">
          <ac:chgData name="U, Udit" userId="fdcd56b2-ebfc-4b5a-b55c-ea07059cf3e8" providerId="ADAL" clId="{E957996C-3064-4CEF-BC2F-D5BA387C596D}" dt="2023-10-27T15:43:41.043" v="1211" actId="164"/>
          <ac:picMkLst>
            <pc:docMk/>
            <pc:sldMk cId="1836656353" sldId="260"/>
            <ac:picMk id="19" creationId="{5DAB889B-C744-A4F7-8F83-C847E58947D5}"/>
          </ac:picMkLst>
        </pc:picChg>
      </pc:sldChg>
      <pc:sldChg chg="addSp delSp modSp add mod ord">
        <pc:chgData name="U, Udit" userId="fdcd56b2-ebfc-4b5a-b55c-ea07059cf3e8" providerId="ADAL" clId="{E957996C-3064-4CEF-BC2F-D5BA387C596D}" dt="2023-10-27T19:51:14.914" v="2668"/>
        <pc:sldMkLst>
          <pc:docMk/>
          <pc:sldMk cId="1464837802" sldId="261"/>
        </pc:sldMkLst>
        <pc:spChg chg="mod">
          <ac:chgData name="U, Udit" userId="fdcd56b2-ebfc-4b5a-b55c-ea07059cf3e8" providerId="ADAL" clId="{E957996C-3064-4CEF-BC2F-D5BA387C596D}" dt="2023-10-27T19:51:14.914" v="2668"/>
          <ac:spMkLst>
            <pc:docMk/>
            <pc:sldMk cId="1464837802" sldId="261"/>
            <ac:spMk id="5" creationId="{B7E0E2B0-180E-D9B4-013A-AAEB06E8DB1E}"/>
          </ac:spMkLst>
        </pc:spChg>
        <pc:spChg chg="mod">
          <ac:chgData name="U, Udit" userId="fdcd56b2-ebfc-4b5a-b55c-ea07059cf3e8" providerId="ADAL" clId="{E957996C-3064-4CEF-BC2F-D5BA387C596D}" dt="2023-10-27T15:47:29.679" v="1309"/>
          <ac:spMkLst>
            <pc:docMk/>
            <pc:sldMk cId="1464837802" sldId="261"/>
            <ac:spMk id="9" creationId="{5A973F1D-7613-1D58-B7B9-97A67BB93E10}"/>
          </ac:spMkLst>
        </pc:spChg>
        <pc:spChg chg="mod">
          <ac:chgData name="U, Udit" userId="fdcd56b2-ebfc-4b5a-b55c-ea07059cf3e8" providerId="ADAL" clId="{E957996C-3064-4CEF-BC2F-D5BA387C596D}" dt="2023-10-27T16:19:57.455" v="2332" actId="20577"/>
          <ac:spMkLst>
            <pc:docMk/>
            <pc:sldMk cId="1464837802" sldId="261"/>
            <ac:spMk id="10" creationId="{4A2E3B08-9E73-9ED6-8708-FA90D62E42E4}"/>
          </ac:spMkLst>
        </pc:spChg>
        <pc:spChg chg="mod">
          <ac:chgData name="U, Udit" userId="fdcd56b2-ebfc-4b5a-b55c-ea07059cf3e8" providerId="ADAL" clId="{E957996C-3064-4CEF-BC2F-D5BA387C596D}" dt="2023-10-27T19:48:00.862" v="2642"/>
          <ac:spMkLst>
            <pc:docMk/>
            <pc:sldMk cId="1464837802" sldId="261"/>
            <ac:spMk id="12" creationId="{AA650B58-74A4-537E-D99B-E057A3CF9D1C}"/>
          </ac:spMkLst>
        </pc:spChg>
        <pc:grpChg chg="add mod">
          <ac:chgData name="U, Udit" userId="fdcd56b2-ebfc-4b5a-b55c-ea07059cf3e8" providerId="ADAL" clId="{E957996C-3064-4CEF-BC2F-D5BA387C596D}" dt="2023-10-27T19:51:14.914" v="2668"/>
          <ac:grpSpMkLst>
            <pc:docMk/>
            <pc:sldMk cId="1464837802" sldId="261"/>
            <ac:grpSpMk id="2" creationId="{F4923E97-46EF-4E5C-D004-53E60457F485}"/>
          </ac:grpSpMkLst>
        </pc:grpChg>
        <pc:grpChg chg="add mod">
          <ac:chgData name="U, Udit" userId="fdcd56b2-ebfc-4b5a-b55c-ea07059cf3e8" providerId="ADAL" clId="{E957996C-3064-4CEF-BC2F-D5BA387C596D}" dt="2023-10-27T15:47:29.679" v="1309"/>
          <ac:grpSpMkLst>
            <pc:docMk/>
            <pc:sldMk cId="1464837802" sldId="261"/>
            <ac:grpSpMk id="4" creationId="{F50F47B7-C68A-7AB1-3B24-D80C7D6DFA7E}"/>
          </ac:grpSpMkLst>
        </pc:grpChg>
        <pc:grpChg chg="del">
          <ac:chgData name="U, Udit" userId="fdcd56b2-ebfc-4b5a-b55c-ea07059cf3e8" providerId="ADAL" clId="{E957996C-3064-4CEF-BC2F-D5BA387C596D}" dt="2023-10-27T15:45:59.934" v="1270" actId="478"/>
          <ac:grpSpMkLst>
            <pc:docMk/>
            <pc:sldMk cId="1464837802" sldId="261"/>
            <ac:grpSpMk id="5" creationId="{43BF3726-1063-F322-405E-BE65202FADC2}"/>
          </ac:grpSpMkLst>
        </pc:grpChg>
        <pc:grpChg chg="del">
          <ac:chgData name="U, Udit" userId="fdcd56b2-ebfc-4b5a-b55c-ea07059cf3e8" providerId="ADAL" clId="{E957996C-3064-4CEF-BC2F-D5BA387C596D}" dt="2023-10-27T15:47:29.085" v="1308" actId="478"/>
          <ac:grpSpMkLst>
            <pc:docMk/>
            <pc:sldMk cId="1464837802" sldId="261"/>
            <ac:grpSpMk id="6" creationId="{8F1E122F-B225-F792-20F1-BA711554DB7A}"/>
          </ac:grpSpMkLst>
        </pc:grpChg>
        <pc:grpChg chg="add del mod">
          <ac:chgData name="U, Udit" userId="fdcd56b2-ebfc-4b5a-b55c-ea07059cf3e8" providerId="ADAL" clId="{E957996C-3064-4CEF-BC2F-D5BA387C596D}" dt="2023-10-27T19:50:39.074" v="2661" actId="478"/>
          <ac:grpSpMkLst>
            <pc:docMk/>
            <pc:sldMk cId="1464837802" sldId="261"/>
            <ac:grpSpMk id="11" creationId="{50106770-E2FF-ED7A-0446-5ADBD9E7F565}"/>
          </ac:grpSpMkLst>
        </pc:grpChg>
        <pc:picChg chg="add mod">
          <ac:chgData name="U, Udit" userId="fdcd56b2-ebfc-4b5a-b55c-ea07059cf3e8" providerId="ADAL" clId="{E957996C-3064-4CEF-BC2F-D5BA387C596D}" dt="2023-10-27T15:47:39.389" v="1312" actId="1076"/>
          <ac:picMkLst>
            <pc:docMk/>
            <pc:sldMk cId="1464837802" sldId="261"/>
            <ac:picMk id="3" creationId="{0DEBC054-375B-9A6F-64B5-D5504195FE3C}"/>
          </ac:picMkLst>
        </pc:picChg>
        <pc:picChg chg="mod">
          <ac:chgData name="U, Udit" userId="fdcd56b2-ebfc-4b5a-b55c-ea07059cf3e8" providerId="ADAL" clId="{E957996C-3064-4CEF-BC2F-D5BA387C596D}" dt="2023-10-27T19:51:14.914" v="2668"/>
          <ac:picMkLst>
            <pc:docMk/>
            <pc:sldMk cId="1464837802" sldId="261"/>
            <ac:picMk id="6" creationId="{81DD2DB2-205D-00D8-9729-8DC57FE16A66}"/>
          </ac:picMkLst>
        </pc:picChg>
        <pc:picChg chg="mod">
          <ac:chgData name="U, Udit" userId="fdcd56b2-ebfc-4b5a-b55c-ea07059cf3e8" providerId="ADAL" clId="{E957996C-3064-4CEF-BC2F-D5BA387C596D}" dt="2023-10-27T19:48:00.862" v="2642"/>
          <ac:picMkLst>
            <pc:docMk/>
            <pc:sldMk cId="1464837802" sldId="261"/>
            <ac:picMk id="13" creationId="{FE5F4E93-D11D-8150-07F3-4F3A7E0975A1}"/>
          </ac:picMkLst>
        </pc:picChg>
      </pc:sldChg>
      <pc:sldChg chg="addSp delSp modSp add mod ord">
        <pc:chgData name="U, Udit" userId="fdcd56b2-ebfc-4b5a-b55c-ea07059cf3e8" providerId="ADAL" clId="{E957996C-3064-4CEF-BC2F-D5BA387C596D}" dt="2023-10-27T19:51:23.834" v="2673"/>
        <pc:sldMkLst>
          <pc:docMk/>
          <pc:sldMk cId="3977600671" sldId="262"/>
        </pc:sldMkLst>
        <pc:spChg chg="mod">
          <ac:chgData name="U, Udit" userId="fdcd56b2-ebfc-4b5a-b55c-ea07059cf3e8" providerId="ADAL" clId="{E957996C-3064-4CEF-BC2F-D5BA387C596D}" dt="2023-10-27T19:51:23.834" v="2673"/>
          <ac:spMkLst>
            <pc:docMk/>
            <pc:sldMk cId="3977600671" sldId="262"/>
            <ac:spMk id="3" creationId="{5A35BC37-241C-25C0-0D89-26E7C3197807}"/>
          </ac:spMkLst>
        </pc:spChg>
        <pc:spChg chg="mod">
          <ac:chgData name="U, Udit" userId="fdcd56b2-ebfc-4b5a-b55c-ea07059cf3e8" providerId="ADAL" clId="{E957996C-3064-4CEF-BC2F-D5BA387C596D}" dt="2023-10-27T19:48:09.506" v="2647"/>
          <ac:spMkLst>
            <pc:docMk/>
            <pc:sldMk cId="3977600671" sldId="262"/>
            <ac:spMk id="7" creationId="{576CE5E0-ECC5-5FF0-7F25-6B5D62AF5AD9}"/>
          </ac:spMkLst>
        </pc:spChg>
        <pc:spChg chg="mod">
          <ac:chgData name="U, Udit" userId="fdcd56b2-ebfc-4b5a-b55c-ea07059cf3e8" providerId="ADAL" clId="{E957996C-3064-4CEF-BC2F-D5BA387C596D}" dt="2023-10-27T16:00:16.979" v="1523" actId="20577"/>
          <ac:spMkLst>
            <pc:docMk/>
            <pc:sldMk cId="3977600671" sldId="262"/>
            <ac:spMk id="10" creationId="{4A2E3B08-9E73-9ED6-8708-FA90D62E42E4}"/>
          </ac:spMkLst>
        </pc:spChg>
        <pc:grpChg chg="add mod">
          <ac:chgData name="U, Udit" userId="fdcd56b2-ebfc-4b5a-b55c-ea07059cf3e8" providerId="ADAL" clId="{E957996C-3064-4CEF-BC2F-D5BA387C596D}" dt="2023-10-27T19:51:23.834" v="2673"/>
          <ac:grpSpMkLst>
            <pc:docMk/>
            <pc:sldMk cId="3977600671" sldId="262"/>
            <ac:grpSpMk id="2" creationId="{AA3B6CC1-3A75-1903-B54A-5F5FE0A31D60}"/>
          </ac:grpSpMkLst>
        </pc:grpChg>
        <pc:grpChg chg="add del mod">
          <ac:chgData name="U, Udit" userId="fdcd56b2-ebfc-4b5a-b55c-ea07059cf3e8" providerId="ADAL" clId="{E957996C-3064-4CEF-BC2F-D5BA387C596D}" dt="2023-10-27T19:50:52.718" v="2666" actId="478"/>
          <ac:grpSpMkLst>
            <pc:docMk/>
            <pc:sldMk cId="3977600671" sldId="262"/>
            <ac:grpSpMk id="6" creationId="{8D62C89E-5566-ED4A-67C2-1FD8EC7BE2FB}"/>
          </ac:grpSpMkLst>
        </pc:grpChg>
        <pc:picChg chg="del">
          <ac:chgData name="U, Udit" userId="fdcd56b2-ebfc-4b5a-b55c-ea07059cf3e8" providerId="ADAL" clId="{E957996C-3064-4CEF-BC2F-D5BA387C596D}" dt="2023-10-27T15:48:12.453" v="1355" actId="478"/>
          <ac:picMkLst>
            <pc:docMk/>
            <pc:sldMk cId="3977600671" sldId="262"/>
            <ac:picMk id="3" creationId="{0DEBC054-375B-9A6F-64B5-D5504195FE3C}"/>
          </ac:picMkLst>
        </pc:picChg>
        <pc:picChg chg="add mod">
          <ac:chgData name="U, Udit" userId="fdcd56b2-ebfc-4b5a-b55c-ea07059cf3e8" providerId="ADAL" clId="{E957996C-3064-4CEF-BC2F-D5BA387C596D}" dt="2023-10-27T15:48:31.764" v="1369" actId="1038"/>
          <ac:picMkLst>
            <pc:docMk/>
            <pc:sldMk cId="3977600671" sldId="262"/>
            <ac:picMk id="5" creationId="{142970B9-C8B4-2EDC-D1D7-239B2C312E5E}"/>
          </ac:picMkLst>
        </pc:picChg>
        <pc:picChg chg="mod">
          <ac:chgData name="U, Udit" userId="fdcd56b2-ebfc-4b5a-b55c-ea07059cf3e8" providerId="ADAL" clId="{E957996C-3064-4CEF-BC2F-D5BA387C596D}" dt="2023-10-27T19:48:09.506" v="2647"/>
          <ac:picMkLst>
            <pc:docMk/>
            <pc:sldMk cId="3977600671" sldId="262"/>
            <ac:picMk id="8" creationId="{5C9007F8-23A5-2557-D934-75646A4FCE59}"/>
          </ac:picMkLst>
        </pc:picChg>
        <pc:picChg chg="mod">
          <ac:chgData name="U, Udit" userId="fdcd56b2-ebfc-4b5a-b55c-ea07059cf3e8" providerId="ADAL" clId="{E957996C-3064-4CEF-BC2F-D5BA387C596D}" dt="2023-10-27T19:51:23.834" v="2673"/>
          <ac:picMkLst>
            <pc:docMk/>
            <pc:sldMk cId="3977600671" sldId="262"/>
            <ac:picMk id="11" creationId="{E3D15201-754A-6C2F-0189-B53A0512FD48}"/>
          </ac:picMkLst>
        </pc:picChg>
      </pc:sldChg>
      <pc:sldChg chg="addSp delSp modSp add mod ord">
        <pc:chgData name="U, Udit" userId="fdcd56b2-ebfc-4b5a-b55c-ea07059cf3e8" providerId="ADAL" clId="{E957996C-3064-4CEF-BC2F-D5BA387C596D}" dt="2023-10-27T19:50:06.747" v="2660"/>
        <pc:sldMkLst>
          <pc:docMk/>
          <pc:sldMk cId="1954061703" sldId="263"/>
        </pc:sldMkLst>
        <pc:spChg chg="mod">
          <ac:chgData name="U, Udit" userId="fdcd56b2-ebfc-4b5a-b55c-ea07059cf3e8" providerId="ADAL" clId="{E957996C-3064-4CEF-BC2F-D5BA387C596D}" dt="2023-10-27T19:47:58.342" v="2641"/>
          <ac:spMkLst>
            <pc:docMk/>
            <pc:sldMk cId="1954061703" sldId="263"/>
            <ac:spMk id="7" creationId="{968CD478-1C27-E18B-63D2-933AC60168D8}"/>
          </ac:spMkLst>
        </pc:spChg>
        <pc:spChg chg="mod">
          <ac:chgData name="U, Udit" userId="fdcd56b2-ebfc-4b5a-b55c-ea07059cf3e8" providerId="ADAL" clId="{E957996C-3064-4CEF-BC2F-D5BA387C596D}" dt="2023-10-27T15:59:44.330" v="1512" actId="20577"/>
          <ac:spMkLst>
            <pc:docMk/>
            <pc:sldMk cId="1954061703" sldId="263"/>
            <ac:spMk id="10" creationId="{4A2E3B08-9E73-9ED6-8708-FA90D62E42E4}"/>
          </ac:spMkLst>
        </pc:spChg>
        <pc:grpChg chg="add mod">
          <ac:chgData name="U, Udit" userId="fdcd56b2-ebfc-4b5a-b55c-ea07059cf3e8" providerId="ADAL" clId="{E957996C-3064-4CEF-BC2F-D5BA387C596D}" dt="2023-10-27T19:47:58.342" v="2641"/>
          <ac:grpSpMkLst>
            <pc:docMk/>
            <pc:sldMk cId="1954061703" sldId="263"/>
            <ac:grpSpMk id="6" creationId="{12527C09-9590-3FCA-C2F6-70FBEE26D7BB}"/>
          </ac:grpSpMkLst>
        </pc:grpChg>
        <pc:picChg chg="add mod">
          <ac:chgData name="U, Udit" userId="fdcd56b2-ebfc-4b5a-b55c-ea07059cf3e8" providerId="ADAL" clId="{E957996C-3064-4CEF-BC2F-D5BA387C596D}" dt="2023-10-27T15:49:20.547" v="1399" actId="1076"/>
          <ac:picMkLst>
            <pc:docMk/>
            <pc:sldMk cId="1954061703" sldId="263"/>
            <ac:picMk id="3" creationId="{E4D75E53-35C0-1ABD-487E-0D918892554E}"/>
          </ac:picMkLst>
        </pc:picChg>
        <pc:picChg chg="del">
          <ac:chgData name="U, Udit" userId="fdcd56b2-ebfc-4b5a-b55c-ea07059cf3e8" providerId="ADAL" clId="{E957996C-3064-4CEF-BC2F-D5BA387C596D}" dt="2023-10-27T15:48:57.316" v="1393" actId="478"/>
          <ac:picMkLst>
            <pc:docMk/>
            <pc:sldMk cId="1954061703" sldId="263"/>
            <ac:picMk id="5" creationId="{142970B9-C8B4-2EDC-D1D7-239B2C312E5E}"/>
          </ac:picMkLst>
        </pc:picChg>
        <pc:picChg chg="mod">
          <ac:chgData name="U, Udit" userId="fdcd56b2-ebfc-4b5a-b55c-ea07059cf3e8" providerId="ADAL" clId="{E957996C-3064-4CEF-BC2F-D5BA387C596D}" dt="2023-10-27T19:50:06.747" v="2660"/>
          <ac:picMkLst>
            <pc:docMk/>
            <pc:sldMk cId="1954061703" sldId="263"/>
            <ac:picMk id="8" creationId="{0F006E30-78B9-9A9A-BE72-90D918299592}"/>
          </ac:picMkLst>
        </pc:picChg>
      </pc:sldChg>
      <pc:sldChg chg="addSp delSp modSp add mod ord">
        <pc:chgData name="U, Udit" userId="fdcd56b2-ebfc-4b5a-b55c-ea07059cf3e8" providerId="ADAL" clId="{E957996C-3064-4CEF-BC2F-D5BA387C596D}" dt="2023-10-27T19:51:22.487" v="2672"/>
        <pc:sldMkLst>
          <pc:docMk/>
          <pc:sldMk cId="288864846" sldId="264"/>
        </pc:sldMkLst>
        <pc:spChg chg="mod">
          <ac:chgData name="U, Udit" userId="fdcd56b2-ebfc-4b5a-b55c-ea07059cf3e8" providerId="ADAL" clId="{E957996C-3064-4CEF-BC2F-D5BA387C596D}" dt="2023-10-27T19:51:22.487" v="2672"/>
          <ac:spMkLst>
            <pc:docMk/>
            <pc:sldMk cId="288864846" sldId="264"/>
            <ac:spMk id="3" creationId="{5D9BCD56-12FB-C525-3482-40673BCDF59A}"/>
          </ac:spMkLst>
        </pc:spChg>
        <pc:spChg chg="mod">
          <ac:chgData name="U, Udit" userId="fdcd56b2-ebfc-4b5a-b55c-ea07059cf3e8" providerId="ADAL" clId="{E957996C-3064-4CEF-BC2F-D5BA387C596D}" dt="2023-10-27T19:48:07.930" v="2646"/>
          <ac:spMkLst>
            <pc:docMk/>
            <pc:sldMk cId="288864846" sldId="264"/>
            <ac:spMk id="7" creationId="{8AF88FE3-384A-B05B-FE0B-B03E482CDA4E}"/>
          </ac:spMkLst>
        </pc:spChg>
        <pc:spChg chg="mod">
          <ac:chgData name="U, Udit" userId="fdcd56b2-ebfc-4b5a-b55c-ea07059cf3e8" providerId="ADAL" clId="{E957996C-3064-4CEF-BC2F-D5BA387C596D}" dt="2023-10-27T15:59:55.567" v="1514" actId="20577"/>
          <ac:spMkLst>
            <pc:docMk/>
            <pc:sldMk cId="288864846" sldId="264"/>
            <ac:spMk id="10" creationId="{4A2E3B08-9E73-9ED6-8708-FA90D62E42E4}"/>
          </ac:spMkLst>
        </pc:spChg>
        <pc:grpChg chg="add mod">
          <ac:chgData name="U, Udit" userId="fdcd56b2-ebfc-4b5a-b55c-ea07059cf3e8" providerId="ADAL" clId="{E957996C-3064-4CEF-BC2F-D5BA387C596D}" dt="2023-10-27T19:51:22.487" v="2672"/>
          <ac:grpSpMkLst>
            <pc:docMk/>
            <pc:sldMk cId="288864846" sldId="264"/>
            <ac:grpSpMk id="2" creationId="{40FD821F-F9D5-2EC7-934A-92E7CD239A79}"/>
          </ac:grpSpMkLst>
        </pc:grpChg>
        <pc:grpChg chg="add del mod">
          <ac:chgData name="U, Udit" userId="fdcd56b2-ebfc-4b5a-b55c-ea07059cf3e8" providerId="ADAL" clId="{E957996C-3064-4CEF-BC2F-D5BA387C596D}" dt="2023-10-27T19:50:50.552" v="2665" actId="478"/>
          <ac:grpSpMkLst>
            <pc:docMk/>
            <pc:sldMk cId="288864846" sldId="264"/>
            <ac:grpSpMk id="6" creationId="{73819B64-CDF2-5343-98C7-3BFA9EB5EB57}"/>
          </ac:grpSpMkLst>
        </pc:grpChg>
        <pc:picChg chg="del">
          <ac:chgData name="U, Udit" userId="fdcd56b2-ebfc-4b5a-b55c-ea07059cf3e8" providerId="ADAL" clId="{E957996C-3064-4CEF-BC2F-D5BA387C596D}" dt="2023-10-27T15:56:56.426" v="1470" actId="478"/>
          <ac:picMkLst>
            <pc:docMk/>
            <pc:sldMk cId="288864846" sldId="264"/>
            <ac:picMk id="3" creationId="{E4D75E53-35C0-1ABD-487E-0D918892554E}"/>
          </ac:picMkLst>
        </pc:picChg>
        <pc:picChg chg="add mod">
          <ac:chgData name="U, Udit" userId="fdcd56b2-ebfc-4b5a-b55c-ea07059cf3e8" providerId="ADAL" clId="{E957996C-3064-4CEF-BC2F-D5BA387C596D}" dt="2023-10-27T15:57:12.978" v="1474" actId="1076"/>
          <ac:picMkLst>
            <pc:docMk/>
            <pc:sldMk cId="288864846" sldId="264"/>
            <ac:picMk id="5" creationId="{F3D94E05-66B6-0176-70BC-EF3B1FD8385A}"/>
          </ac:picMkLst>
        </pc:picChg>
        <pc:picChg chg="mod">
          <ac:chgData name="U, Udit" userId="fdcd56b2-ebfc-4b5a-b55c-ea07059cf3e8" providerId="ADAL" clId="{E957996C-3064-4CEF-BC2F-D5BA387C596D}" dt="2023-10-27T19:48:07.930" v="2646"/>
          <ac:picMkLst>
            <pc:docMk/>
            <pc:sldMk cId="288864846" sldId="264"/>
            <ac:picMk id="8" creationId="{FF1EB27F-5240-0F3C-50DA-548B71E3EE4C}"/>
          </ac:picMkLst>
        </pc:picChg>
        <pc:picChg chg="mod">
          <ac:chgData name="U, Udit" userId="fdcd56b2-ebfc-4b5a-b55c-ea07059cf3e8" providerId="ADAL" clId="{E957996C-3064-4CEF-BC2F-D5BA387C596D}" dt="2023-10-27T19:51:22.487" v="2672"/>
          <ac:picMkLst>
            <pc:docMk/>
            <pc:sldMk cId="288864846" sldId="264"/>
            <ac:picMk id="11" creationId="{7484A00D-244A-C219-7BB6-AA0CC809EB25}"/>
          </ac:picMkLst>
        </pc:picChg>
      </pc:sldChg>
      <pc:sldChg chg="addSp delSp modSp add mod">
        <pc:chgData name="U, Udit" userId="fdcd56b2-ebfc-4b5a-b55c-ea07059cf3e8" providerId="ADAL" clId="{E957996C-3064-4CEF-BC2F-D5BA387C596D}" dt="2023-10-27T19:51:25.112" v="2674"/>
        <pc:sldMkLst>
          <pc:docMk/>
          <pc:sldMk cId="2980337750" sldId="265"/>
        </pc:sldMkLst>
        <pc:spChg chg="mod">
          <ac:chgData name="U, Udit" userId="fdcd56b2-ebfc-4b5a-b55c-ea07059cf3e8" providerId="ADAL" clId="{E957996C-3064-4CEF-BC2F-D5BA387C596D}" dt="2023-10-27T19:51:25.112" v="2674"/>
          <ac:spMkLst>
            <pc:docMk/>
            <pc:sldMk cId="2980337750" sldId="265"/>
            <ac:spMk id="3" creationId="{B2A5B682-8294-6153-FB10-90C9F1497841}"/>
          </ac:spMkLst>
        </pc:spChg>
        <pc:spChg chg="mod">
          <ac:chgData name="U, Udit" userId="fdcd56b2-ebfc-4b5a-b55c-ea07059cf3e8" providerId="ADAL" clId="{E957996C-3064-4CEF-BC2F-D5BA387C596D}" dt="2023-10-27T16:01:11.626" v="1552" actId="20577"/>
          <ac:spMkLst>
            <pc:docMk/>
            <pc:sldMk cId="2980337750" sldId="265"/>
            <ac:spMk id="10" creationId="{4A2E3B08-9E73-9ED6-8708-FA90D62E42E4}"/>
          </ac:spMkLst>
        </pc:spChg>
        <pc:spChg chg="mod">
          <ac:chgData name="U, Udit" userId="fdcd56b2-ebfc-4b5a-b55c-ea07059cf3e8" providerId="ADAL" clId="{E957996C-3064-4CEF-BC2F-D5BA387C596D}" dt="2023-10-27T19:48:11.108" v="2648"/>
          <ac:spMkLst>
            <pc:docMk/>
            <pc:sldMk cId="2980337750" sldId="265"/>
            <ac:spMk id="11" creationId="{175BFA1A-C643-6256-5761-29876E150056}"/>
          </ac:spMkLst>
        </pc:spChg>
        <pc:grpChg chg="add mod">
          <ac:chgData name="U, Udit" userId="fdcd56b2-ebfc-4b5a-b55c-ea07059cf3e8" providerId="ADAL" clId="{E957996C-3064-4CEF-BC2F-D5BA387C596D}" dt="2023-10-27T19:51:25.112" v="2674"/>
          <ac:grpSpMkLst>
            <pc:docMk/>
            <pc:sldMk cId="2980337750" sldId="265"/>
            <ac:grpSpMk id="2" creationId="{4FD1E970-D8FB-E80E-A54A-D78F451BB646}"/>
          </ac:grpSpMkLst>
        </pc:grpChg>
        <pc:grpChg chg="add del mod">
          <ac:chgData name="U, Udit" userId="fdcd56b2-ebfc-4b5a-b55c-ea07059cf3e8" providerId="ADAL" clId="{E957996C-3064-4CEF-BC2F-D5BA387C596D}" dt="2023-10-27T19:50:54.984" v="2667" actId="478"/>
          <ac:grpSpMkLst>
            <pc:docMk/>
            <pc:sldMk cId="2980337750" sldId="265"/>
            <ac:grpSpMk id="8" creationId="{A4E5049C-E55E-7E53-A890-A0F18422273F}"/>
          </ac:grpSpMkLst>
        </pc:grpChg>
        <pc:picChg chg="add del mod">
          <ac:chgData name="U, Udit" userId="fdcd56b2-ebfc-4b5a-b55c-ea07059cf3e8" providerId="ADAL" clId="{E957996C-3064-4CEF-BC2F-D5BA387C596D}" dt="2023-10-27T16:00:43.770" v="1529" actId="478"/>
          <ac:picMkLst>
            <pc:docMk/>
            <pc:sldMk cId="2980337750" sldId="265"/>
            <ac:picMk id="3" creationId="{5C2FCD09-3E99-7BE9-AED5-A906C3AEA018}"/>
          </ac:picMkLst>
        </pc:picChg>
        <pc:picChg chg="del">
          <ac:chgData name="U, Udit" userId="fdcd56b2-ebfc-4b5a-b55c-ea07059cf3e8" providerId="ADAL" clId="{E957996C-3064-4CEF-BC2F-D5BA387C596D}" dt="2023-10-27T16:00:26.146" v="1525" actId="478"/>
          <ac:picMkLst>
            <pc:docMk/>
            <pc:sldMk cId="2980337750" sldId="265"/>
            <ac:picMk id="5" creationId="{142970B9-C8B4-2EDC-D1D7-239B2C312E5E}"/>
          </ac:picMkLst>
        </pc:picChg>
        <pc:picChg chg="mod">
          <ac:chgData name="U, Udit" userId="fdcd56b2-ebfc-4b5a-b55c-ea07059cf3e8" providerId="ADAL" clId="{E957996C-3064-4CEF-BC2F-D5BA387C596D}" dt="2023-10-27T19:51:25.112" v="2674"/>
          <ac:picMkLst>
            <pc:docMk/>
            <pc:sldMk cId="2980337750" sldId="265"/>
            <ac:picMk id="5" creationId="{EE2BEC4F-E2B3-1AD7-0C3C-7D6724B70050}"/>
          </ac:picMkLst>
        </pc:picChg>
        <pc:picChg chg="add mod">
          <ac:chgData name="U, Udit" userId="fdcd56b2-ebfc-4b5a-b55c-ea07059cf3e8" providerId="ADAL" clId="{E957996C-3064-4CEF-BC2F-D5BA387C596D}" dt="2023-10-27T16:00:53.329" v="1532" actId="1076"/>
          <ac:picMkLst>
            <pc:docMk/>
            <pc:sldMk cId="2980337750" sldId="265"/>
            <ac:picMk id="7" creationId="{89D2F731-0FA3-1127-8B98-0A5963D1BE39}"/>
          </ac:picMkLst>
        </pc:picChg>
        <pc:picChg chg="mod">
          <ac:chgData name="U, Udit" userId="fdcd56b2-ebfc-4b5a-b55c-ea07059cf3e8" providerId="ADAL" clId="{E957996C-3064-4CEF-BC2F-D5BA387C596D}" dt="2023-10-27T19:48:11.108" v="2648"/>
          <ac:picMkLst>
            <pc:docMk/>
            <pc:sldMk cId="2980337750" sldId="265"/>
            <ac:picMk id="12" creationId="{271EE424-259B-07C7-0470-FF81ACDA5405}"/>
          </ac:picMkLst>
        </pc:picChg>
      </pc:sldChg>
      <pc:sldChg chg="addSp delSp modSp add mod ord">
        <pc:chgData name="U, Udit" userId="fdcd56b2-ebfc-4b5a-b55c-ea07059cf3e8" providerId="ADAL" clId="{E957996C-3064-4CEF-BC2F-D5BA387C596D}" dt="2023-10-27T19:51:21.019" v="2671"/>
        <pc:sldMkLst>
          <pc:docMk/>
          <pc:sldMk cId="698519069" sldId="266"/>
        </pc:sldMkLst>
        <pc:spChg chg="mod">
          <ac:chgData name="U, Udit" userId="fdcd56b2-ebfc-4b5a-b55c-ea07059cf3e8" providerId="ADAL" clId="{E957996C-3064-4CEF-BC2F-D5BA387C596D}" dt="2023-10-27T19:51:21.019" v="2671"/>
          <ac:spMkLst>
            <pc:docMk/>
            <pc:sldMk cId="698519069" sldId="266"/>
            <ac:spMk id="5" creationId="{F8BD17CC-F316-F459-2BE1-AD1D3EF27491}"/>
          </ac:spMkLst>
        </pc:spChg>
        <pc:spChg chg="add mod">
          <ac:chgData name="U, Udit" userId="fdcd56b2-ebfc-4b5a-b55c-ea07059cf3e8" providerId="ADAL" clId="{E957996C-3064-4CEF-BC2F-D5BA387C596D}" dt="2023-10-27T16:03:15.081" v="1666" actId="1076"/>
          <ac:spMkLst>
            <pc:docMk/>
            <pc:sldMk cId="698519069" sldId="266"/>
            <ac:spMk id="8" creationId="{6551C472-D5FD-727B-6107-A42DE0CBA59A}"/>
          </ac:spMkLst>
        </pc:spChg>
        <pc:spChg chg="mod">
          <ac:chgData name="U, Udit" userId="fdcd56b2-ebfc-4b5a-b55c-ea07059cf3e8" providerId="ADAL" clId="{E957996C-3064-4CEF-BC2F-D5BA387C596D}" dt="2023-10-27T16:02:12.683" v="1595" actId="20577"/>
          <ac:spMkLst>
            <pc:docMk/>
            <pc:sldMk cId="698519069" sldId="266"/>
            <ac:spMk id="10" creationId="{4A2E3B08-9E73-9ED6-8708-FA90D62E42E4}"/>
          </ac:spMkLst>
        </pc:spChg>
        <pc:spChg chg="add mod">
          <ac:chgData name="U, Udit" userId="fdcd56b2-ebfc-4b5a-b55c-ea07059cf3e8" providerId="ADAL" clId="{E957996C-3064-4CEF-BC2F-D5BA387C596D}" dt="2023-10-27T16:03:33.915" v="1695" actId="20577"/>
          <ac:spMkLst>
            <pc:docMk/>
            <pc:sldMk cId="698519069" sldId="266"/>
            <ac:spMk id="11" creationId="{13C2CDCA-3DB1-70CC-7058-B50B6E35384E}"/>
          </ac:spMkLst>
        </pc:spChg>
        <pc:spChg chg="add mod">
          <ac:chgData name="U, Udit" userId="fdcd56b2-ebfc-4b5a-b55c-ea07059cf3e8" providerId="ADAL" clId="{E957996C-3064-4CEF-BC2F-D5BA387C596D}" dt="2023-10-27T16:04:13.369" v="1701" actId="1076"/>
          <ac:spMkLst>
            <pc:docMk/>
            <pc:sldMk cId="698519069" sldId="266"/>
            <ac:spMk id="14" creationId="{EDC7D056-4930-EBD5-50EC-D7EA7434E43B}"/>
          </ac:spMkLst>
        </pc:spChg>
        <pc:spChg chg="mod">
          <ac:chgData name="U, Udit" userId="fdcd56b2-ebfc-4b5a-b55c-ea07059cf3e8" providerId="ADAL" clId="{E957996C-3064-4CEF-BC2F-D5BA387C596D}" dt="2023-10-27T19:48:06.429" v="2645"/>
          <ac:spMkLst>
            <pc:docMk/>
            <pc:sldMk cId="698519069" sldId="266"/>
            <ac:spMk id="16" creationId="{52DCB102-2B43-AB62-36CF-68D985DEA68C}"/>
          </ac:spMkLst>
        </pc:spChg>
        <pc:grpChg chg="add mod">
          <ac:chgData name="U, Udit" userId="fdcd56b2-ebfc-4b5a-b55c-ea07059cf3e8" providerId="ADAL" clId="{E957996C-3064-4CEF-BC2F-D5BA387C596D}" dt="2023-10-27T19:51:21.019" v="2671"/>
          <ac:grpSpMkLst>
            <pc:docMk/>
            <pc:sldMk cId="698519069" sldId="266"/>
            <ac:grpSpMk id="2" creationId="{5709E5ED-2305-C91F-083D-041E9113F77D}"/>
          </ac:grpSpMkLst>
        </pc:grpChg>
        <pc:grpChg chg="add del mod">
          <ac:chgData name="U, Udit" userId="fdcd56b2-ebfc-4b5a-b55c-ea07059cf3e8" providerId="ADAL" clId="{E957996C-3064-4CEF-BC2F-D5BA387C596D}" dt="2023-10-27T19:50:47.762" v="2664" actId="478"/>
          <ac:grpSpMkLst>
            <pc:docMk/>
            <pc:sldMk cId="698519069" sldId="266"/>
            <ac:grpSpMk id="15" creationId="{A7C6CE3C-3E08-561F-8B1E-8FC22EE1401C}"/>
          </ac:grpSpMkLst>
        </pc:grpChg>
        <pc:picChg chg="add mod">
          <ac:chgData name="U, Udit" userId="fdcd56b2-ebfc-4b5a-b55c-ea07059cf3e8" providerId="ADAL" clId="{E957996C-3064-4CEF-BC2F-D5BA387C596D}" dt="2023-10-27T16:02:26.640" v="1597" actId="1076"/>
          <ac:picMkLst>
            <pc:docMk/>
            <pc:sldMk cId="698519069" sldId="266"/>
            <ac:picMk id="3" creationId="{23D9EC94-CEE0-6468-72F0-946F726782F3}"/>
          </ac:picMkLst>
        </pc:picChg>
        <pc:picChg chg="add mod">
          <ac:chgData name="U, Udit" userId="fdcd56b2-ebfc-4b5a-b55c-ea07059cf3e8" providerId="ADAL" clId="{E957996C-3064-4CEF-BC2F-D5BA387C596D}" dt="2023-10-27T16:02:28.322" v="1598" actId="1076"/>
          <ac:picMkLst>
            <pc:docMk/>
            <pc:sldMk cId="698519069" sldId="266"/>
            <ac:picMk id="6" creationId="{7E42A0C4-6982-9B2A-EF3E-D117F8D78A1D}"/>
          </ac:picMkLst>
        </pc:picChg>
        <pc:picChg chg="del">
          <ac:chgData name="U, Udit" userId="fdcd56b2-ebfc-4b5a-b55c-ea07059cf3e8" providerId="ADAL" clId="{E957996C-3064-4CEF-BC2F-D5BA387C596D}" dt="2023-10-27T16:01:26.346" v="1554" actId="478"/>
          <ac:picMkLst>
            <pc:docMk/>
            <pc:sldMk cId="698519069" sldId="266"/>
            <ac:picMk id="7" creationId="{89D2F731-0FA3-1127-8B98-0A5963D1BE39}"/>
          </ac:picMkLst>
        </pc:picChg>
        <pc:picChg chg="mod">
          <ac:chgData name="U, Udit" userId="fdcd56b2-ebfc-4b5a-b55c-ea07059cf3e8" providerId="ADAL" clId="{E957996C-3064-4CEF-BC2F-D5BA387C596D}" dt="2023-10-27T19:51:21.019" v="2671"/>
          <ac:picMkLst>
            <pc:docMk/>
            <pc:sldMk cId="698519069" sldId="266"/>
            <ac:picMk id="7" creationId="{F16D7463-EE79-163C-CFB6-44F040A7E305}"/>
          </ac:picMkLst>
        </pc:picChg>
        <pc:picChg chg="mod">
          <ac:chgData name="U, Udit" userId="fdcd56b2-ebfc-4b5a-b55c-ea07059cf3e8" providerId="ADAL" clId="{E957996C-3064-4CEF-BC2F-D5BA387C596D}" dt="2023-10-27T19:48:06.429" v="2645"/>
          <ac:picMkLst>
            <pc:docMk/>
            <pc:sldMk cId="698519069" sldId="266"/>
            <ac:picMk id="17" creationId="{89BBB60A-1C2B-16D4-FE5B-4AEB86F0B52E}"/>
          </ac:picMkLst>
        </pc:picChg>
        <pc:cxnChg chg="add del">
          <ac:chgData name="U, Udit" userId="fdcd56b2-ebfc-4b5a-b55c-ea07059cf3e8" providerId="ADAL" clId="{E957996C-3064-4CEF-BC2F-D5BA387C596D}" dt="2023-10-27T16:03:53.012" v="1697" actId="478"/>
          <ac:cxnSpMkLst>
            <pc:docMk/>
            <pc:sldMk cId="698519069" sldId="266"/>
            <ac:cxnSpMk id="13" creationId="{D79B93E4-D072-F5F6-C1CD-1E56D6B7A5B9}"/>
          </ac:cxnSpMkLst>
        </pc:cxnChg>
      </pc:sldChg>
      <pc:sldChg chg="addSp delSp modSp new mod ord setBg modClrScheme addAnim delAnim chgLayout">
        <pc:chgData name="U, Udit" userId="fdcd56b2-ebfc-4b5a-b55c-ea07059cf3e8" providerId="ADAL" clId="{E957996C-3064-4CEF-BC2F-D5BA387C596D}" dt="2023-10-27T19:53:08.529" v="2715" actId="1036"/>
        <pc:sldMkLst>
          <pc:docMk/>
          <pc:sldMk cId="367777234" sldId="267"/>
        </pc:sldMkLst>
        <pc:spChg chg="add mod">
          <ac:chgData name="U, Udit" userId="fdcd56b2-ebfc-4b5a-b55c-ea07059cf3e8" providerId="ADAL" clId="{E957996C-3064-4CEF-BC2F-D5BA387C596D}" dt="2023-10-27T19:53:08.529" v="2715" actId="1036"/>
          <ac:spMkLst>
            <pc:docMk/>
            <pc:sldMk cId="367777234" sldId="267"/>
            <ac:spMk id="2" creationId="{48C1B7C4-9E61-FC83-ECAB-AF8108D0966F}"/>
          </ac:spMkLst>
        </pc:spChg>
        <pc:spChg chg="del mod ord">
          <ac:chgData name="U, Udit" userId="fdcd56b2-ebfc-4b5a-b55c-ea07059cf3e8" providerId="ADAL" clId="{E957996C-3064-4CEF-BC2F-D5BA387C596D}" dt="2023-10-27T16:08:47.353" v="1770" actId="700"/>
          <ac:spMkLst>
            <pc:docMk/>
            <pc:sldMk cId="367777234" sldId="267"/>
            <ac:spMk id="2" creationId="{5433E8FD-874D-905A-83C6-FCB8AE7A503D}"/>
          </ac:spMkLst>
        </pc:spChg>
        <pc:spChg chg="del mod ord">
          <ac:chgData name="U, Udit" userId="fdcd56b2-ebfc-4b5a-b55c-ea07059cf3e8" providerId="ADAL" clId="{E957996C-3064-4CEF-BC2F-D5BA387C596D}" dt="2023-10-27T16:08:47.353" v="1770" actId="700"/>
          <ac:spMkLst>
            <pc:docMk/>
            <pc:sldMk cId="367777234" sldId="267"/>
            <ac:spMk id="3" creationId="{F35404B5-0F32-8FEB-6650-2A7ED14326B0}"/>
          </ac:spMkLst>
        </pc:spChg>
        <pc:spChg chg="add mod ord">
          <ac:chgData name="U, Udit" userId="fdcd56b2-ebfc-4b5a-b55c-ea07059cf3e8" providerId="ADAL" clId="{E957996C-3064-4CEF-BC2F-D5BA387C596D}" dt="2023-10-27T18:34:13.668" v="2472" actId="1076"/>
          <ac:spMkLst>
            <pc:docMk/>
            <pc:sldMk cId="367777234" sldId="267"/>
            <ac:spMk id="4" creationId="{D4937666-AE10-BA6B-AEF3-80AA6469F53C}"/>
          </ac:spMkLst>
        </pc:spChg>
        <pc:spChg chg="add mod ord">
          <ac:chgData name="U, Udit" userId="fdcd56b2-ebfc-4b5a-b55c-ea07059cf3e8" providerId="ADAL" clId="{E957996C-3064-4CEF-BC2F-D5BA387C596D}" dt="2023-10-27T18:20:19.794" v="2370" actId="20577"/>
          <ac:spMkLst>
            <pc:docMk/>
            <pc:sldMk cId="367777234" sldId="267"/>
            <ac:spMk id="5" creationId="{19E66DF9-60A0-A041-8B7F-2A4CC6AA0D4D}"/>
          </ac:spMkLst>
        </pc:spChg>
        <pc:spChg chg="add del">
          <ac:chgData name="U, Udit" userId="fdcd56b2-ebfc-4b5a-b55c-ea07059cf3e8" providerId="ADAL" clId="{E957996C-3064-4CEF-BC2F-D5BA387C596D}" dt="2023-10-27T16:09:30.959" v="1810" actId="26606"/>
          <ac:spMkLst>
            <pc:docMk/>
            <pc:sldMk cId="367777234" sldId="267"/>
            <ac:spMk id="10" creationId="{6F5A5072-7B47-4D32-B52A-4EBBF590B8A5}"/>
          </ac:spMkLst>
        </pc:spChg>
        <pc:spChg chg="add del">
          <ac:chgData name="U, Udit" userId="fdcd56b2-ebfc-4b5a-b55c-ea07059cf3e8" providerId="ADAL" clId="{E957996C-3064-4CEF-BC2F-D5BA387C596D}" dt="2023-10-27T16:09:30.959" v="1810" actId="26606"/>
          <ac:spMkLst>
            <pc:docMk/>
            <pc:sldMk cId="367777234" sldId="267"/>
            <ac:spMk id="12" creationId="{9715DAF0-AE1B-46C9-8A6B-DB2AA05AB91D}"/>
          </ac:spMkLst>
        </pc:spChg>
        <pc:spChg chg="add del">
          <ac:chgData name="U, Udit" userId="fdcd56b2-ebfc-4b5a-b55c-ea07059cf3e8" providerId="ADAL" clId="{E957996C-3064-4CEF-BC2F-D5BA387C596D}" dt="2023-10-27T16:09:30.959" v="1810" actId="26606"/>
          <ac:spMkLst>
            <pc:docMk/>
            <pc:sldMk cId="367777234" sldId="267"/>
            <ac:spMk id="14" creationId="{6016219D-510E-4184-9090-6D5578A87BD1}"/>
          </ac:spMkLst>
        </pc:spChg>
        <pc:spChg chg="add del">
          <ac:chgData name="U, Udit" userId="fdcd56b2-ebfc-4b5a-b55c-ea07059cf3e8" providerId="ADAL" clId="{E957996C-3064-4CEF-BC2F-D5BA387C596D}" dt="2023-10-27T16:09:30.959" v="1810" actId="26606"/>
          <ac:spMkLst>
            <pc:docMk/>
            <pc:sldMk cId="367777234" sldId="267"/>
            <ac:spMk id="16" creationId="{AFF4A713-7B75-4B21-90D7-5AB19547C728}"/>
          </ac:spMkLst>
        </pc:spChg>
        <pc:spChg chg="add del">
          <ac:chgData name="U, Udit" userId="fdcd56b2-ebfc-4b5a-b55c-ea07059cf3e8" providerId="ADAL" clId="{E957996C-3064-4CEF-BC2F-D5BA387C596D}" dt="2023-10-27T16:09:30.959" v="1810" actId="26606"/>
          <ac:spMkLst>
            <pc:docMk/>
            <pc:sldMk cId="367777234" sldId="267"/>
            <ac:spMk id="18" creationId="{DC631C0B-6DA6-4E57-8231-CE32B3434A7E}"/>
          </ac:spMkLst>
        </pc:spChg>
        <pc:spChg chg="add del">
          <ac:chgData name="U, Udit" userId="fdcd56b2-ebfc-4b5a-b55c-ea07059cf3e8" providerId="ADAL" clId="{E957996C-3064-4CEF-BC2F-D5BA387C596D}" dt="2023-10-27T16:09:30.959" v="1810" actId="26606"/>
          <ac:spMkLst>
            <pc:docMk/>
            <pc:sldMk cId="367777234" sldId="267"/>
            <ac:spMk id="20" creationId="{C29501E6-A978-4A61-9689-9085AF97A53A}"/>
          </ac:spMkLst>
        </pc:spChg>
        <pc:spChg chg="add del">
          <ac:chgData name="U, Udit" userId="fdcd56b2-ebfc-4b5a-b55c-ea07059cf3e8" providerId="ADAL" clId="{E957996C-3064-4CEF-BC2F-D5BA387C596D}" dt="2023-10-27T16:09:33.491" v="1812" actId="26606"/>
          <ac:spMkLst>
            <pc:docMk/>
            <pc:sldMk cId="367777234" sldId="267"/>
            <ac:spMk id="22" creationId="{43C48B49-6135-48B6-AC0F-97E5D8D1F03F}"/>
          </ac:spMkLst>
        </pc:spChg>
        <pc:spChg chg="add del">
          <ac:chgData name="U, Udit" userId="fdcd56b2-ebfc-4b5a-b55c-ea07059cf3e8" providerId="ADAL" clId="{E957996C-3064-4CEF-BC2F-D5BA387C596D}" dt="2023-10-27T16:09:33.491" v="1812" actId="26606"/>
          <ac:spMkLst>
            <pc:docMk/>
            <pc:sldMk cId="367777234" sldId="267"/>
            <ac:spMk id="23" creationId="{9715DAF0-AE1B-46C9-8A6B-DB2AA05AB91D}"/>
          </ac:spMkLst>
        </pc:spChg>
        <pc:spChg chg="add del">
          <ac:chgData name="U, Udit" userId="fdcd56b2-ebfc-4b5a-b55c-ea07059cf3e8" providerId="ADAL" clId="{E957996C-3064-4CEF-BC2F-D5BA387C596D}" dt="2023-10-27T16:09:33.491" v="1812" actId="26606"/>
          <ac:spMkLst>
            <pc:docMk/>
            <pc:sldMk cId="367777234" sldId="267"/>
            <ac:spMk id="24" creationId="{DC631C0B-6DA6-4E57-8231-CE32B3434A7E}"/>
          </ac:spMkLst>
        </pc:spChg>
        <pc:spChg chg="add del">
          <ac:chgData name="U, Udit" userId="fdcd56b2-ebfc-4b5a-b55c-ea07059cf3e8" providerId="ADAL" clId="{E957996C-3064-4CEF-BC2F-D5BA387C596D}" dt="2023-10-27T16:09:33.491" v="1812" actId="26606"/>
          <ac:spMkLst>
            <pc:docMk/>
            <pc:sldMk cId="367777234" sldId="267"/>
            <ac:spMk id="25" creationId="{F256AC18-FB41-4977-8B0C-F5082335AB7D}"/>
          </ac:spMkLst>
        </pc:spChg>
        <pc:spChg chg="add del">
          <ac:chgData name="U, Udit" userId="fdcd56b2-ebfc-4b5a-b55c-ea07059cf3e8" providerId="ADAL" clId="{E957996C-3064-4CEF-BC2F-D5BA387C596D}" dt="2023-10-27T16:09:33.491" v="1812" actId="26606"/>
          <ac:spMkLst>
            <pc:docMk/>
            <pc:sldMk cId="367777234" sldId="267"/>
            <ac:spMk id="26" creationId="{AFF4A713-7B75-4B21-90D7-5AB19547C728}"/>
          </ac:spMkLst>
        </pc:spChg>
        <pc:spChg chg="add">
          <ac:chgData name="U, Udit" userId="fdcd56b2-ebfc-4b5a-b55c-ea07059cf3e8" providerId="ADAL" clId="{E957996C-3064-4CEF-BC2F-D5BA387C596D}" dt="2023-10-27T16:09:33.518" v="1813" actId="26606"/>
          <ac:spMkLst>
            <pc:docMk/>
            <pc:sldMk cId="367777234" sldId="267"/>
            <ac:spMk id="28" creationId="{6F5A5072-7B47-4D32-B52A-4EBBF590B8A5}"/>
          </ac:spMkLst>
        </pc:spChg>
        <pc:spChg chg="add">
          <ac:chgData name="U, Udit" userId="fdcd56b2-ebfc-4b5a-b55c-ea07059cf3e8" providerId="ADAL" clId="{E957996C-3064-4CEF-BC2F-D5BA387C596D}" dt="2023-10-27T16:09:33.518" v="1813" actId="26606"/>
          <ac:spMkLst>
            <pc:docMk/>
            <pc:sldMk cId="367777234" sldId="267"/>
            <ac:spMk id="29" creationId="{9715DAF0-AE1B-46C9-8A6B-DB2AA05AB91D}"/>
          </ac:spMkLst>
        </pc:spChg>
        <pc:spChg chg="add">
          <ac:chgData name="U, Udit" userId="fdcd56b2-ebfc-4b5a-b55c-ea07059cf3e8" providerId="ADAL" clId="{E957996C-3064-4CEF-BC2F-D5BA387C596D}" dt="2023-10-27T16:09:33.518" v="1813" actId="26606"/>
          <ac:spMkLst>
            <pc:docMk/>
            <pc:sldMk cId="367777234" sldId="267"/>
            <ac:spMk id="30" creationId="{6016219D-510E-4184-9090-6D5578A87BD1}"/>
          </ac:spMkLst>
        </pc:spChg>
        <pc:spChg chg="add">
          <ac:chgData name="U, Udit" userId="fdcd56b2-ebfc-4b5a-b55c-ea07059cf3e8" providerId="ADAL" clId="{E957996C-3064-4CEF-BC2F-D5BA387C596D}" dt="2023-10-27T16:09:33.518" v="1813" actId="26606"/>
          <ac:spMkLst>
            <pc:docMk/>
            <pc:sldMk cId="367777234" sldId="267"/>
            <ac:spMk id="31" creationId="{AFF4A713-7B75-4B21-90D7-5AB19547C728}"/>
          </ac:spMkLst>
        </pc:spChg>
        <pc:spChg chg="add">
          <ac:chgData name="U, Udit" userId="fdcd56b2-ebfc-4b5a-b55c-ea07059cf3e8" providerId="ADAL" clId="{E957996C-3064-4CEF-BC2F-D5BA387C596D}" dt="2023-10-27T16:09:33.518" v="1813" actId="26606"/>
          <ac:spMkLst>
            <pc:docMk/>
            <pc:sldMk cId="367777234" sldId="267"/>
            <ac:spMk id="32" creationId="{DC631C0B-6DA6-4E57-8231-CE32B3434A7E}"/>
          </ac:spMkLst>
        </pc:spChg>
        <pc:spChg chg="add">
          <ac:chgData name="U, Udit" userId="fdcd56b2-ebfc-4b5a-b55c-ea07059cf3e8" providerId="ADAL" clId="{E957996C-3064-4CEF-BC2F-D5BA387C596D}" dt="2023-10-27T16:09:33.518" v="1813" actId="26606"/>
          <ac:spMkLst>
            <pc:docMk/>
            <pc:sldMk cId="367777234" sldId="267"/>
            <ac:spMk id="33" creationId="{C29501E6-A978-4A61-9689-9085AF97A53A}"/>
          </ac:spMkLst>
        </pc:spChg>
        <pc:picChg chg="add mod">
          <ac:chgData name="U, Udit" userId="fdcd56b2-ebfc-4b5a-b55c-ea07059cf3e8" providerId="ADAL" clId="{E957996C-3064-4CEF-BC2F-D5BA387C596D}" dt="2023-10-27T18:32:12.419" v="2442" actId="14100"/>
          <ac:picMkLst>
            <pc:docMk/>
            <pc:sldMk cId="367777234" sldId="267"/>
            <ac:picMk id="1026" creationId="{FAFA0A36-7543-1F96-DAA3-122C5A35D144}"/>
          </ac:picMkLst>
        </pc:picChg>
        <pc:picChg chg="add del">
          <ac:chgData name="U, Udit" userId="fdcd56b2-ebfc-4b5a-b55c-ea07059cf3e8" providerId="ADAL" clId="{E957996C-3064-4CEF-BC2F-D5BA387C596D}" dt="2023-10-27T18:26:38.608" v="2409"/>
          <ac:picMkLst>
            <pc:docMk/>
            <pc:sldMk cId="367777234" sldId="267"/>
            <ac:picMk id="1028" creationId="{DCBF719D-AD9D-1A69-012C-F45D55B1D35D}"/>
          </ac:picMkLst>
        </pc:picChg>
        <pc:picChg chg="add del">
          <ac:chgData name="U, Udit" userId="fdcd56b2-ebfc-4b5a-b55c-ea07059cf3e8" providerId="ADAL" clId="{E957996C-3064-4CEF-BC2F-D5BA387C596D}" dt="2023-10-27T18:26:55.477" v="2411" actId="478"/>
          <ac:picMkLst>
            <pc:docMk/>
            <pc:sldMk cId="367777234" sldId="267"/>
            <ac:picMk id="1030" creationId="{60CB4FF5-2F12-B679-B9A8-8BA907CB67AF}"/>
          </ac:picMkLst>
        </pc:picChg>
        <pc:picChg chg="add mod">
          <ac:chgData name="U, Udit" userId="fdcd56b2-ebfc-4b5a-b55c-ea07059cf3e8" providerId="ADAL" clId="{E957996C-3064-4CEF-BC2F-D5BA387C596D}" dt="2023-10-27T18:32:19.203" v="2446" actId="1076"/>
          <ac:picMkLst>
            <pc:docMk/>
            <pc:sldMk cId="367777234" sldId="267"/>
            <ac:picMk id="1032" creationId="{BD1ED522-C653-47EA-C73F-75D7B2F4A544}"/>
          </ac:picMkLst>
        </pc:picChg>
        <pc:picChg chg="add mod">
          <ac:chgData name="U, Udit" userId="fdcd56b2-ebfc-4b5a-b55c-ea07059cf3e8" providerId="ADAL" clId="{E957996C-3064-4CEF-BC2F-D5BA387C596D}" dt="2023-10-27T18:32:14.916" v="2443" actId="1076"/>
          <ac:picMkLst>
            <pc:docMk/>
            <pc:sldMk cId="367777234" sldId="267"/>
            <ac:picMk id="1034" creationId="{7E10DF7B-38CB-5B09-302F-C61D39851F78}"/>
          </ac:picMkLst>
        </pc:picChg>
        <pc:picChg chg="add mod">
          <ac:chgData name="U, Udit" userId="fdcd56b2-ebfc-4b5a-b55c-ea07059cf3e8" providerId="ADAL" clId="{E957996C-3064-4CEF-BC2F-D5BA387C596D}" dt="2023-10-27T18:32:22.468" v="2448" actId="14100"/>
          <ac:picMkLst>
            <pc:docMk/>
            <pc:sldMk cId="367777234" sldId="267"/>
            <ac:picMk id="1036" creationId="{7247BA16-2F3E-1738-8AE6-D26BC7341A7D}"/>
          </ac:picMkLst>
        </pc:picChg>
        <pc:picChg chg="add mod">
          <ac:chgData name="U, Udit" userId="fdcd56b2-ebfc-4b5a-b55c-ea07059cf3e8" providerId="ADAL" clId="{E957996C-3064-4CEF-BC2F-D5BA387C596D}" dt="2023-10-27T18:32:37.227" v="2451" actId="1076"/>
          <ac:picMkLst>
            <pc:docMk/>
            <pc:sldMk cId="367777234" sldId="267"/>
            <ac:picMk id="1038" creationId="{F2E83555-394F-AB42-42AC-CBFB73F44824}"/>
          </ac:picMkLst>
        </pc:picChg>
      </pc:sldChg>
      <pc:sldChg chg="new del">
        <pc:chgData name="U, Udit" userId="fdcd56b2-ebfc-4b5a-b55c-ea07059cf3e8" providerId="ADAL" clId="{E957996C-3064-4CEF-BC2F-D5BA387C596D}" dt="2023-10-27T16:17:04.299" v="2158" actId="47"/>
        <pc:sldMkLst>
          <pc:docMk/>
          <pc:sldMk cId="2915860718" sldId="268"/>
        </pc:sldMkLst>
      </pc:sldChg>
      <pc:sldChg chg="addSp delSp modSp add mod ord">
        <pc:chgData name="U, Udit" userId="fdcd56b2-ebfc-4b5a-b55c-ea07059cf3e8" providerId="ADAL" clId="{E957996C-3064-4CEF-BC2F-D5BA387C596D}" dt="2023-10-27T19:54:55.547" v="2717" actId="207"/>
        <pc:sldMkLst>
          <pc:docMk/>
          <pc:sldMk cId="703607450" sldId="269"/>
        </pc:sldMkLst>
        <pc:spChg chg="add mod">
          <ac:chgData name="U, Udit" userId="fdcd56b2-ebfc-4b5a-b55c-ea07059cf3e8" providerId="ADAL" clId="{E957996C-3064-4CEF-BC2F-D5BA387C596D}" dt="2023-10-27T19:54:55.547" v="2717" actId="207"/>
          <ac:spMkLst>
            <pc:docMk/>
            <pc:sldMk cId="703607450" sldId="269"/>
            <ac:spMk id="2" creationId="{4D6491B0-6B2E-4785-D80C-10287E0132D4}"/>
          </ac:spMkLst>
        </pc:spChg>
        <pc:spChg chg="mod">
          <ac:chgData name="U, Udit" userId="fdcd56b2-ebfc-4b5a-b55c-ea07059cf3e8" providerId="ADAL" clId="{E957996C-3064-4CEF-BC2F-D5BA387C596D}" dt="2023-10-27T16:17:10.343" v="2164" actId="20577"/>
          <ac:spMkLst>
            <pc:docMk/>
            <pc:sldMk cId="703607450" sldId="269"/>
            <ac:spMk id="10" creationId="{4A2E3B08-9E73-9ED6-8708-FA90D62E42E4}"/>
          </ac:spMkLst>
        </pc:spChg>
        <pc:spChg chg="add mod">
          <ac:chgData name="U, Udit" userId="fdcd56b2-ebfc-4b5a-b55c-ea07059cf3e8" providerId="ADAL" clId="{E957996C-3064-4CEF-BC2F-D5BA387C596D}" dt="2023-10-27T19:46:50.274" v="2628" actId="164"/>
          <ac:spMkLst>
            <pc:docMk/>
            <pc:sldMk cId="703607450" sldId="269"/>
            <ac:spMk id="11" creationId="{999B5B80-B525-5A36-4C15-2971F0951169}"/>
          </ac:spMkLst>
        </pc:spChg>
        <pc:grpChg chg="add del mod">
          <ac:chgData name="U, Udit" userId="fdcd56b2-ebfc-4b5a-b55c-ea07059cf3e8" providerId="ADAL" clId="{E957996C-3064-4CEF-BC2F-D5BA387C596D}" dt="2023-10-27T19:48:21.069" v="2649" actId="478"/>
          <ac:grpSpMkLst>
            <pc:docMk/>
            <pc:sldMk cId="703607450" sldId="269"/>
            <ac:grpSpMk id="12" creationId="{50A7D2CE-E011-11FD-5951-E97AB3DA98E1}"/>
          </ac:grpSpMkLst>
        </pc:grpChg>
        <pc:picChg chg="del">
          <ac:chgData name="U, Udit" userId="fdcd56b2-ebfc-4b5a-b55c-ea07059cf3e8" providerId="ADAL" clId="{E957996C-3064-4CEF-BC2F-D5BA387C596D}" dt="2023-10-27T16:17:07.070" v="2159" actId="478"/>
          <ac:picMkLst>
            <pc:docMk/>
            <pc:sldMk cId="703607450" sldId="269"/>
            <ac:picMk id="3" creationId="{E4D75E53-35C0-1ABD-487E-0D918892554E}"/>
          </ac:picMkLst>
        </pc:picChg>
        <pc:picChg chg="add mod">
          <ac:chgData name="U, Udit" userId="fdcd56b2-ebfc-4b5a-b55c-ea07059cf3e8" providerId="ADAL" clId="{E957996C-3064-4CEF-BC2F-D5BA387C596D}" dt="2023-10-27T19:46:42.774" v="2627" actId="1076"/>
          <ac:picMkLst>
            <pc:docMk/>
            <pc:sldMk cId="703607450" sldId="269"/>
            <ac:picMk id="5" creationId="{DA96EDE5-18E8-DA1B-277F-38875563A1F4}"/>
          </ac:picMkLst>
        </pc:picChg>
        <pc:picChg chg="add mod">
          <ac:chgData name="U, Udit" userId="fdcd56b2-ebfc-4b5a-b55c-ea07059cf3e8" providerId="ADAL" clId="{E957996C-3064-4CEF-BC2F-D5BA387C596D}" dt="2023-10-27T18:33:51.003" v="2468" actId="1076"/>
          <ac:picMkLst>
            <pc:docMk/>
            <pc:sldMk cId="703607450" sldId="269"/>
            <ac:picMk id="6" creationId="{8BA5BA3A-99E6-2D2A-4B9B-56243D0FDFBB}"/>
          </ac:picMkLst>
        </pc:picChg>
        <pc:picChg chg="add mod ord">
          <ac:chgData name="U, Udit" userId="fdcd56b2-ebfc-4b5a-b55c-ea07059cf3e8" providerId="ADAL" clId="{E957996C-3064-4CEF-BC2F-D5BA387C596D}" dt="2023-10-27T19:46:50.274" v="2628" actId="164"/>
          <ac:picMkLst>
            <pc:docMk/>
            <pc:sldMk cId="703607450" sldId="269"/>
            <ac:picMk id="8" creationId="{A99712C9-DC98-494B-8DDE-1BD1CED63272}"/>
          </ac:picMkLst>
        </pc:picChg>
      </pc:sldChg>
      <pc:sldChg chg="addSp delSp modSp new mod setBg">
        <pc:chgData name="U, Udit" userId="fdcd56b2-ebfc-4b5a-b55c-ea07059cf3e8" providerId="ADAL" clId="{E957996C-3064-4CEF-BC2F-D5BA387C596D}" dt="2023-10-27T18:44:47.033" v="2602"/>
        <pc:sldMkLst>
          <pc:docMk/>
          <pc:sldMk cId="1453607719" sldId="270"/>
        </pc:sldMkLst>
        <pc:spChg chg="mod">
          <ac:chgData name="U, Udit" userId="fdcd56b2-ebfc-4b5a-b55c-ea07059cf3e8" providerId="ADAL" clId="{E957996C-3064-4CEF-BC2F-D5BA387C596D}" dt="2023-10-27T18:44:44.667" v="2600" actId="113"/>
          <ac:spMkLst>
            <pc:docMk/>
            <pc:sldMk cId="1453607719" sldId="270"/>
            <ac:spMk id="2" creationId="{3C0C3601-AB8A-5EBC-766D-35B2CD729EF4}"/>
          </ac:spMkLst>
        </pc:spChg>
        <pc:spChg chg="del">
          <ac:chgData name="U, Udit" userId="fdcd56b2-ebfc-4b5a-b55c-ea07059cf3e8" providerId="ADAL" clId="{E957996C-3064-4CEF-BC2F-D5BA387C596D}" dt="2023-10-27T18:39:40.148" v="2474" actId="478"/>
          <ac:spMkLst>
            <pc:docMk/>
            <pc:sldMk cId="1453607719" sldId="270"/>
            <ac:spMk id="3" creationId="{35DB7233-A4C1-608B-4B9A-DEBA6DAE0255}"/>
          </ac:spMkLst>
        </pc:spChg>
        <pc:spChg chg="add">
          <ac:chgData name="U, Udit" userId="fdcd56b2-ebfc-4b5a-b55c-ea07059cf3e8" providerId="ADAL" clId="{E957996C-3064-4CEF-BC2F-D5BA387C596D}" dt="2023-10-27T18:41:04.457" v="2485" actId="26606"/>
          <ac:spMkLst>
            <pc:docMk/>
            <pc:sldMk cId="1453607719" sldId="270"/>
            <ac:spMk id="9" creationId="{A8384FB5-9ADC-4DDC-881B-597D56F5B15D}"/>
          </ac:spMkLst>
        </pc:spChg>
        <pc:spChg chg="add">
          <ac:chgData name="U, Udit" userId="fdcd56b2-ebfc-4b5a-b55c-ea07059cf3e8" providerId="ADAL" clId="{E957996C-3064-4CEF-BC2F-D5BA387C596D}" dt="2023-10-27T18:41:04.457" v="2485" actId="26606"/>
          <ac:spMkLst>
            <pc:docMk/>
            <pc:sldMk cId="1453607719" sldId="270"/>
            <ac:spMk id="11" creationId="{91E5A9A7-95C6-4F4F-B00E-C82E07FE62EF}"/>
          </ac:spMkLst>
        </pc:spChg>
        <pc:spChg chg="add">
          <ac:chgData name="U, Udit" userId="fdcd56b2-ebfc-4b5a-b55c-ea07059cf3e8" providerId="ADAL" clId="{E957996C-3064-4CEF-BC2F-D5BA387C596D}" dt="2023-10-27T18:41:04.457" v="2485" actId="26606"/>
          <ac:spMkLst>
            <pc:docMk/>
            <pc:sldMk cId="1453607719" sldId="270"/>
            <ac:spMk id="13" creationId="{D07DD2DE-F619-49DD-B5E7-03A290FF4ED1}"/>
          </ac:spMkLst>
        </pc:spChg>
        <pc:spChg chg="add">
          <ac:chgData name="U, Udit" userId="fdcd56b2-ebfc-4b5a-b55c-ea07059cf3e8" providerId="ADAL" clId="{E957996C-3064-4CEF-BC2F-D5BA387C596D}" dt="2023-10-27T18:41:04.457" v="2485" actId="26606"/>
          <ac:spMkLst>
            <pc:docMk/>
            <pc:sldMk cId="1453607719" sldId="270"/>
            <ac:spMk id="15" creationId="{85149191-5F60-4A28-AAFF-039F96B0F3EC}"/>
          </ac:spMkLst>
        </pc:spChg>
        <pc:spChg chg="add">
          <ac:chgData name="U, Udit" userId="fdcd56b2-ebfc-4b5a-b55c-ea07059cf3e8" providerId="ADAL" clId="{E957996C-3064-4CEF-BC2F-D5BA387C596D}" dt="2023-10-27T18:41:04.457" v="2485" actId="26606"/>
          <ac:spMkLst>
            <pc:docMk/>
            <pc:sldMk cId="1453607719" sldId="270"/>
            <ac:spMk id="17" creationId="{F8260ED5-17F7-4158-B241-D51DD4CF1B7E}"/>
          </ac:spMkLst>
        </pc:spChg>
        <pc:picChg chg="add mod">
          <ac:chgData name="U, Udit" userId="fdcd56b2-ebfc-4b5a-b55c-ea07059cf3e8" providerId="ADAL" clId="{E957996C-3064-4CEF-BC2F-D5BA387C596D}" dt="2023-10-27T18:44:42.061" v="2597" actId="1076"/>
          <ac:picMkLst>
            <pc:docMk/>
            <pc:sldMk cId="1453607719" sldId="270"/>
            <ac:picMk id="6" creationId="{61060C1D-0E63-A47A-FAFF-8A59BD58BA1E}"/>
          </ac:picMkLst>
        </pc:picChg>
        <pc:picChg chg="add del mod">
          <ac:chgData name="U, Udit" userId="fdcd56b2-ebfc-4b5a-b55c-ea07059cf3e8" providerId="ADAL" clId="{E957996C-3064-4CEF-BC2F-D5BA387C596D}" dt="2023-10-27T18:44:47.033" v="2602"/>
          <ac:picMkLst>
            <pc:docMk/>
            <pc:sldMk cId="1453607719" sldId="270"/>
            <ac:picMk id="2050" creationId="{ABABA406-CA2A-A9AC-94C9-4192259CB085}"/>
          </ac:picMkLst>
        </pc:picChg>
        <pc:picChg chg="add del">
          <ac:chgData name="U, Udit" userId="fdcd56b2-ebfc-4b5a-b55c-ea07059cf3e8" providerId="ADAL" clId="{E957996C-3064-4CEF-BC2F-D5BA387C596D}" dt="2023-10-27T18:43:42.245" v="2499"/>
          <ac:picMkLst>
            <pc:docMk/>
            <pc:sldMk cId="1453607719" sldId="270"/>
            <ac:picMk id="2052" creationId="{D2E3B204-AAD5-5DF9-F0EA-D45FF5456383}"/>
          </ac:picMkLst>
        </pc:picChg>
      </pc:sldChg>
      <pc:sldChg chg="modSp add del mod">
        <pc:chgData name="U, Udit" userId="fdcd56b2-ebfc-4b5a-b55c-ea07059cf3e8" providerId="ADAL" clId="{E957996C-3064-4CEF-BC2F-D5BA387C596D}" dt="2023-10-27T20:08:48.306" v="2720" actId="2696"/>
        <pc:sldMkLst>
          <pc:docMk/>
          <pc:sldMk cId="4135724945" sldId="271"/>
        </pc:sldMkLst>
        <pc:picChg chg="mod">
          <ac:chgData name="U, Udit" userId="fdcd56b2-ebfc-4b5a-b55c-ea07059cf3e8" providerId="ADAL" clId="{E957996C-3064-4CEF-BC2F-D5BA387C596D}" dt="2023-10-27T20:08:25.843" v="2719" actId="14100"/>
          <ac:picMkLst>
            <pc:docMk/>
            <pc:sldMk cId="4135724945" sldId="271"/>
            <ac:picMk id="5" creationId="{F6F9857B-41FA-AC6D-5264-BEB43B4CF39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E8EF2-F2E5-4C84-8486-210E7FAE7976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CE4D3-5E06-4285-B595-19DF0355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4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FF27-821D-915C-BCE3-13A715DDB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7D6E5-C14B-21D3-D807-6A4C7CF85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765F4-94F9-51C8-106E-C9C1B018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C38D3-1719-0DDD-5CDF-63EE2674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9FDE-5C1F-A77C-2890-BCD0A816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AC51-B917-6599-B423-E4CD0735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EEF8A-AB96-0775-454F-9C7D685AA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7C280-DABD-F327-3EFD-F0C52969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F4384-D039-9EEA-E661-B40B1A26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1762A-2BB8-473B-6B9B-AB79849B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978C5-0C15-FF37-85DA-B7C4EEC9E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60478-2862-8E3E-7AA4-466124194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56029-D915-296C-2B51-03CF0081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1638E-4D29-C12F-AA70-B132B6C3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0A2A1-AEF5-13AC-D1FC-4206E330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8D97-CD83-FC72-03B9-086BF6A3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7ADC9-EE40-ECDA-AEA7-5EE065386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930E3-E77F-C533-EF4C-14769076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A6D76-8508-4335-E1B0-B1585FD0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45E8E-A75E-C854-1887-7266C0D5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9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4B26-890D-F240-F395-D8B80B16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E0339-7C32-224D-6915-8DDEB003A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F355E-9C2C-7512-C57F-D31B74FA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64A3C-A223-CA38-3ADE-D09909D5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32981-099C-A0CF-B864-45B6E8B8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5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B5BE-2A32-FB0A-BDA0-CCD16021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299F-AF0F-144B-B32C-BEFA84C9E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89BF0-3454-5C65-21CE-80F3B00A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B72D9-825D-5D9E-68AC-98273176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03A09-5E65-AECE-F2DC-3C597ABC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8D80B-B138-4FE1-855B-0E7794AA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5530-E5BE-A1B3-722F-BBDB4EA9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61719-7130-5517-E7C4-0049B2EB5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12AE9-6C7E-A09D-A747-38D5BC1D0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8FB59-7999-8A87-5023-FD143FA0F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CB878-9323-2FC6-EE91-17369A22D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66F15-B93B-246C-BCFF-EE434955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B1F80C-C28A-786E-95F6-C124AEAB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FDB0F-DCC0-3CC6-12BF-CB832477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4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0226-422F-94D5-70C4-672335EA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80122-55FA-25A9-756C-FE743D0A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8EA43-5828-8BF6-5621-55E91205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A0FFA-C86C-EE71-7A72-02B954EC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7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2AEAD-2E71-B27F-0C90-0CADDD48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36F59-503E-8B02-3E66-5D803318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9A5D6-BDD0-9C87-E021-65203B29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1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1D35-D995-9AC3-70DF-564E1E9E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AA97-041B-12B9-A8A2-593222F54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831DD-AFCC-F518-CF67-31780953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D1B61-4E29-3B24-E3C1-81587167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243EC-5B5A-DA60-A23A-E6A91AD0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0DEDA-9F3F-446A-63E8-B776689B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0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51B4-14EE-AF30-C82D-D4E720FB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FDAF1-A7ED-E401-D8BA-961279619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AFC73-1560-FAA6-3825-8F62043D3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5FFA-61B2-A256-814A-0AACDE18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A086F-D85D-C96D-1CA5-32098272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60E23-8DC9-5711-A436-7F8C09F2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1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5ABC5-CDF3-E5EF-9E63-D29AAE55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246F5-3F5E-7A26-104F-96141A1E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AADF4-6D07-12D8-C42F-7AD83CA4C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B71B-CE2A-4944-9792-49A8C2B2DE6D}" type="datetimeFigureOut">
              <a:rPr lang="en-US" smtClean="0"/>
              <a:t>03-Nov-23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022E5-F5AD-542C-799A-6A972F469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DD8B-E0AD-83F1-5A2B-B8CF15DCE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BA4C0-C4DF-41B2-B203-8766A22E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1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5.xml"/><Relationship Id="rId7" Type="http://schemas.openxmlformats.org/officeDocument/2006/relationships/slide" Target="slide12.xml"/><Relationship Id="rId12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image" Target="../media/image1.png"/><Relationship Id="rId5" Type="http://schemas.openxmlformats.org/officeDocument/2006/relationships/slide" Target="slide7.xml"/><Relationship Id="rId10" Type="http://schemas.openxmlformats.org/officeDocument/2006/relationships/slide" Target="slide15.xml"/><Relationship Id="rId4" Type="http://schemas.openxmlformats.org/officeDocument/2006/relationships/slide" Target="slide6.xml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937666-AE10-BA6B-AEF3-80AA6469F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209" y="933372"/>
            <a:ext cx="10543576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dirty="0">
                <a:solidFill>
                  <a:srgbClr val="FFFFFF"/>
                </a:solidFill>
              </a:rPr>
              <a:t>Data Analysis Portfolio Projects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E66DF9-60A0-A041-8B7F-2A4CC6AA0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20" y="4571271"/>
            <a:ext cx="10877173" cy="2020644"/>
          </a:xfrm>
        </p:spPr>
        <p:txBody>
          <a:bodyPr anchor="ctr">
            <a:normAutofit/>
          </a:bodyPr>
          <a:lstStyle/>
          <a:p>
            <a:pPr algn="l"/>
            <a:r>
              <a:rPr lang="en-US" sz="2600" b="1" dirty="0"/>
              <a:t>Tools and Technique used:</a:t>
            </a:r>
            <a:r>
              <a:rPr lang="en-US" dirty="0"/>
              <a:t> </a:t>
            </a:r>
          </a:p>
          <a:p>
            <a:pPr algn="l">
              <a:lnSpc>
                <a:spcPct val="150000"/>
              </a:lnSpc>
            </a:pPr>
            <a:r>
              <a:rPr lang="en-US" sz="2200" dirty="0"/>
              <a:t>Power BI, Advanced Excel, ETL (Export, Transform and Load), Data visualization, Data Cleaning, Pivot tables, </a:t>
            </a:r>
            <a:r>
              <a:rPr lang="en-US" sz="2200" dirty="0" err="1"/>
              <a:t>VLookUp</a:t>
            </a:r>
            <a:r>
              <a:rPr lang="en-US" sz="2200" dirty="0"/>
              <a:t>, DAX, Data Modelling, Measures, Power Query, Power Pivot</a:t>
            </a:r>
            <a:endParaRPr lang="en-US" dirty="0"/>
          </a:p>
        </p:txBody>
      </p:sp>
      <p:pic>
        <p:nvPicPr>
          <p:cNvPr id="1026" name="Picture 2" descr="Power BI Logo and symbol, meaning, history, PNG, brand">
            <a:extLst>
              <a:ext uri="{FF2B5EF4-FFF2-40B4-BE49-F238E27FC236}">
                <a16:creationId xmlns:a16="http://schemas.microsoft.com/office/drawing/2014/main" id="{FAFA0A36-7543-1F96-DAA3-122C5A35D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32" y="534695"/>
            <a:ext cx="3237712" cy="182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Excel Logo transparent PNG - StickPNG">
            <a:extLst>
              <a:ext uri="{FF2B5EF4-FFF2-40B4-BE49-F238E27FC236}">
                <a16:creationId xmlns:a16="http://schemas.microsoft.com/office/drawing/2014/main" id="{BD1ED522-C653-47EA-C73F-75D7B2F4A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908" y="844035"/>
            <a:ext cx="280415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ta cleaning - Free electronics icons">
            <a:extLst>
              <a:ext uri="{FF2B5EF4-FFF2-40B4-BE49-F238E27FC236}">
                <a16:creationId xmlns:a16="http://schemas.microsoft.com/office/drawing/2014/main" id="{7E10DF7B-38CB-5B09-302F-C61D39851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141" y="148534"/>
            <a:ext cx="1296767" cy="129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tl - Free networking icons">
            <a:extLst>
              <a:ext uri="{FF2B5EF4-FFF2-40B4-BE49-F238E27FC236}">
                <a16:creationId xmlns:a16="http://schemas.microsoft.com/office/drawing/2014/main" id="{7247BA16-2F3E-1738-8AE6-D26BC7341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312" y="433838"/>
            <a:ext cx="1467295" cy="146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pi - Free marketing icons">
            <a:extLst>
              <a:ext uri="{FF2B5EF4-FFF2-40B4-BE49-F238E27FC236}">
                <a16:creationId xmlns:a16="http://schemas.microsoft.com/office/drawing/2014/main" id="{F2E83555-394F-AB42-42AC-CBFB73F44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43" y="1328379"/>
            <a:ext cx="1268256" cy="126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C1B7C4-9E61-FC83-ECAB-AF8108D0966F}"/>
              </a:ext>
            </a:extLst>
          </p:cNvPr>
          <p:cNvSpPr txBox="1"/>
          <p:nvPr/>
        </p:nvSpPr>
        <p:spPr>
          <a:xfrm>
            <a:off x="10149840" y="3892322"/>
            <a:ext cx="192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David Bhadana</a:t>
            </a:r>
          </a:p>
        </p:txBody>
      </p:sp>
    </p:spTree>
    <p:extLst>
      <p:ext uri="{BB962C8B-B14F-4D97-AF65-F5344CB8AC3E}">
        <p14:creationId xmlns:p14="http://schemas.microsoft.com/office/powerpoint/2010/main" val="36777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14D183-7509-42AE-D20C-46F06427E1DC}"/>
              </a:ext>
            </a:extLst>
          </p:cNvPr>
          <p:cNvGrpSpPr/>
          <p:nvPr/>
        </p:nvGrpSpPr>
        <p:grpSpPr>
          <a:xfrm>
            <a:off x="107558" y="975360"/>
            <a:ext cx="11976884" cy="5506720"/>
            <a:chOff x="58263" y="679956"/>
            <a:chExt cx="11976884" cy="60154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8BC5D5-4626-CE15-9F0B-B9C60710D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852" y="679956"/>
              <a:ext cx="11878295" cy="601548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6A1D83-AAE3-8B87-39F3-E6AA0744EA24}"/>
                </a:ext>
              </a:extLst>
            </p:cNvPr>
            <p:cNvSpPr/>
            <p:nvPr/>
          </p:nvSpPr>
          <p:spPr>
            <a:xfrm>
              <a:off x="7091680" y="4160520"/>
              <a:ext cx="558800" cy="16916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F46871-94CD-140F-27ED-AF23C64159FC}"/>
                </a:ext>
              </a:extLst>
            </p:cNvPr>
            <p:cNvSpPr/>
            <p:nvPr/>
          </p:nvSpPr>
          <p:spPr>
            <a:xfrm>
              <a:off x="7965440" y="4160520"/>
              <a:ext cx="558800" cy="14274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70B93F-BD4C-AB21-34D1-BE95E79B127A}"/>
                </a:ext>
              </a:extLst>
            </p:cNvPr>
            <p:cNvSpPr/>
            <p:nvPr/>
          </p:nvSpPr>
          <p:spPr>
            <a:xfrm>
              <a:off x="8839200" y="4160520"/>
              <a:ext cx="451104" cy="14274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6E503F-004B-DB13-2263-ADAE3D3BD77C}"/>
                </a:ext>
              </a:extLst>
            </p:cNvPr>
            <p:cNvSpPr/>
            <p:nvPr/>
          </p:nvSpPr>
          <p:spPr>
            <a:xfrm>
              <a:off x="9702800" y="4160520"/>
              <a:ext cx="575056" cy="14274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345091-7A49-1D57-082E-B44F1362CCA9}"/>
                </a:ext>
              </a:extLst>
            </p:cNvPr>
            <p:cNvSpPr/>
            <p:nvPr/>
          </p:nvSpPr>
          <p:spPr>
            <a:xfrm>
              <a:off x="1546457" y="5191760"/>
              <a:ext cx="698903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8ED3DB-0645-2E7D-B1BA-97E483E1127D}"/>
                </a:ext>
              </a:extLst>
            </p:cNvPr>
            <p:cNvSpPr/>
            <p:nvPr/>
          </p:nvSpPr>
          <p:spPr>
            <a:xfrm>
              <a:off x="1546457" y="5374640"/>
              <a:ext cx="698903" cy="13131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792991-74CA-8CA4-1EC9-C58E9DFC9F6D}"/>
                </a:ext>
              </a:extLst>
            </p:cNvPr>
            <p:cNvSpPr/>
            <p:nvPr/>
          </p:nvSpPr>
          <p:spPr>
            <a:xfrm>
              <a:off x="1546457" y="5542280"/>
              <a:ext cx="698903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E325FB-616C-F663-9129-15D347821BB9}"/>
                </a:ext>
              </a:extLst>
            </p:cNvPr>
            <p:cNvSpPr/>
            <p:nvPr/>
          </p:nvSpPr>
          <p:spPr>
            <a:xfrm>
              <a:off x="1546457" y="5709920"/>
              <a:ext cx="698903" cy="12115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76359F-5265-D93F-A060-A7925353DABF}"/>
                </a:ext>
              </a:extLst>
            </p:cNvPr>
            <p:cNvSpPr/>
            <p:nvPr/>
          </p:nvSpPr>
          <p:spPr>
            <a:xfrm>
              <a:off x="1546457" y="5867400"/>
              <a:ext cx="698903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D83646-FE9C-E769-F426-C42833C45B32}"/>
                </a:ext>
              </a:extLst>
            </p:cNvPr>
            <p:cNvSpPr/>
            <p:nvPr/>
          </p:nvSpPr>
          <p:spPr>
            <a:xfrm>
              <a:off x="1546457" y="6035804"/>
              <a:ext cx="698903" cy="1422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786DB3-8C1E-2757-5DB4-F2EA5090C732}"/>
                </a:ext>
              </a:extLst>
            </p:cNvPr>
            <p:cNvSpPr/>
            <p:nvPr/>
          </p:nvSpPr>
          <p:spPr>
            <a:xfrm>
              <a:off x="1546456" y="6193284"/>
              <a:ext cx="698903" cy="1422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57E022-FFBC-C6AD-F265-8E8CCB699708}"/>
                </a:ext>
              </a:extLst>
            </p:cNvPr>
            <p:cNvSpPr/>
            <p:nvPr/>
          </p:nvSpPr>
          <p:spPr>
            <a:xfrm>
              <a:off x="1546456" y="6360924"/>
              <a:ext cx="698903" cy="1422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Account8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E1A6A8-5C2F-F1DC-D021-93E03D6174DB}"/>
                </a:ext>
              </a:extLst>
            </p:cNvPr>
            <p:cNvSpPr/>
            <p:nvPr/>
          </p:nvSpPr>
          <p:spPr>
            <a:xfrm>
              <a:off x="2491337" y="1534160"/>
              <a:ext cx="312823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0BC7C6-1654-FE68-9CA9-308D352FE31B}"/>
                </a:ext>
              </a:extLst>
            </p:cNvPr>
            <p:cNvSpPr/>
            <p:nvPr/>
          </p:nvSpPr>
          <p:spPr>
            <a:xfrm>
              <a:off x="10480145" y="2518664"/>
              <a:ext cx="312823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CB1F85-8F0D-08C2-6513-E726EFFDA39B}"/>
                </a:ext>
              </a:extLst>
            </p:cNvPr>
            <p:cNvSpPr/>
            <p:nvPr/>
          </p:nvSpPr>
          <p:spPr>
            <a:xfrm>
              <a:off x="7809028" y="2148840"/>
              <a:ext cx="1810460" cy="26111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6FC655-0606-379F-53B2-0C0AF53D9410}"/>
                </a:ext>
              </a:extLst>
            </p:cNvPr>
            <p:cNvSpPr/>
            <p:nvPr/>
          </p:nvSpPr>
          <p:spPr>
            <a:xfrm>
              <a:off x="7091680" y="3639946"/>
              <a:ext cx="698903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8FF5D2-2883-A7C0-1EDB-5F65F64AAE8F}"/>
                </a:ext>
              </a:extLst>
            </p:cNvPr>
            <p:cNvSpPr/>
            <p:nvPr/>
          </p:nvSpPr>
          <p:spPr>
            <a:xfrm>
              <a:off x="7965440" y="3643250"/>
              <a:ext cx="698903" cy="13131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9D632C-1860-9B63-F15C-892450485E3D}"/>
                </a:ext>
              </a:extLst>
            </p:cNvPr>
            <p:cNvSpPr/>
            <p:nvPr/>
          </p:nvSpPr>
          <p:spPr>
            <a:xfrm>
              <a:off x="8839200" y="3644010"/>
              <a:ext cx="698903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Account3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6C626F6-26FB-0BDD-7E91-1344A44AFF51}"/>
                </a:ext>
              </a:extLst>
            </p:cNvPr>
            <p:cNvSpPr/>
            <p:nvPr/>
          </p:nvSpPr>
          <p:spPr>
            <a:xfrm>
              <a:off x="9650841" y="3650870"/>
              <a:ext cx="698903" cy="12115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Account4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84B1C5C-3500-CFF4-BCD5-889740B489CA}"/>
                </a:ext>
              </a:extLst>
            </p:cNvPr>
            <p:cNvSpPr/>
            <p:nvPr/>
          </p:nvSpPr>
          <p:spPr>
            <a:xfrm>
              <a:off x="7091680" y="3903029"/>
              <a:ext cx="698903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6E7B175-5C3F-FE03-3580-3FA9837E1567}"/>
                </a:ext>
              </a:extLst>
            </p:cNvPr>
            <p:cNvSpPr/>
            <p:nvPr/>
          </p:nvSpPr>
          <p:spPr>
            <a:xfrm>
              <a:off x="7965440" y="3903029"/>
              <a:ext cx="698903" cy="1422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Account6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D28810-F0C2-4E52-AFF6-2151B8DCBFB6}"/>
                </a:ext>
              </a:extLst>
            </p:cNvPr>
            <p:cNvSpPr/>
            <p:nvPr/>
          </p:nvSpPr>
          <p:spPr>
            <a:xfrm>
              <a:off x="8839200" y="3907093"/>
              <a:ext cx="698903" cy="1422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56D2EB-0E79-35EE-A4AA-29ADC52195A1}"/>
                </a:ext>
              </a:extLst>
            </p:cNvPr>
            <p:cNvSpPr/>
            <p:nvPr/>
          </p:nvSpPr>
          <p:spPr>
            <a:xfrm>
              <a:off x="9650841" y="3907093"/>
              <a:ext cx="698903" cy="1422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Account8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AE3CC7-7250-1F62-639F-3D845BCC6FCD}"/>
                </a:ext>
              </a:extLst>
            </p:cNvPr>
            <p:cNvSpPr/>
            <p:nvPr/>
          </p:nvSpPr>
          <p:spPr>
            <a:xfrm>
              <a:off x="3127249" y="4874260"/>
              <a:ext cx="320040" cy="1000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A5C9A2-64F4-FC0D-6E34-A122E0203362}"/>
                </a:ext>
              </a:extLst>
            </p:cNvPr>
            <p:cNvSpPr/>
            <p:nvPr/>
          </p:nvSpPr>
          <p:spPr>
            <a:xfrm>
              <a:off x="1099874" y="4874260"/>
              <a:ext cx="320039" cy="10007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2846B4C-FEB1-2B74-6DC3-6811221213E6}"/>
                </a:ext>
              </a:extLst>
            </p:cNvPr>
            <p:cNvSpPr/>
            <p:nvPr/>
          </p:nvSpPr>
          <p:spPr>
            <a:xfrm>
              <a:off x="7462467" y="2699512"/>
              <a:ext cx="437949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2844CC-17AD-0934-C0D9-F69A7158FA75}"/>
                </a:ext>
              </a:extLst>
            </p:cNvPr>
            <p:cNvSpPr/>
            <p:nvPr/>
          </p:nvSpPr>
          <p:spPr>
            <a:xfrm>
              <a:off x="8445368" y="2565400"/>
              <a:ext cx="588904" cy="13131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F6CFB6F-0851-4875-12F9-AF02904DD774}"/>
                </a:ext>
              </a:extLst>
            </p:cNvPr>
            <p:cNvSpPr/>
            <p:nvPr/>
          </p:nvSpPr>
          <p:spPr>
            <a:xfrm>
              <a:off x="9188651" y="2706945"/>
              <a:ext cx="174805" cy="9270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019EE03-5C53-0C6B-FBE8-2939C2842F89}"/>
                </a:ext>
              </a:extLst>
            </p:cNvPr>
            <p:cNvSpPr/>
            <p:nvPr/>
          </p:nvSpPr>
          <p:spPr>
            <a:xfrm>
              <a:off x="6917516" y="2828640"/>
              <a:ext cx="437950" cy="1263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FF41998-18B0-2616-C7B8-B9C874D4DDF9}"/>
                </a:ext>
              </a:extLst>
            </p:cNvPr>
            <p:cNvSpPr/>
            <p:nvPr/>
          </p:nvSpPr>
          <p:spPr>
            <a:xfrm>
              <a:off x="9440137" y="2614237"/>
              <a:ext cx="262663" cy="33667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76D6759-1271-2519-936F-14174B32673A}"/>
                </a:ext>
              </a:extLst>
            </p:cNvPr>
            <p:cNvSpPr/>
            <p:nvPr/>
          </p:nvSpPr>
          <p:spPr>
            <a:xfrm>
              <a:off x="8492612" y="6160774"/>
              <a:ext cx="276484" cy="13131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43EC76A7-FB5B-7210-515E-45B584EFEB14}"/>
                </a:ext>
              </a:extLst>
            </p:cNvPr>
            <p:cNvSpPr/>
            <p:nvPr/>
          </p:nvSpPr>
          <p:spPr>
            <a:xfrm>
              <a:off x="9570791" y="1411224"/>
              <a:ext cx="1696799" cy="232203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Navigation Bar</a:t>
              </a:r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D32388F2-6F85-90E9-9432-C3720AF52E93}"/>
                </a:ext>
              </a:extLst>
            </p:cNvPr>
            <p:cNvSpPr/>
            <p:nvPr/>
          </p:nvSpPr>
          <p:spPr>
            <a:xfrm rot="3520775">
              <a:off x="9199144" y="1218304"/>
              <a:ext cx="485531" cy="193699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51DCF8B-D0C0-0718-DED7-0AE3B7E7962F}"/>
                </a:ext>
              </a:extLst>
            </p:cNvPr>
            <p:cNvSpPr/>
            <p:nvPr/>
          </p:nvSpPr>
          <p:spPr>
            <a:xfrm>
              <a:off x="4655562" y="5323840"/>
              <a:ext cx="1925991" cy="28934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Headcount Chart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5639929-24C3-EC71-C611-20CFC808B135}"/>
                </a:ext>
              </a:extLst>
            </p:cNvPr>
            <p:cNvSpPr/>
            <p:nvPr/>
          </p:nvSpPr>
          <p:spPr>
            <a:xfrm>
              <a:off x="58263" y="5729228"/>
              <a:ext cx="1155377" cy="63169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Turnover Chart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54E107-BCE1-1CC2-6648-D98430148B06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15A32E-FE5B-6FA5-95B2-529BCC8D9F3F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4C822C-EFA3-83B8-B37B-7C14F841F728}"/>
                </a:ext>
              </a:extLst>
            </p:cNvPr>
            <p:cNvSpPr txBox="1"/>
            <p:nvPr/>
          </p:nvSpPr>
          <p:spPr>
            <a:xfrm>
              <a:off x="275388" y="366375"/>
              <a:ext cx="875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Resourcing Dashboard – Excel (1/2)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814FF7-039B-02B7-80C2-D4C97BD99829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AF6341-C9CE-574B-26A2-2BBC89A77CA9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Back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9EE98F11-51B9-1BD2-6123-3ACB976B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229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3BF3726-1063-F322-405E-BE65202FADC2}"/>
              </a:ext>
            </a:extLst>
          </p:cNvPr>
          <p:cNvGrpSpPr/>
          <p:nvPr/>
        </p:nvGrpSpPr>
        <p:grpSpPr>
          <a:xfrm>
            <a:off x="359752" y="934720"/>
            <a:ext cx="11411536" cy="5582802"/>
            <a:chOff x="390232" y="1003906"/>
            <a:chExt cx="11411536" cy="573713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DAB889B-C744-A4F7-8F83-C847E5894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232" y="1003906"/>
              <a:ext cx="11411536" cy="5737136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D38A8E-544E-D8A0-F76C-139C82650EA2}"/>
                </a:ext>
              </a:extLst>
            </p:cNvPr>
            <p:cNvSpPr/>
            <p:nvPr/>
          </p:nvSpPr>
          <p:spPr>
            <a:xfrm>
              <a:off x="775942" y="3471532"/>
              <a:ext cx="698903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C21E7D-B21C-7090-878E-384D5263D56F}"/>
                </a:ext>
              </a:extLst>
            </p:cNvPr>
            <p:cNvSpPr/>
            <p:nvPr/>
          </p:nvSpPr>
          <p:spPr>
            <a:xfrm>
              <a:off x="775941" y="3635511"/>
              <a:ext cx="698903" cy="13131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E356E07-5B2C-5A93-7A43-39C9AC6B15FE}"/>
                </a:ext>
              </a:extLst>
            </p:cNvPr>
            <p:cNvSpPr/>
            <p:nvPr/>
          </p:nvSpPr>
          <p:spPr>
            <a:xfrm>
              <a:off x="775941" y="3797903"/>
              <a:ext cx="698903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C5AF41-11F8-46AE-7991-453E43B862A2}"/>
                </a:ext>
              </a:extLst>
            </p:cNvPr>
            <p:cNvSpPr/>
            <p:nvPr/>
          </p:nvSpPr>
          <p:spPr>
            <a:xfrm>
              <a:off x="775940" y="3961059"/>
              <a:ext cx="698903" cy="132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Account4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A9DBCA-1AE8-55C5-7DEA-60BDA1BA32F3}"/>
                </a:ext>
              </a:extLst>
            </p:cNvPr>
            <p:cNvSpPr/>
            <p:nvPr/>
          </p:nvSpPr>
          <p:spPr>
            <a:xfrm>
              <a:off x="831449" y="4124215"/>
              <a:ext cx="1074127" cy="22359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80494D-DDE6-578F-4360-98A42725716E}"/>
                </a:ext>
              </a:extLst>
            </p:cNvPr>
            <p:cNvSpPr/>
            <p:nvPr/>
          </p:nvSpPr>
          <p:spPr>
            <a:xfrm>
              <a:off x="8446981" y="2095677"/>
              <a:ext cx="1810460" cy="2966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91F927-C1B3-6DC1-13EC-8BD81D5E53FD}"/>
                </a:ext>
              </a:extLst>
            </p:cNvPr>
            <p:cNvSpPr/>
            <p:nvPr/>
          </p:nvSpPr>
          <p:spPr>
            <a:xfrm>
              <a:off x="637953" y="3084898"/>
              <a:ext cx="214761" cy="16976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72F094EE-F26C-4224-463B-72D3E0673B54}"/>
                </a:ext>
              </a:extLst>
            </p:cNvPr>
            <p:cNvSpPr/>
            <p:nvPr/>
          </p:nvSpPr>
          <p:spPr>
            <a:xfrm rot="3520775">
              <a:off x="4978019" y="3538661"/>
              <a:ext cx="485531" cy="193699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873CE61-B2AA-7283-0760-F7473FF7D79A}"/>
                </a:ext>
              </a:extLst>
            </p:cNvPr>
            <p:cNvSpPr/>
            <p:nvPr/>
          </p:nvSpPr>
          <p:spPr>
            <a:xfrm>
              <a:off x="5011853" y="3872474"/>
              <a:ext cx="2591211" cy="56958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Detailed view of metrics on Account level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45BBBDA5-3448-80E9-B882-177E4D0FCF0A}"/>
                </a:ext>
              </a:extLst>
            </p:cNvPr>
            <p:cNvSpPr/>
            <p:nvPr/>
          </p:nvSpPr>
          <p:spPr>
            <a:xfrm rot="3520775">
              <a:off x="10351006" y="4977601"/>
              <a:ext cx="485531" cy="193699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67971E1-22E6-CC7F-0A57-D15E931AE985}"/>
                </a:ext>
              </a:extLst>
            </p:cNvPr>
            <p:cNvSpPr/>
            <p:nvPr/>
          </p:nvSpPr>
          <p:spPr>
            <a:xfrm>
              <a:off x="10593771" y="5319036"/>
              <a:ext cx="855928" cy="29664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Slicer</a:t>
              </a:r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C5C2471A-7427-A789-E76F-3F1E84B7C7DF}"/>
                </a:ext>
              </a:extLst>
            </p:cNvPr>
            <p:cNvSpPr/>
            <p:nvPr/>
          </p:nvSpPr>
          <p:spPr>
            <a:xfrm>
              <a:off x="3430209" y="1937250"/>
              <a:ext cx="535735" cy="158427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A5DBF060-C0F5-191B-F6CC-38BCF6121F7E}"/>
                </a:ext>
              </a:extLst>
            </p:cNvPr>
            <p:cNvSpPr/>
            <p:nvPr/>
          </p:nvSpPr>
          <p:spPr>
            <a:xfrm>
              <a:off x="3965944" y="1776030"/>
              <a:ext cx="1258308" cy="41481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Summary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6F2865-47F5-10AD-41BF-5E12032076CD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999AC0-6767-30A3-C8DE-5022811D9649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A6EEE8-1D5B-AE89-4AE0-B9B1FA7E048E}"/>
                </a:ext>
              </a:extLst>
            </p:cNvPr>
            <p:cNvSpPr txBox="1"/>
            <p:nvPr/>
          </p:nvSpPr>
          <p:spPr>
            <a:xfrm>
              <a:off x="275388" y="366375"/>
              <a:ext cx="875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Resourcing Dashboard – Excel (2/2)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A2588BA-0DB2-E767-56C1-B760358EAA75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0D142DD-0FB4-F420-3234-31C4193A3036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Back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A8085578-F017-06CD-55D5-4D881F3CE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665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0F47B7-C68A-7AB1-3B24-D80C7D6DFA7E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73F1D-7613-1D58-B7B9-97A67BB93E10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E3B08-9E73-9ED6-8708-FA90D62E42E4}"/>
                </a:ext>
              </a:extLst>
            </p:cNvPr>
            <p:cNvSpPr txBox="1"/>
            <p:nvPr/>
          </p:nvSpPr>
          <p:spPr>
            <a:xfrm>
              <a:off x="275388" y="366375"/>
              <a:ext cx="875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Clinical Trial KPIs – Excel</a:t>
              </a:r>
            </a:p>
          </p:txBody>
        </p:sp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3D9EC94-CEE0-6468-72F0-946F72678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8" y="1742507"/>
            <a:ext cx="4906742" cy="4510905"/>
          </a:xfrm>
          <a:prstGeom prst="rect">
            <a:avLst/>
          </a:prstGeom>
        </p:spPr>
      </p:pic>
      <p:pic>
        <p:nvPicPr>
          <p:cNvPr id="6" name="Picture 5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7E42A0C4-6982-9B2A-EF3E-D117F8D78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40" y="1742507"/>
            <a:ext cx="6528172" cy="3053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51C472-D5FD-727B-6107-A42DE0CBA59A}"/>
              </a:ext>
            </a:extLst>
          </p:cNvPr>
          <p:cNvSpPr txBox="1"/>
          <p:nvPr/>
        </p:nvSpPr>
        <p:spPr>
          <a:xfrm>
            <a:off x="275388" y="911510"/>
            <a:ext cx="3859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Account Level Training Compliance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2CDCA-3DB1-70CC-7058-B50B6E35384E}"/>
              </a:ext>
            </a:extLst>
          </p:cNvPr>
          <p:cNvSpPr txBox="1"/>
          <p:nvPr/>
        </p:nvSpPr>
        <p:spPr>
          <a:xfrm>
            <a:off x="6432348" y="861823"/>
            <a:ext cx="3859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Unresolved Query Ageing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7D056-4930-EBD5-50EC-D7EA7434E43B}"/>
              </a:ext>
            </a:extLst>
          </p:cNvPr>
          <p:cNvSpPr/>
          <p:nvPr/>
        </p:nvSpPr>
        <p:spPr>
          <a:xfrm>
            <a:off x="5238014" y="1323488"/>
            <a:ext cx="45719" cy="5049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09E5ED-2305-C91F-083D-041E9113F77D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8BD17CC-F316-F459-2BE1-AD1D3EF27491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Back with solid fill">
              <a:hlinkClick r:id="rId4" action="ppaction://hlinksldjump"/>
              <a:extLst>
                <a:ext uri="{FF2B5EF4-FFF2-40B4-BE49-F238E27FC236}">
                  <a16:creationId xmlns:a16="http://schemas.microsoft.com/office/drawing/2014/main" id="{F16D7463-EE79-163C-CFB6-44F040A7E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851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0F47B7-C68A-7AB1-3B24-D80C7D6DFA7E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73F1D-7613-1D58-B7B9-97A67BB93E10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E3B08-9E73-9ED6-8708-FA90D62E42E4}"/>
                </a:ext>
              </a:extLst>
            </p:cNvPr>
            <p:cNvSpPr txBox="1"/>
            <p:nvPr/>
          </p:nvSpPr>
          <p:spPr>
            <a:xfrm>
              <a:off x="275388" y="366375"/>
              <a:ext cx="9539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E-commerce Sales Dashboard – Excel</a:t>
              </a:r>
            </a:p>
          </p:txBody>
        </p:sp>
      </p:grp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F3D94E05-66B6-0176-70BC-EF3B1FD83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8" y="1031310"/>
            <a:ext cx="12065741" cy="551173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0FD821F-F9D5-2EC7-934A-92E7CD239A79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D9BCD56-12FB-C525-3482-40673BCDF59A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Back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7484A00D-244A-C219-7BB6-AA0CC809E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0F47B7-C68A-7AB1-3B24-D80C7D6DFA7E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73F1D-7613-1D58-B7B9-97A67BB93E10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E3B08-9E73-9ED6-8708-FA90D62E42E4}"/>
                </a:ext>
              </a:extLst>
            </p:cNvPr>
            <p:cNvSpPr txBox="1"/>
            <p:nvPr/>
          </p:nvSpPr>
          <p:spPr>
            <a:xfrm>
              <a:off x="275388" y="366375"/>
              <a:ext cx="875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Road Accident Dashboard – Excel</a:t>
              </a:r>
            </a:p>
          </p:txBody>
        </p:sp>
      </p:grpSp>
      <p:pic>
        <p:nvPicPr>
          <p:cNvPr id="5" name="Picture 4" descr="A screenshot of a dashboard&#10;&#10;Description automatically generated">
            <a:extLst>
              <a:ext uri="{FF2B5EF4-FFF2-40B4-BE49-F238E27FC236}">
                <a16:creationId xmlns:a16="http://schemas.microsoft.com/office/drawing/2014/main" id="{142970B9-C8B4-2EDC-D1D7-239B2C312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34" y="838846"/>
            <a:ext cx="11113972" cy="594803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A3B6CC1-3A75-1903-B54A-5F5FE0A31D60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A35BC37-241C-25C0-0D89-26E7C3197807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Back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E3D15201-754A-6C2F-0189-B53A0512F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760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0F47B7-C68A-7AB1-3B24-D80C7D6DFA7E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73F1D-7613-1D58-B7B9-97A67BB93E10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E3B08-9E73-9ED6-8708-FA90D62E42E4}"/>
                </a:ext>
              </a:extLst>
            </p:cNvPr>
            <p:cNvSpPr txBox="1"/>
            <p:nvPr/>
          </p:nvSpPr>
          <p:spPr>
            <a:xfrm>
              <a:off x="275388" y="366375"/>
              <a:ext cx="875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Electronics Sales Dashboard – Excel</a:t>
              </a:r>
            </a:p>
          </p:txBody>
        </p:sp>
      </p:grp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9D2F731-0FA3-1127-8B98-0A5963D1B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0" y="895885"/>
            <a:ext cx="11936940" cy="56528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FD1E970-D8FB-E80E-A54A-D78F451BB646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2A5B682-8294-6153-FB10-90C9F1497841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Back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EE2BEC4F-E2B3-1AD7-0C3C-7D6724B70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0337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C3601-AB8A-5EBC-766D-35B2CD72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61060C1D-0E63-A47A-FAFF-8A59BD58B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0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0F47B7-C68A-7AB1-3B24-D80C7D6DFA7E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73F1D-7613-1D58-B7B9-97A67BB93E10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E3B08-9E73-9ED6-8708-FA90D62E42E4}"/>
                </a:ext>
              </a:extLst>
            </p:cNvPr>
            <p:cNvSpPr txBox="1"/>
            <p:nvPr/>
          </p:nvSpPr>
          <p:spPr>
            <a:xfrm>
              <a:off x="275388" y="366375"/>
              <a:ext cx="9539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Index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6491B0-6B2E-4785-D80C-10287E0132D4}"/>
              </a:ext>
            </a:extLst>
          </p:cNvPr>
          <p:cNvSpPr txBox="1"/>
          <p:nvPr/>
        </p:nvSpPr>
        <p:spPr>
          <a:xfrm>
            <a:off x="690880" y="1081034"/>
            <a:ext cx="6075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Power BI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563C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Clinical Trials KPI Dashboard</a:t>
            </a:r>
            <a:endParaRPr lang="en-US" sz="2400" dirty="0">
              <a:solidFill>
                <a:srgbClr val="0563C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563C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Electronics Sales Dashboard</a:t>
            </a:r>
            <a:endParaRPr lang="en-US" sz="2400" dirty="0">
              <a:solidFill>
                <a:srgbClr val="0563C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563C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Goods Sales Dashboard</a:t>
            </a:r>
            <a:endParaRPr lang="en-US" sz="2400" dirty="0">
              <a:solidFill>
                <a:srgbClr val="0563C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u="sng" dirty="0">
                <a:solidFill>
                  <a:srgbClr val="0563C1"/>
                </a:solidFill>
                <a:hlinkClick r:id="rId5" action="ppaction://hlinksldjump"/>
              </a:rPr>
              <a:t>Movies Data Analysis Dashboard</a:t>
            </a:r>
            <a:endParaRPr lang="en-US" sz="2400" u="sng" dirty="0">
              <a:solidFill>
                <a:srgbClr val="0563C1"/>
              </a:solidFill>
            </a:endParaRPr>
          </a:p>
          <a:p>
            <a:pPr lvl="1"/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Excel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563C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Resourcing Report</a:t>
            </a:r>
            <a:endParaRPr lang="en-US" sz="2400" dirty="0">
              <a:solidFill>
                <a:srgbClr val="0563C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563C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Clinical Trial KPIs</a:t>
            </a:r>
            <a:endParaRPr lang="en-US" sz="2400" dirty="0">
              <a:solidFill>
                <a:srgbClr val="0563C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563C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E-commerce Sales Dashboard </a:t>
            </a:r>
            <a:endParaRPr lang="en-US" sz="2400" dirty="0">
              <a:solidFill>
                <a:srgbClr val="0563C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563C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 Accidents Analysis</a:t>
            </a:r>
            <a:endParaRPr lang="en-US" sz="2400" dirty="0">
              <a:solidFill>
                <a:srgbClr val="0563C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563C1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Electronics Sales Dashboard </a:t>
            </a:r>
            <a:endParaRPr lang="en-US" sz="2400" dirty="0">
              <a:solidFill>
                <a:srgbClr val="0563C1"/>
              </a:solidFill>
            </a:endParaRPr>
          </a:p>
        </p:txBody>
      </p:sp>
      <p:pic>
        <p:nvPicPr>
          <p:cNvPr id="5" name="Picture 2" descr="Power BI Logo and symbol, meaning, history, PNG, brand">
            <a:extLst>
              <a:ext uri="{FF2B5EF4-FFF2-40B4-BE49-F238E27FC236}">
                <a16:creationId xmlns:a16="http://schemas.microsoft.com/office/drawing/2014/main" id="{DA96EDE5-18E8-DA1B-277F-38875563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124" y="997073"/>
            <a:ext cx="4323431" cy="243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Microsoft Excel Logo transparent PNG - StickPNG">
            <a:extLst>
              <a:ext uri="{FF2B5EF4-FFF2-40B4-BE49-F238E27FC236}">
                <a16:creationId xmlns:a16="http://schemas.microsoft.com/office/drawing/2014/main" id="{8BA5BA3A-99E6-2D2A-4B9B-56243D0FD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19" y="3561499"/>
            <a:ext cx="3058160" cy="191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60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F9857B-41FA-AC6D-5264-BEB43B4CF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631"/>
          <a:stretch/>
        </p:blipFill>
        <p:spPr>
          <a:xfrm>
            <a:off x="418310" y="837435"/>
            <a:ext cx="11355380" cy="5959966"/>
          </a:xfr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8D3D0D-D18C-7363-75AF-572293FE11F7}"/>
              </a:ext>
            </a:extLst>
          </p:cNvPr>
          <p:cNvSpPr/>
          <p:nvPr/>
        </p:nvSpPr>
        <p:spPr>
          <a:xfrm>
            <a:off x="1228217" y="6250759"/>
            <a:ext cx="1177685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F234F9-B0DE-759C-1560-8F3EADFB735C}"/>
              </a:ext>
            </a:extLst>
          </p:cNvPr>
          <p:cNvSpPr/>
          <p:nvPr/>
        </p:nvSpPr>
        <p:spPr>
          <a:xfrm>
            <a:off x="2997808" y="6286679"/>
            <a:ext cx="1177685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AE879C-DAA0-A73E-0FC7-2BED60EE3A17}"/>
              </a:ext>
            </a:extLst>
          </p:cNvPr>
          <p:cNvSpPr/>
          <p:nvPr/>
        </p:nvSpPr>
        <p:spPr>
          <a:xfrm>
            <a:off x="4766351" y="6250758"/>
            <a:ext cx="1177685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F9F351-3F4E-F15C-0EC2-43D1754DCFFB}"/>
              </a:ext>
            </a:extLst>
          </p:cNvPr>
          <p:cNvSpPr/>
          <p:nvPr/>
        </p:nvSpPr>
        <p:spPr>
          <a:xfrm>
            <a:off x="4766350" y="5239838"/>
            <a:ext cx="1177685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75CAE0-38B3-DBCA-0903-BA6E3DA03FDA}"/>
              </a:ext>
            </a:extLst>
          </p:cNvPr>
          <p:cNvSpPr/>
          <p:nvPr/>
        </p:nvSpPr>
        <p:spPr>
          <a:xfrm>
            <a:off x="4654589" y="3085920"/>
            <a:ext cx="1358113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1824F8-7123-B2F3-5DFE-290637EC0988}"/>
              </a:ext>
            </a:extLst>
          </p:cNvPr>
          <p:cNvSpPr/>
          <p:nvPr/>
        </p:nvSpPr>
        <p:spPr>
          <a:xfrm>
            <a:off x="6503275" y="4134939"/>
            <a:ext cx="1177685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6065C7-DCE2-1E57-5436-0934A1BFF55E}"/>
              </a:ext>
            </a:extLst>
          </p:cNvPr>
          <p:cNvSpPr/>
          <p:nvPr/>
        </p:nvSpPr>
        <p:spPr>
          <a:xfrm>
            <a:off x="6419977" y="6286679"/>
            <a:ext cx="1403223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E34ADC-3B22-13FE-4C5A-3CC66F6D20CA}"/>
              </a:ext>
            </a:extLst>
          </p:cNvPr>
          <p:cNvSpPr/>
          <p:nvPr/>
        </p:nvSpPr>
        <p:spPr>
          <a:xfrm>
            <a:off x="8188520" y="6329678"/>
            <a:ext cx="1403223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8BF084-EAB4-F225-190D-0FB718BFA598}"/>
              </a:ext>
            </a:extLst>
          </p:cNvPr>
          <p:cNvSpPr/>
          <p:nvPr/>
        </p:nvSpPr>
        <p:spPr>
          <a:xfrm>
            <a:off x="9981105" y="6329678"/>
            <a:ext cx="1403223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4D7706-A76E-9AC6-CD5B-672D9492D697}"/>
              </a:ext>
            </a:extLst>
          </p:cNvPr>
          <p:cNvSpPr/>
          <p:nvPr/>
        </p:nvSpPr>
        <p:spPr>
          <a:xfrm>
            <a:off x="9884536" y="5239837"/>
            <a:ext cx="1499792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30B7B4-E668-0546-3353-4A72A573B093}"/>
              </a:ext>
            </a:extLst>
          </p:cNvPr>
          <p:cNvSpPr/>
          <p:nvPr/>
        </p:nvSpPr>
        <p:spPr>
          <a:xfrm>
            <a:off x="8140235" y="5275395"/>
            <a:ext cx="1499792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73E9B3-6A6B-4A20-5E8C-1CFCB51181C2}"/>
              </a:ext>
            </a:extLst>
          </p:cNvPr>
          <p:cNvSpPr/>
          <p:nvPr/>
        </p:nvSpPr>
        <p:spPr>
          <a:xfrm>
            <a:off x="9949020" y="4155435"/>
            <a:ext cx="1499792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685B29-B8E9-889D-BD6C-8636C8690F99}"/>
              </a:ext>
            </a:extLst>
          </p:cNvPr>
          <p:cNvSpPr/>
          <p:nvPr/>
        </p:nvSpPr>
        <p:spPr>
          <a:xfrm>
            <a:off x="6520199" y="5189859"/>
            <a:ext cx="1177685" cy="15784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98DE6F9-0894-6693-A61F-150A7E459C33}"/>
              </a:ext>
            </a:extLst>
          </p:cNvPr>
          <p:cNvSpPr/>
          <p:nvPr/>
        </p:nvSpPr>
        <p:spPr>
          <a:xfrm>
            <a:off x="121920" y="2008335"/>
            <a:ext cx="1847588" cy="6383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the overall health %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9000085-D3AA-FD1C-A6A6-A30F15E4BEDB}"/>
              </a:ext>
            </a:extLst>
          </p:cNvPr>
          <p:cNvSpPr/>
          <p:nvPr/>
        </p:nvSpPr>
        <p:spPr>
          <a:xfrm rot="18812435" flipV="1">
            <a:off x="5624290" y="2912440"/>
            <a:ext cx="1735877" cy="1979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958A64D-2637-4D78-4CE1-1A7C9F9009F7}"/>
              </a:ext>
            </a:extLst>
          </p:cNvPr>
          <p:cNvSpPr/>
          <p:nvPr/>
        </p:nvSpPr>
        <p:spPr>
          <a:xfrm rot="13142120" flipV="1">
            <a:off x="989448" y="3023610"/>
            <a:ext cx="1533975" cy="17054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AC8E87F-3A80-4C29-BF16-C31B0511029D}"/>
              </a:ext>
            </a:extLst>
          </p:cNvPr>
          <p:cNvSpPr/>
          <p:nvPr/>
        </p:nvSpPr>
        <p:spPr>
          <a:xfrm>
            <a:off x="7139491" y="1797062"/>
            <a:ext cx="2518012" cy="109963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 of 19 projects for this KPI – 17 are green, 2 are amber and 0 red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37A555D4-D66D-1100-98FE-55642D5AD7E0}"/>
              </a:ext>
            </a:extLst>
          </p:cNvPr>
          <p:cNvSpPr/>
          <p:nvPr/>
        </p:nvSpPr>
        <p:spPr>
          <a:xfrm rot="10800000" flipV="1">
            <a:off x="1506304" y="4414092"/>
            <a:ext cx="924124" cy="2189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2BC1FD1-7563-1584-2621-A30A5AD524DB}"/>
              </a:ext>
            </a:extLst>
          </p:cNvPr>
          <p:cNvSpPr/>
          <p:nvPr/>
        </p:nvSpPr>
        <p:spPr>
          <a:xfrm>
            <a:off x="121920" y="4204411"/>
            <a:ext cx="1384384" cy="6383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Total Projects in portfolio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FE962B17-F474-5DC8-4F1D-7CABC756DBD1}"/>
              </a:ext>
            </a:extLst>
          </p:cNvPr>
          <p:cNvSpPr/>
          <p:nvPr/>
        </p:nvSpPr>
        <p:spPr>
          <a:xfrm rot="5400000" flipV="1">
            <a:off x="9858782" y="1463379"/>
            <a:ext cx="842998" cy="12917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B483A45-B9B8-F5D9-2BF4-CB2C386F94FF}"/>
              </a:ext>
            </a:extLst>
          </p:cNvPr>
          <p:cNvSpPr/>
          <p:nvPr/>
        </p:nvSpPr>
        <p:spPr>
          <a:xfrm>
            <a:off x="10210444" y="1959441"/>
            <a:ext cx="884253" cy="39641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Slicers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5AC34D-E471-6435-B77E-F21090511FF6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96B140-580B-BD11-231C-1D3D2BB6FE17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474CD7-9A1C-806D-D06B-08BAC1FD9088}"/>
                </a:ext>
              </a:extLst>
            </p:cNvPr>
            <p:cNvSpPr txBox="1"/>
            <p:nvPr/>
          </p:nvSpPr>
          <p:spPr>
            <a:xfrm>
              <a:off x="275388" y="366375"/>
              <a:ext cx="9539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Clinical Trials KPI Dashboard – Power BI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215E96-9D7D-09C1-C8FD-6432A12D968E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C6F1F8E-824E-56A0-5723-3815C3AA8385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Back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E4878891-5BC2-5FA5-547A-50DE815DD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523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BEA6043-1D13-DF98-0A8E-0208B490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" y="104870"/>
            <a:ext cx="11805920" cy="664826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15FA384-2258-A3BB-84EE-837345F15F2D}"/>
              </a:ext>
            </a:extLst>
          </p:cNvPr>
          <p:cNvSpPr/>
          <p:nvPr/>
        </p:nvSpPr>
        <p:spPr>
          <a:xfrm>
            <a:off x="670560" y="3566161"/>
            <a:ext cx="223520" cy="27533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C8E2A8-B04C-EAB4-DC91-0BE5EF69F9B7}"/>
              </a:ext>
            </a:extLst>
          </p:cNvPr>
          <p:cNvSpPr/>
          <p:nvPr/>
        </p:nvSpPr>
        <p:spPr>
          <a:xfrm>
            <a:off x="1259840" y="3566161"/>
            <a:ext cx="863600" cy="27533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A9FE780-D80F-6355-877F-3687DCABB2F8}"/>
              </a:ext>
            </a:extLst>
          </p:cNvPr>
          <p:cNvSpPr/>
          <p:nvPr/>
        </p:nvSpPr>
        <p:spPr>
          <a:xfrm rot="18627172">
            <a:off x="2783692" y="1089501"/>
            <a:ext cx="1281043" cy="15842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6357CB-E222-1B09-2EFB-9BDD898227E1}"/>
              </a:ext>
            </a:extLst>
          </p:cNvPr>
          <p:cNvSpPr/>
          <p:nvPr/>
        </p:nvSpPr>
        <p:spPr>
          <a:xfrm>
            <a:off x="3588012" y="223520"/>
            <a:ext cx="1258308" cy="4148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830131E-3B22-E268-3EEF-EB359C399240}"/>
              </a:ext>
            </a:extLst>
          </p:cNvPr>
          <p:cNvSpPr/>
          <p:nvPr/>
        </p:nvSpPr>
        <p:spPr>
          <a:xfrm rot="3205525">
            <a:off x="10235143" y="5460370"/>
            <a:ext cx="948753" cy="15414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AC80336-A6E2-0EAB-7B5B-B4DEA647BC23}"/>
              </a:ext>
            </a:extLst>
          </p:cNvPr>
          <p:cNvSpPr/>
          <p:nvPr/>
        </p:nvSpPr>
        <p:spPr>
          <a:xfrm>
            <a:off x="9418320" y="5943918"/>
            <a:ext cx="2580640" cy="6905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Chart showing no. of red or green studies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40294E6-0104-A08A-7565-30FEACC7D93C}"/>
              </a:ext>
            </a:extLst>
          </p:cNvPr>
          <p:cNvSpPr/>
          <p:nvPr/>
        </p:nvSpPr>
        <p:spPr>
          <a:xfrm rot="3205525">
            <a:off x="9889702" y="2520435"/>
            <a:ext cx="948753" cy="15414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4D2DBD5-433E-3F23-9E0A-CD7BAE8B7683}"/>
              </a:ext>
            </a:extLst>
          </p:cNvPr>
          <p:cNvSpPr/>
          <p:nvPr/>
        </p:nvSpPr>
        <p:spPr>
          <a:xfrm>
            <a:off x="9418320" y="2960231"/>
            <a:ext cx="2275840" cy="2503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Monthly trend of KPI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E9A9FA7-F2DA-1165-E676-DB65BD33B9D6}"/>
              </a:ext>
            </a:extLst>
          </p:cNvPr>
          <p:cNvSpPr/>
          <p:nvPr/>
        </p:nvSpPr>
        <p:spPr>
          <a:xfrm>
            <a:off x="9204453" y="87820"/>
            <a:ext cx="2458973" cy="2503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KPI Threshold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1AE1D57-0134-1EAC-F1AA-8C5594DE59BD}"/>
              </a:ext>
            </a:extLst>
          </p:cNvPr>
          <p:cNvSpPr/>
          <p:nvPr/>
        </p:nvSpPr>
        <p:spPr>
          <a:xfrm>
            <a:off x="2948352" y="4540965"/>
            <a:ext cx="3127231" cy="5695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Detailed view of KPI on Project level for last 3 months</a:t>
            </a:r>
          </a:p>
        </p:txBody>
      </p:sp>
    </p:spTree>
    <p:extLst>
      <p:ext uri="{BB962C8B-B14F-4D97-AF65-F5344CB8AC3E}">
        <p14:creationId xmlns:p14="http://schemas.microsoft.com/office/powerpoint/2010/main" val="51831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0F47B7-C68A-7AB1-3B24-D80C7D6DFA7E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73F1D-7613-1D58-B7B9-97A67BB93E10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E3B08-9E73-9ED6-8708-FA90D62E42E4}"/>
                </a:ext>
              </a:extLst>
            </p:cNvPr>
            <p:cNvSpPr txBox="1"/>
            <p:nvPr/>
          </p:nvSpPr>
          <p:spPr>
            <a:xfrm>
              <a:off x="275388" y="366375"/>
              <a:ext cx="9539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Electronics Sales Dashboard – Power BI</a:t>
              </a:r>
            </a:p>
          </p:txBody>
        </p:sp>
      </p:grp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E4D75E53-35C0-1ABD-487E-0D9188925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1" y="797630"/>
            <a:ext cx="10745038" cy="601096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2527C09-9590-3FCA-C2F6-70FBEE26D7BB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68CD478-1C27-E18B-63D2-933AC60168D8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Back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0F006E30-78B9-9A9A-BE72-90D918299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06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DEBC054-375B-9A6F-64B5-D5504195F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97630"/>
            <a:ext cx="10838180" cy="597296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50F47B7-C68A-7AB1-3B24-D80C7D6DFA7E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73F1D-7613-1D58-B7B9-97A67BB93E10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E3B08-9E73-9ED6-8708-FA90D62E42E4}"/>
                </a:ext>
              </a:extLst>
            </p:cNvPr>
            <p:cNvSpPr txBox="1"/>
            <p:nvPr/>
          </p:nvSpPr>
          <p:spPr>
            <a:xfrm>
              <a:off x="275388" y="366375"/>
              <a:ext cx="875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Goods Sales Dashboard – Power BI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4923E97-46EF-4E5C-D004-53E60457F485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7E0E2B0-180E-D9B4-013A-AAEB06E8DB1E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Back with solid fill">
              <a:hlinkClick r:id="rId3" action="ppaction://hlinksldjump"/>
              <a:extLst>
                <a:ext uri="{FF2B5EF4-FFF2-40B4-BE49-F238E27FC236}">
                  <a16:creationId xmlns:a16="http://schemas.microsoft.com/office/drawing/2014/main" id="{81DD2DB2-205D-00D8-9729-8DC57FE16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483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0F47B7-C68A-7AB1-3B24-D80C7D6DFA7E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73F1D-7613-1D58-B7B9-97A67BB93E10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E3B08-9E73-9ED6-8708-FA90D62E42E4}"/>
                </a:ext>
              </a:extLst>
            </p:cNvPr>
            <p:cNvSpPr txBox="1"/>
            <p:nvPr/>
          </p:nvSpPr>
          <p:spPr>
            <a:xfrm>
              <a:off x="275388" y="366375"/>
              <a:ext cx="10212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Movies Data Analysis Dashboard – Power BI (1/3)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FD1E970-D8FB-E80E-A54A-D78F451BB646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2A5B682-8294-6153-FB10-90C9F1497841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EE2BEC4F-E2B3-1AD7-0C3C-7D6724B70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F82594E-727B-4A83-AE65-CCD456A194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0" y="858821"/>
            <a:ext cx="11804170" cy="584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1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0F47B7-C68A-7AB1-3B24-D80C7D6DFA7E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73F1D-7613-1D58-B7B9-97A67BB93E10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E3B08-9E73-9ED6-8708-FA90D62E42E4}"/>
                </a:ext>
              </a:extLst>
            </p:cNvPr>
            <p:cNvSpPr txBox="1"/>
            <p:nvPr/>
          </p:nvSpPr>
          <p:spPr>
            <a:xfrm>
              <a:off x="275387" y="366375"/>
              <a:ext cx="10007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Movies Data Analysis Dashboard – Power BI (2/3)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FD1E970-D8FB-E80E-A54A-D78F451BB646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2A5B682-8294-6153-FB10-90C9F1497841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EE2BEC4F-E2B3-1AD7-0C3C-7D6724B70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FFAA0B3-C82B-4C14-9CF5-2FC4834C1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2" y="842982"/>
            <a:ext cx="12107168" cy="604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7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0F47B7-C68A-7AB1-3B24-D80C7D6DFA7E}"/>
              </a:ext>
            </a:extLst>
          </p:cNvPr>
          <p:cNvGrpSpPr/>
          <p:nvPr/>
        </p:nvGrpSpPr>
        <p:grpSpPr>
          <a:xfrm>
            <a:off x="-10160" y="122535"/>
            <a:ext cx="12273280" cy="646331"/>
            <a:chOff x="-10160" y="366375"/>
            <a:chExt cx="12273280" cy="6463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973F1D-7613-1D58-B7B9-97A67BB93E10}"/>
                </a:ext>
              </a:extLst>
            </p:cNvPr>
            <p:cNvSpPr/>
            <p:nvPr/>
          </p:nvSpPr>
          <p:spPr>
            <a:xfrm>
              <a:off x="-10160" y="395139"/>
              <a:ext cx="12273280" cy="5742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2E3B08-9E73-9ED6-8708-FA90D62E42E4}"/>
                </a:ext>
              </a:extLst>
            </p:cNvPr>
            <p:cNvSpPr txBox="1"/>
            <p:nvPr/>
          </p:nvSpPr>
          <p:spPr>
            <a:xfrm>
              <a:off x="275387" y="366375"/>
              <a:ext cx="10109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Movies Data Analysis Dashboard – Power BI (3/3)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FD1E970-D8FB-E80E-A54A-D78F451BB646}"/>
              </a:ext>
            </a:extLst>
          </p:cNvPr>
          <p:cNvGrpSpPr/>
          <p:nvPr/>
        </p:nvGrpSpPr>
        <p:grpSpPr>
          <a:xfrm>
            <a:off x="10385362" y="81895"/>
            <a:ext cx="1003998" cy="687302"/>
            <a:chOff x="10178149" y="1021150"/>
            <a:chExt cx="958278" cy="76310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2A5B682-8294-6153-FB10-90C9F1497841}"/>
                </a:ext>
              </a:extLst>
            </p:cNvPr>
            <p:cNvSpPr/>
            <p:nvPr/>
          </p:nvSpPr>
          <p:spPr>
            <a:xfrm>
              <a:off x="10178149" y="1097280"/>
              <a:ext cx="958278" cy="646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Back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EE2BEC4F-E2B3-1AD7-0C3C-7D6724B70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75737" y="1021150"/>
              <a:ext cx="763101" cy="763101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D7A5F0A-0F26-40D0-AA96-202A141D6D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5" b="1112"/>
          <a:stretch/>
        </p:blipFill>
        <p:spPr>
          <a:xfrm>
            <a:off x="604520" y="852520"/>
            <a:ext cx="11043920" cy="59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1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883</TotalTime>
  <Words>265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Data Analysis Portfolio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Syneos Health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U, Udit</dc:creator>
  <cp:lastModifiedBy>U, Udit</cp:lastModifiedBy>
  <cp:revision>4</cp:revision>
  <dcterms:created xsi:type="dcterms:W3CDTF">2023-10-25T18:10:23Z</dcterms:created>
  <dcterms:modified xsi:type="dcterms:W3CDTF">2023-11-03T16:43:11Z</dcterms:modified>
</cp:coreProperties>
</file>