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Calibri Light" panose="020F0302020204030204" pitchFamily="34" charset="0"/>
      <p:regular r:id="rId8"/>
      <p:italic r:id="rId9"/>
    </p:embeddedFont>
    <p:embeddedFont>
      <p:font typeface="VA-11 Hall-A 6px Bold" panose="00000400000000000000" pitchFamily="2" charset="0"/>
      <p:regular r:id="rId10"/>
    </p:embeddedFont>
    <p:embeddedFont>
      <p:font typeface="VA-11 Hall-A Cyr 10px" panose="00000400000000000000" pitchFamily="2" charset="0"/>
      <p:regular r:id="rId11"/>
    </p:embeddedFont>
  </p:embeddedFont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9F5"/>
    <a:srgbClr val="FF53F7"/>
    <a:srgbClr val="FF33CC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4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ableStyles" Target="tableStyle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63F478-999B-0DE4-9F26-D1F8E18501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0F59F9C-7F06-92E2-0ECB-8A66469AD0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4F3AD15-5DE6-15DC-07E1-2BF044207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EF164-D874-4796-8814-FF235AD89EA8}" type="datetimeFigureOut">
              <a:rPr lang="ru-RU" smtClean="0"/>
              <a:t>27.12.2023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136C96E-4AB1-45A3-9D82-34F6CCC77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21483C2-BEA8-8E6C-A011-6DEE9102A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BD1A7-602A-4294-85F5-811DC57A02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5218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54AF83-8B58-15A9-7CA3-1658096F8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A0B0860-0785-5E76-F4EB-C30AFCC56D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7033CCC-C261-1419-0FCD-79D456D93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EF164-D874-4796-8814-FF235AD89EA8}" type="datetimeFigureOut">
              <a:rPr lang="ru-RU" smtClean="0"/>
              <a:t>27.12.2023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20B4D23-2873-DEF7-83EE-08B4C941F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A9077A8-FB29-88C0-0D34-D75ED9D91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BD1A7-602A-4294-85F5-811DC57A02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4988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4EFBBF8-E9C9-F3D8-EA5B-9C198B306D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6E533AE-D3C6-312B-11B4-C100E8DA33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0219108-814F-38EF-9EEF-6911B147A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EF164-D874-4796-8814-FF235AD89EA8}" type="datetimeFigureOut">
              <a:rPr lang="ru-RU" smtClean="0"/>
              <a:t>27.12.2023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83F8435-DB3C-EFFB-B714-D749BE30A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ABCEE2C-951A-63CB-E58E-4B465C18D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BD1A7-602A-4294-85F5-811DC57A02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4172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21B7CF-3D9D-5387-F009-2E7106B48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ACA202F-6CEF-6BEA-7AD3-2398E6EDE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C345932-D200-B346-F165-11EADFE73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EF164-D874-4796-8814-FF235AD89EA8}" type="datetimeFigureOut">
              <a:rPr lang="ru-RU" smtClean="0"/>
              <a:t>27.12.2023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ED9A60E-A2EA-6660-EEB9-8DC18195B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8B77DA9-F1F9-204F-6506-7E40780A1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BD1A7-602A-4294-85F5-811DC57A02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317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C6BA8B-3880-003B-9A4F-231338FDC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AB0D4CE-FB00-8A83-2846-622DEE7D94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94A671B-FFA7-8481-DB0E-777BD5757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EF164-D874-4796-8814-FF235AD89EA8}" type="datetimeFigureOut">
              <a:rPr lang="ru-RU" smtClean="0"/>
              <a:t>27.12.2023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0D742F3-6E6A-76F1-14CE-0B56D83ED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258E113-C083-E5F4-1A54-C88362898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BD1A7-602A-4294-85F5-811DC57A02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2727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6D5782-987A-3C5D-DCAE-7F5F4E382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624AFB0-B668-B08F-5FB9-CBCDF7B183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7A9FE2E-2333-D37A-948C-EAD5AEA0C5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60E60D2-091E-F4A8-4326-FF589E558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EF164-D874-4796-8814-FF235AD89EA8}" type="datetimeFigureOut">
              <a:rPr lang="ru-RU" smtClean="0"/>
              <a:t>27.12.2023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F1B8B51-EDF1-8A39-5E3B-EFA514856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F5A6E08-AA1B-B467-ACA8-50CD69F36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BD1A7-602A-4294-85F5-811DC57A02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4248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024407-A808-1CF8-FCF3-BB789BEAD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ED77E72-FC44-B6ED-7B98-DE3E51F688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4F97CD6-D3B5-BC97-996D-E2ABCDDE8F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D53655D-69CC-7681-A248-BF3AA35842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9B6618F-2D11-8277-FD39-55B8D21690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B19FEE0-F192-04B4-1EE4-2EAC1BD0F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EF164-D874-4796-8814-FF235AD89EA8}" type="datetimeFigureOut">
              <a:rPr lang="ru-RU" smtClean="0"/>
              <a:t>27.12.2023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875B648-88AD-E61D-9181-47F1B4148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C0C334A-1D00-E446-93BD-895B4AAA7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BD1A7-602A-4294-85F5-811DC57A02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989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E1B783-DC38-5660-1D7A-0B00263EE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CEC7135-DFF1-E46F-14DB-DB713921F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EF164-D874-4796-8814-FF235AD89EA8}" type="datetimeFigureOut">
              <a:rPr lang="ru-RU" smtClean="0"/>
              <a:t>27.12.2023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1D4D05E-A1C6-5F6C-8731-108114784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7EE74CC-D61F-5597-3201-DF9977F58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BD1A7-602A-4294-85F5-811DC57A02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4123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D6A0135-7294-1BF0-D8A4-BBA638020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EF164-D874-4796-8814-FF235AD89EA8}" type="datetimeFigureOut">
              <a:rPr lang="ru-RU" smtClean="0"/>
              <a:t>27.12.2023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C2CAF20-7041-91D1-F4D6-A59A94F50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1A97536-187F-33AC-3D17-63AD358AB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BD1A7-602A-4294-85F5-811DC57A02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8523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88CC86-31A2-32AE-8008-DDDDD7756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7FB1231-CA7F-A5BE-F9DD-10785E7B74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C8E28E2-6AC0-9952-10DD-649CEF4F65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9D01F8B-AD40-074A-63AA-17054A029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EF164-D874-4796-8814-FF235AD89EA8}" type="datetimeFigureOut">
              <a:rPr lang="ru-RU" smtClean="0"/>
              <a:t>27.12.2023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9A2EA64-43A7-75E5-D5D5-07FBF011E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D9E42DF-A978-19A2-1A59-279A2391F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BD1A7-602A-4294-85F5-811DC57A02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8994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20985C-666B-3C72-86C4-BEC75AB21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251C9F1-C4B2-E659-D847-74CF519B61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17ED73F-E00E-89B1-5A61-ED5945742F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08A453C-33BF-B8E5-2A89-3A79BE13A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EF164-D874-4796-8814-FF235AD89EA8}" type="datetimeFigureOut">
              <a:rPr lang="ru-RU" smtClean="0"/>
              <a:t>27.12.2023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B39C4C2-056B-A598-D74F-90C1A8F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A38E5AB-134E-B63D-02B9-5E3F35FB6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BD1A7-602A-4294-85F5-811DC57A02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9204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4000" r="-50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3E8196-E177-9A16-C9F4-91B849859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0DE7B87-7F1F-CF4F-0B8A-4D308AD74F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87B5E56-376C-AD68-1219-20005FCBD1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BEF164-D874-4796-8814-FF235AD89EA8}" type="datetimeFigureOut">
              <a:rPr lang="ru-RU" smtClean="0"/>
              <a:t>27.12.2023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F644EFC-8FD2-0C89-2EB0-8ED07FF103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917E5B3-321E-2685-9052-E12190D5B8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6BD1A7-602A-4294-85F5-811DC57A02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213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79620C-5537-2CC6-CE08-CED188BF3B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7989" y="602247"/>
            <a:ext cx="5220750" cy="574088"/>
          </a:xfrm>
        </p:spPr>
        <p:txBody>
          <a:bodyPr>
            <a:normAutofit fontScale="90000"/>
          </a:bodyPr>
          <a:lstStyle/>
          <a:p>
            <a:r>
              <a:rPr lang="ru-RU" sz="4000" i="1" dirty="0">
                <a:solidFill>
                  <a:srgbClr val="FF29F5"/>
                </a:solidFill>
                <a:latin typeface="VA-11 Hall-A 6px Bold" panose="00000400000000000000" pitchFamily="2" charset="0"/>
              </a:rPr>
              <a:t>Курсовая на тему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EE3D485-C0CD-D807-DCE0-96CCFED1A5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4950" y="1407590"/>
            <a:ext cx="5601049" cy="880844"/>
          </a:xfrm>
        </p:spPr>
        <p:txBody>
          <a:bodyPr>
            <a:normAutofit/>
          </a:bodyPr>
          <a:lstStyle/>
          <a:p>
            <a:pPr algn="l">
              <a:lnSpc>
                <a:spcPct val="50000"/>
              </a:lnSpc>
            </a:pPr>
            <a:r>
              <a:rPr lang="ru-RU" i="1" dirty="0">
                <a:solidFill>
                  <a:srgbClr val="FF29F5"/>
                </a:solidFill>
                <a:latin typeface="VA-11 Hall-A Cyr 10px" panose="00000400000000000000" pitchFamily="2" charset="0"/>
              </a:rPr>
              <a:t>Разработка виртуальной среды</a:t>
            </a:r>
            <a:endParaRPr lang="en-US" i="1" dirty="0">
              <a:solidFill>
                <a:srgbClr val="FF29F5"/>
              </a:solidFill>
              <a:latin typeface="VA-11 Hall-A Cyr 10px" panose="00000400000000000000" pitchFamily="2" charset="0"/>
            </a:endParaRPr>
          </a:p>
          <a:p>
            <a:pPr algn="l">
              <a:lnSpc>
                <a:spcPct val="50000"/>
              </a:lnSpc>
            </a:pPr>
            <a:r>
              <a:rPr lang="ru-RU" i="1" dirty="0">
                <a:solidFill>
                  <a:srgbClr val="FF29F5"/>
                </a:solidFill>
                <a:latin typeface="VA-11 Hall-A Cyr 10px" panose="00000400000000000000" pitchFamily="2" charset="0"/>
              </a:rPr>
              <a:t>запуска приложения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5EEE28F-A30F-1F04-7C76-F7DA42EB40C6}"/>
              </a:ext>
            </a:extLst>
          </p:cNvPr>
          <p:cNvSpPr/>
          <p:nvPr/>
        </p:nvSpPr>
        <p:spPr>
          <a:xfrm>
            <a:off x="617989" y="520118"/>
            <a:ext cx="5220750" cy="805343"/>
          </a:xfrm>
          <a:prstGeom prst="rect">
            <a:avLst/>
          </a:prstGeom>
          <a:noFill/>
          <a:ln w="19050">
            <a:solidFill>
              <a:srgbClr val="FF29F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5352205D-3660-3EE6-708C-C40DAD6505B0}"/>
              </a:ext>
            </a:extLst>
          </p:cNvPr>
          <p:cNvSpPr txBox="1">
            <a:spLocks/>
          </p:cNvSpPr>
          <p:nvPr/>
        </p:nvSpPr>
        <p:spPr>
          <a:xfrm>
            <a:off x="494950" y="280589"/>
            <a:ext cx="5601049" cy="1725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50000"/>
              </a:lnSpc>
            </a:pPr>
            <a:r>
              <a:rPr lang="ru-RU" sz="2000" i="1" dirty="0">
                <a:solidFill>
                  <a:srgbClr val="FF29F5"/>
                </a:solidFill>
                <a:latin typeface="VA-11 Hall-A Cyr 10px" panose="00000400000000000000" pitchFamily="2" charset="0"/>
              </a:rPr>
              <a:t>За авторством Айдын Д.Р</a:t>
            </a:r>
            <a:endParaRPr lang="en-US" sz="2000" i="1" dirty="0">
              <a:solidFill>
                <a:srgbClr val="FF29F5"/>
              </a:solidFill>
              <a:latin typeface="VA-11 Hall-A Cyr 10px" panose="00000400000000000000" pitchFamily="2" charset="0"/>
            </a:endParaRP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2A05CC95-AD20-041F-F3AA-65D801B66687}"/>
              </a:ext>
            </a:extLst>
          </p:cNvPr>
          <p:cNvSpPr txBox="1">
            <a:spLocks/>
          </p:cNvSpPr>
          <p:nvPr/>
        </p:nvSpPr>
        <p:spPr>
          <a:xfrm>
            <a:off x="3038214" y="5815331"/>
            <a:ext cx="5601049" cy="8808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ru-RU" sz="3600" i="1" dirty="0">
                <a:solidFill>
                  <a:srgbClr val="FF29F5"/>
                </a:solidFill>
                <a:latin typeface="VA-11 Hall-A Cyr 10px" panose="00000400000000000000" pitchFamily="2" charset="0"/>
              </a:rPr>
              <a:t>Санкт-Петербург 2023</a:t>
            </a:r>
          </a:p>
        </p:txBody>
      </p:sp>
    </p:spTree>
    <p:extLst>
      <p:ext uri="{BB962C8B-B14F-4D97-AF65-F5344CB8AC3E}">
        <p14:creationId xmlns:p14="http://schemas.microsoft.com/office/powerpoint/2010/main" val="3122476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12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11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4" grpId="0" animBg="1"/>
      <p:bldP spid="4" grpId="1" animBg="1"/>
      <p:bldP spid="5" grpId="0" build="allAtOnce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30A694-4490-FD7F-AA76-8A4986C5C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496" y="625234"/>
            <a:ext cx="5220750" cy="805343"/>
          </a:xfrm>
        </p:spPr>
        <p:txBody>
          <a:bodyPr/>
          <a:lstStyle/>
          <a:p>
            <a:r>
              <a:rPr lang="ru-RU" i="1" dirty="0">
                <a:solidFill>
                  <a:srgbClr val="FF29F5"/>
                </a:solidFill>
                <a:latin typeface="VA-11 Hall-A Cyr 10px" panose="00000400000000000000" pitchFamily="2" charset="0"/>
              </a:rPr>
              <a:t>Цели программы</a:t>
            </a:r>
            <a:r>
              <a:rPr lang="en-US" i="1" dirty="0">
                <a:solidFill>
                  <a:srgbClr val="FF29F5"/>
                </a:solidFill>
                <a:latin typeface="VA-11 Hall-A Cyr 10px" panose="00000400000000000000" pitchFamily="2" charset="0"/>
              </a:rPr>
              <a:t>:</a:t>
            </a:r>
            <a:endParaRPr lang="ru-RU" i="1" dirty="0">
              <a:solidFill>
                <a:srgbClr val="FF29F5"/>
              </a:solidFill>
              <a:latin typeface="VA-11 Hall-A Cyr 10px" panose="00000400000000000000" pitchFamily="2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B6444FE-F2BC-DE27-335E-7EE9573CE0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38482" cy="4351338"/>
          </a:xfrm>
        </p:spPr>
        <p:txBody>
          <a:bodyPr>
            <a:normAutofit/>
          </a:bodyPr>
          <a:lstStyle/>
          <a:p>
            <a:r>
              <a:rPr lang="ru-RU" sz="1600" dirty="0">
                <a:solidFill>
                  <a:srgbClr val="FF29F5"/>
                </a:solidFill>
                <a:latin typeface="VA-11 Hall-A 6px Bold" panose="00000400000000000000" pitchFamily="2" charset="0"/>
              </a:rPr>
              <a:t>1. Автоматизирование скачивание необходимых ресурсов</a:t>
            </a:r>
          </a:p>
          <a:p>
            <a:r>
              <a:rPr lang="ru-RU" sz="1600">
                <a:solidFill>
                  <a:srgbClr val="FF29F5"/>
                </a:solidFill>
                <a:latin typeface="VA-11 Hall-A 6px Bold" panose="00000400000000000000" pitchFamily="2" charset="0"/>
              </a:rPr>
              <a:t>2. </a:t>
            </a:r>
            <a:endParaRPr lang="ru-RU" sz="1600" dirty="0">
              <a:solidFill>
                <a:srgbClr val="FF29F5"/>
              </a:solidFill>
              <a:latin typeface="VA-11 Hall-A 6px Bold" panose="00000400000000000000" pitchFamily="2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56A6334B-C53E-01BF-D2D0-9F0CBCC8CA90}"/>
              </a:ext>
            </a:extLst>
          </p:cNvPr>
          <p:cNvSpPr/>
          <p:nvPr/>
        </p:nvSpPr>
        <p:spPr>
          <a:xfrm>
            <a:off x="743495" y="625234"/>
            <a:ext cx="5220750" cy="805343"/>
          </a:xfrm>
          <a:prstGeom prst="rect">
            <a:avLst/>
          </a:prstGeom>
          <a:noFill/>
          <a:ln w="19050">
            <a:solidFill>
              <a:srgbClr val="FF29F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3506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2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27</Words>
  <Application>Microsoft Office PowerPoint</Application>
  <PresentationFormat>Широкоэкранный</PresentationFormat>
  <Paragraphs>8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8" baseType="lpstr">
      <vt:lpstr>Arial</vt:lpstr>
      <vt:lpstr>Calibri Light</vt:lpstr>
      <vt:lpstr>VA-11 Hall-A 6px Bold</vt:lpstr>
      <vt:lpstr>VA-11 Hall-A Cyr 10px</vt:lpstr>
      <vt:lpstr>Calibri</vt:lpstr>
      <vt:lpstr>Тема Office</vt:lpstr>
      <vt:lpstr>Курсовая на тему</vt:lpstr>
      <vt:lpstr>Цели программы: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Курсовая на тему</dc:title>
  <dc:creator>Айдын Давид</dc:creator>
  <cp:lastModifiedBy>Айдын Давид</cp:lastModifiedBy>
  <cp:revision>1</cp:revision>
  <dcterms:created xsi:type="dcterms:W3CDTF">2023-12-26T22:18:00Z</dcterms:created>
  <dcterms:modified xsi:type="dcterms:W3CDTF">2023-12-26T23:33:58Z</dcterms:modified>
</cp:coreProperties>
</file>