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304" r:id="rId5"/>
    <p:sldId id="280" r:id="rId6"/>
    <p:sldId id="279" r:id="rId7"/>
    <p:sldId id="282" r:id="rId8"/>
    <p:sldId id="281" r:id="rId9"/>
    <p:sldId id="286" r:id="rId10"/>
    <p:sldId id="305" r:id="rId11"/>
    <p:sldId id="285" r:id="rId12"/>
    <p:sldId id="284" r:id="rId13"/>
    <p:sldId id="283" r:id="rId14"/>
    <p:sldId id="302" r:id="rId15"/>
    <p:sldId id="297" r:id="rId16"/>
    <p:sldId id="303" r:id="rId17"/>
    <p:sldId id="299" r:id="rId18"/>
    <p:sldId id="300" r:id="rId19"/>
    <p:sldId id="292" r:id="rId20"/>
    <p:sldId id="29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61"/>
    <p:restoredTop sz="91733"/>
  </p:normalViewPr>
  <p:slideViewPr>
    <p:cSldViewPr>
      <p:cViewPr varScale="1">
        <p:scale>
          <a:sx n="132" d="100"/>
          <a:sy n="132" d="100"/>
        </p:scale>
        <p:origin x="1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12/13/22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2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  <a:p>
            <a:r>
              <a:rPr lang="en-US" dirty="0"/>
              <a:t>Decides which shards are primaries vs replicas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Dedicated Master Nodes</a:t>
            </a:r>
            <a:endParaRPr lang="en-US" sz="24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B0A34C-E078-F344-90EB-CE9FC7442160}"/>
              </a:ext>
            </a:extLst>
          </p:cNvPr>
          <p:cNvGrpSpPr/>
          <p:nvPr/>
        </p:nvGrpSpPr>
        <p:grpSpPr>
          <a:xfrm>
            <a:off x="152400" y="895350"/>
            <a:ext cx="2819400" cy="3581400"/>
            <a:chOff x="152400" y="895350"/>
            <a:chExt cx="2819400" cy="3581400"/>
          </a:xfrm>
        </p:grpSpPr>
        <p:sp>
          <p:nvSpPr>
            <p:cNvPr id="30" name="Rectangle 29"/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89535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E6390D4-A9EC-464C-A82E-EBCF5A5C2AE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5AB1C5-086D-6440-87F8-BEDFA4DF9A64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DA564-D51B-A743-8DF7-7B8947416713}"/>
              </a:ext>
            </a:extLst>
          </p:cNvPr>
          <p:cNvGrpSpPr/>
          <p:nvPr/>
        </p:nvGrpSpPr>
        <p:grpSpPr>
          <a:xfrm>
            <a:off x="3138698" y="921782"/>
            <a:ext cx="2819400" cy="3581400"/>
            <a:chOff x="152400" y="895350"/>
            <a:chExt cx="2819400" cy="3581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8219EAA-BFEB-2B41-91A6-F0578C176D73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1791E64-3C9C-774A-AA08-080E22AF278B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DDDAD7-3620-EA44-A46D-01384939C422}"/>
                </a:ext>
              </a:extLst>
            </p:cNvPr>
            <p:cNvSpPr txBox="1"/>
            <p:nvPr/>
          </p:nvSpPr>
          <p:spPr>
            <a:xfrm>
              <a:off x="457200" y="89535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B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DCFF8EF-BFE1-3849-8352-02F42FDB341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0D85805-726B-AE47-B147-48B695EDE89E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DDAD9-F9A1-2E45-97EA-101DC8A85C82}"/>
              </a:ext>
            </a:extLst>
          </p:cNvPr>
          <p:cNvGrpSpPr/>
          <p:nvPr/>
        </p:nvGrpSpPr>
        <p:grpSpPr>
          <a:xfrm>
            <a:off x="6187315" y="921782"/>
            <a:ext cx="2819400" cy="3581400"/>
            <a:chOff x="152400" y="895350"/>
            <a:chExt cx="2819400" cy="3581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CA9397-950F-454A-AF2A-58190FA16CE8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35A2AF-1A09-BC45-B16D-926C7F77DEFA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E1F545-056F-0F4C-BC0C-752320FF76B6}"/>
                </a:ext>
              </a:extLst>
            </p:cNvPr>
            <p:cNvSpPr txBox="1"/>
            <p:nvPr/>
          </p:nvSpPr>
          <p:spPr>
            <a:xfrm>
              <a:off x="457200" y="89535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C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E1E60C6-6DEC-344F-A430-5F9D84FB08A7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651FFAD-407E-AA41-B6AC-F2CF57D78E71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2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dedicated master nodes</a:t>
            </a:r>
          </a:p>
          <a:p>
            <a:pPr lvl="1"/>
            <a:r>
              <a:rPr lang="en-US" dirty="0"/>
              <a:t>Preferred instance type depends on number of data nodes</a:t>
            </a:r>
          </a:p>
          <a:p>
            <a:pPr lvl="1"/>
            <a:r>
              <a:rPr lang="en-US" dirty="0"/>
              <a:t>May not need dedicated master nodes at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40GB per shard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At least 1 replica (for redundancy)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 Monitoring and Kibana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66180-CAF2-9645-BF4C-103B18B7E689}"/>
              </a:ext>
            </a:extLst>
          </p:cNvPr>
          <p:cNvSpPr txBox="1"/>
          <p:nvPr/>
        </p:nvSpPr>
        <p:spPr>
          <a:xfrm>
            <a:off x="372446" y="2547751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AWS has its own</a:t>
            </a:r>
          </a:p>
          <a:p>
            <a:r>
              <a:rPr lang="en-US" i="1" dirty="0"/>
              <a:t>monitoring dashboard</a:t>
            </a: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Doc9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index may be </a:t>
            </a:r>
            <a:r>
              <a:rPr lang="en-US" b="1" i="1" dirty="0"/>
              <a:t>sharded</a:t>
            </a:r>
            <a:r>
              <a:rPr lang="en-US" b="1" dirty="0"/>
              <a:t> across multiple </a:t>
            </a:r>
            <a:r>
              <a:rPr lang="en-US" b="1" i="1" dirty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:</a:t>
            </a:r>
          </a:p>
          <a:p>
            <a:r>
              <a:rPr lang="en-US" dirty="0"/>
              <a:t>May improve write throughput</a:t>
            </a:r>
          </a:p>
          <a:p>
            <a:r>
              <a:rPr lang="en-US" dirty="0"/>
              <a:t>May improve search speeds when lightly loaded</a:t>
            </a:r>
          </a:p>
          <a:p>
            <a:r>
              <a:rPr lang="en-US" dirty="0"/>
              <a:t>May reduce search throughput when heavily loaded (searches per second)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BF56A-799E-CF4E-8303-81BBCD2DF972}"/>
              </a:ext>
            </a:extLst>
          </p:cNvPr>
          <p:cNvSpPr txBox="1"/>
          <p:nvPr/>
        </p:nvSpPr>
        <p:spPr>
          <a:xfrm>
            <a:off x="6873871" y="1829484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you expand</a:t>
            </a:r>
            <a:br>
              <a:rPr lang="en-US" dirty="0"/>
            </a:br>
            <a:r>
              <a:rPr lang="en-US" dirty="0"/>
              <a:t>without re-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may be replicated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Replication</a:t>
            </a:r>
          </a:p>
          <a:p>
            <a:r>
              <a:rPr lang="en-US" dirty="0"/>
              <a:t>Protects against data loss</a:t>
            </a:r>
          </a:p>
          <a:p>
            <a:r>
              <a:rPr lang="en-US" dirty="0"/>
              <a:t>May improve search throughput</a:t>
            </a:r>
          </a:p>
          <a:p>
            <a:r>
              <a:rPr lang="en-US" dirty="0"/>
              <a:t>May reduce write throughput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2309</TotalTime>
  <Words>708</Words>
  <Application>Microsoft Macintosh PowerPoint</Application>
  <PresentationFormat>On-screen Show (16:9)</PresentationFormat>
  <Paragraphs>298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Dedicated Master Nodes</vt:lpstr>
      <vt:lpstr>Sizing</vt:lpstr>
      <vt:lpstr>Sizing your cluster</vt:lpstr>
      <vt:lpstr>Sizing your cluster</vt:lpstr>
      <vt:lpstr>Sizing your cluster</vt:lpstr>
      <vt:lpstr>Monitoring with X-Pack Monitoring and Kibana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90</cp:revision>
  <dcterms:created xsi:type="dcterms:W3CDTF">2014-08-07T04:26:04Z</dcterms:created>
  <dcterms:modified xsi:type="dcterms:W3CDTF">2022-12-13T00:23:37Z</dcterms:modified>
  <cp:category/>
</cp:coreProperties>
</file>