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97" r:id="rId14"/>
    <p:sldId id="298" r:id="rId15"/>
    <p:sldId id="299" r:id="rId16"/>
    <p:sldId id="300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1471"/>
  </p:normalViewPr>
  <p:slideViewPr>
    <p:cSldViewPr>
      <p:cViewPr varScale="1">
        <p:scale>
          <a:sx n="134" d="100"/>
          <a:sy n="134" d="100"/>
        </p:scale>
        <p:origin x="7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6/24/21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26GB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2GB)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822</TotalTime>
  <Words>711</Words>
  <Application>Microsoft Macintosh PowerPoint</Application>
  <PresentationFormat>On-screen Show (16:9)</PresentationFormat>
  <Paragraphs>296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Sizing</vt:lpstr>
      <vt:lpstr>Sizing your cluster</vt:lpstr>
      <vt:lpstr>Sizing your cluster</vt:lpstr>
      <vt:lpstr>Sizing your cluster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81</cp:revision>
  <dcterms:created xsi:type="dcterms:W3CDTF">2014-08-07T04:26:04Z</dcterms:created>
  <dcterms:modified xsi:type="dcterms:W3CDTF">2021-06-24T05:55:26Z</dcterms:modified>
  <cp:category/>
</cp:coreProperties>
</file>