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D0C00-C812-4E30-944E-DC15818129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8B655F-9BC0-41C2-8604-00B2EA603917}">
      <dgm:prSet/>
      <dgm:spPr/>
      <dgm:t>
        <a:bodyPr/>
        <a:lstStyle/>
        <a:p>
          <a:r>
            <a:rPr lang="en-US"/>
            <a:t>Consumer</a:t>
          </a:r>
        </a:p>
      </dgm:t>
    </dgm:pt>
    <dgm:pt modelId="{809E565E-B989-4BC0-A0A8-8597D54BD927}" type="parTrans" cxnId="{A0B17293-9055-4B92-AA0B-3ACF82071884}">
      <dgm:prSet/>
      <dgm:spPr/>
      <dgm:t>
        <a:bodyPr/>
        <a:lstStyle/>
        <a:p>
          <a:endParaRPr lang="en-US"/>
        </a:p>
      </dgm:t>
    </dgm:pt>
    <dgm:pt modelId="{B0972F92-2B9C-47CD-B89F-2EF92EF71717}" type="sibTrans" cxnId="{A0B17293-9055-4B92-AA0B-3ACF82071884}">
      <dgm:prSet/>
      <dgm:spPr/>
      <dgm:t>
        <a:bodyPr/>
        <a:lstStyle/>
        <a:p>
          <a:endParaRPr lang="en-US"/>
        </a:p>
      </dgm:t>
    </dgm:pt>
    <dgm:pt modelId="{A2FC5EFF-CD37-4AE0-8D85-FC72E18F5D61}">
      <dgm:prSet/>
      <dgm:spPr/>
      <dgm:t>
        <a:bodyPr/>
        <a:lstStyle/>
        <a:p>
          <a:r>
            <a:rPr lang="en-US"/>
            <a:t>Customer</a:t>
          </a:r>
        </a:p>
      </dgm:t>
    </dgm:pt>
    <dgm:pt modelId="{E051C464-A4E4-4B7B-A845-773830E8C1FF}" type="parTrans" cxnId="{8566693E-D28B-4475-A58F-0392CBE28621}">
      <dgm:prSet/>
      <dgm:spPr/>
      <dgm:t>
        <a:bodyPr/>
        <a:lstStyle/>
        <a:p>
          <a:endParaRPr lang="en-US"/>
        </a:p>
      </dgm:t>
    </dgm:pt>
    <dgm:pt modelId="{D5EEB7DD-3A5D-496C-A2DD-A1619339DEFB}" type="sibTrans" cxnId="{8566693E-D28B-4475-A58F-0392CBE28621}">
      <dgm:prSet/>
      <dgm:spPr/>
      <dgm:t>
        <a:bodyPr/>
        <a:lstStyle/>
        <a:p>
          <a:endParaRPr lang="en-US"/>
        </a:p>
      </dgm:t>
    </dgm:pt>
    <dgm:pt modelId="{80C6EB71-F778-4EED-BBEE-39F130FF4C1A}">
      <dgm:prSet/>
      <dgm:spPr/>
      <dgm:t>
        <a:bodyPr/>
        <a:lstStyle/>
        <a:p>
          <a:r>
            <a:rPr lang="en-US"/>
            <a:t>Tech and Data</a:t>
          </a:r>
        </a:p>
      </dgm:t>
    </dgm:pt>
    <dgm:pt modelId="{A5CAE465-9C3E-4B2D-9C43-8B559BDA6130}" type="parTrans" cxnId="{DC26C902-17D6-4BC5-9EE9-0DD866863EE4}">
      <dgm:prSet/>
      <dgm:spPr/>
      <dgm:t>
        <a:bodyPr/>
        <a:lstStyle/>
        <a:p>
          <a:endParaRPr lang="en-US"/>
        </a:p>
      </dgm:t>
    </dgm:pt>
    <dgm:pt modelId="{2A609F51-35ED-4392-AFD7-10246383701A}" type="sibTrans" cxnId="{DC26C902-17D6-4BC5-9EE9-0DD866863EE4}">
      <dgm:prSet/>
      <dgm:spPr/>
      <dgm:t>
        <a:bodyPr/>
        <a:lstStyle/>
        <a:p>
          <a:endParaRPr lang="en-US"/>
        </a:p>
      </dgm:t>
    </dgm:pt>
    <dgm:pt modelId="{8BDE1442-7126-4710-A5D7-C227C95972C7}">
      <dgm:prSet/>
      <dgm:spPr/>
      <dgm:t>
        <a:bodyPr/>
        <a:lstStyle/>
        <a:p>
          <a:r>
            <a:rPr lang="en-US"/>
            <a:t>Audience and Marketing</a:t>
          </a:r>
        </a:p>
      </dgm:t>
    </dgm:pt>
    <dgm:pt modelId="{46BCFDB9-3115-4F85-937E-89396BF59449}" type="parTrans" cxnId="{87AA592B-0A7C-43A6-B7F3-1E5387F13DA4}">
      <dgm:prSet/>
      <dgm:spPr/>
      <dgm:t>
        <a:bodyPr/>
        <a:lstStyle/>
        <a:p>
          <a:endParaRPr lang="en-US"/>
        </a:p>
      </dgm:t>
    </dgm:pt>
    <dgm:pt modelId="{10C81E54-D07A-4E04-ABF4-486B70A82F7D}" type="sibTrans" cxnId="{87AA592B-0A7C-43A6-B7F3-1E5387F13DA4}">
      <dgm:prSet/>
      <dgm:spPr/>
      <dgm:t>
        <a:bodyPr/>
        <a:lstStyle/>
        <a:p>
          <a:endParaRPr lang="en-US"/>
        </a:p>
      </dgm:t>
    </dgm:pt>
    <dgm:pt modelId="{04870E42-0A23-424B-B1BE-FE031A70FF93}">
      <dgm:prSet/>
      <dgm:spPr/>
      <dgm:t>
        <a:bodyPr/>
        <a:lstStyle/>
        <a:p>
          <a:r>
            <a:rPr lang="en-US"/>
            <a:t>Other…?</a:t>
          </a:r>
        </a:p>
      </dgm:t>
    </dgm:pt>
    <dgm:pt modelId="{406F8C3F-BB85-4818-A75F-D4E18D150755}" type="parTrans" cxnId="{6B13D207-C019-430E-BD69-42696E96C1EF}">
      <dgm:prSet/>
      <dgm:spPr/>
      <dgm:t>
        <a:bodyPr/>
        <a:lstStyle/>
        <a:p>
          <a:endParaRPr lang="en-US"/>
        </a:p>
      </dgm:t>
    </dgm:pt>
    <dgm:pt modelId="{136EEEA0-C251-4853-B583-7940BFAD6284}" type="sibTrans" cxnId="{6B13D207-C019-430E-BD69-42696E96C1EF}">
      <dgm:prSet/>
      <dgm:spPr/>
      <dgm:t>
        <a:bodyPr/>
        <a:lstStyle/>
        <a:p>
          <a:endParaRPr lang="en-US"/>
        </a:p>
      </dgm:t>
    </dgm:pt>
    <dgm:pt modelId="{2A57C899-2430-114C-B99D-FF2EB58F261F}" type="pres">
      <dgm:prSet presAssocID="{192D0C00-C812-4E30-944E-DC1581812971}" presName="linear" presStyleCnt="0">
        <dgm:presLayoutVars>
          <dgm:animLvl val="lvl"/>
          <dgm:resizeHandles val="exact"/>
        </dgm:presLayoutVars>
      </dgm:prSet>
      <dgm:spPr/>
    </dgm:pt>
    <dgm:pt modelId="{356DB614-673B-5348-B1B0-8F43FDEA5E38}" type="pres">
      <dgm:prSet presAssocID="{D48B655F-9BC0-41C2-8604-00B2EA6039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53710F-E1DE-CE4F-B98D-CA39E646F9E5}" type="pres">
      <dgm:prSet presAssocID="{B0972F92-2B9C-47CD-B89F-2EF92EF71717}" presName="spacer" presStyleCnt="0"/>
      <dgm:spPr/>
    </dgm:pt>
    <dgm:pt modelId="{9E8FB2C2-52F3-724D-864E-98E4CE6F0A34}" type="pres">
      <dgm:prSet presAssocID="{A2FC5EFF-CD37-4AE0-8D85-FC72E18F5D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14E1DA-DCAF-9C4A-8034-0E396073B1C6}" type="pres">
      <dgm:prSet presAssocID="{D5EEB7DD-3A5D-496C-A2DD-A1619339DEFB}" presName="spacer" presStyleCnt="0"/>
      <dgm:spPr/>
    </dgm:pt>
    <dgm:pt modelId="{F9E764C9-D449-104B-8C8F-39A470AE33F7}" type="pres">
      <dgm:prSet presAssocID="{80C6EB71-F778-4EED-BBEE-39F130FF4C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E245B8-E4E9-3C42-83CE-6E326E8948C5}" type="pres">
      <dgm:prSet presAssocID="{2A609F51-35ED-4392-AFD7-10246383701A}" presName="spacer" presStyleCnt="0"/>
      <dgm:spPr/>
    </dgm:pt>
    <dgm:pt modelId="{E52EA0D4-5513-094A-90E5-B6D7E472478D}" type="pres">
      <dgm:prSet presAssocID="{8BDE1442-7126-4710-A5D7-C227C95972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316E01-38BC-AE48-B3E0-8FD095037939}" type="pres">
      <dgm:prSet presAssocID="{10C81E54-D07A-4E04-ABF4-486B70A82F7D}" presName="spacer" presStyleCnt="0"/>
      <dgm:spPr/>
    </dgm:pt>
    <dgm:pt modelId="{22C863F9-BE58-FC46-989A-4EC1A3457AB7}" type="pres">
      <dgm:prSet presAssocID="{04870E42-0A23-424B-B1BE-FE031A70FF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26C902-17D6-4BC5-9EE9-0DD866863EE4}" srcId="{192D0C00-C812-4E30-944E-DC1581812971}" destId="{80C6EB71-F778-4EED-BBEE-39F130FF4C1A}" srcOrd="2" destOrd="0" parTransId="{A5CAE465-9C3E-4B2D-9C43-8B559BDA6130}" sibTransId="{2A609F51-35ED-4392-AFD7-10246383701A}"/>
    <dgm:cxn modelId="{6B13D207-C019-430E-BD69-42696E96C1EF}" srcId="{192D0C00-C812-4E30-944E-DC1581812971}" destId="{04870E42-0A23-424B-B1BE-FE031A70FF93}" srcOrd="4" destOrd="0" parTransId="{406F8C3F-BB85-4818-A75F-D4E18D150755}" sibTransId="{136EEEA0-C251-4853-B583-7940BFAD6284}"/>
    <dgm:cxn modelId="{87AA592B-0A7C-43A6-B7F3-1E5387F13DA4}" srcId="{192D0C00-C812-4E30-944E-DC1581812971}" destId="{8BDE1442-7126-4710-A5D7-C227C95972C7}" srcOrd="3" destOrd="0" parTransId="{46BCFDB9-3115-4F85-937E-89396BF59449}" sibTransId="{10C81E54-D07A-4E04-ABF4-486B70A82F7D}"/>
    <dgm:cxn modelId="{8566693E-D28B-4475-A58F-0392CBE28621}" srcId="{192D0C00-C812-4E30-944E-DC1581812971}" destId="{A2FC5EFF-CD37-4AE0-8D85-FC72E18F5D61}" srcOrd="1" destOrd="0" parTransId="{E051C464-A4E4-4B7B-A845-773830E8C1FF}" sibTransId="{D5EEB7DD-3A5D-496C-A2DD-A1619339DEFB}"/>
    <dgm:cxn modelId="{45535D53-93B2-E94D-8360-9566E93F2353}" type="presOf" srcId="{04870E42-0A23-424B-B1BE-FE031A70FF93}" destId="{22C863F9-BE58-FC46-989A-4EC1A3457AB7}" srcOrd="0" destOrd="0" presId="urn:microsoft.com/office/officeart/2005/8/layout/vList2"/>
    <dgm:cxn modelId="{7337C784-E98A-3349-92EA-ED803276893B}" type="presOf" srcId="{8BDE1442-7126-4710-A5D7-C227C95972C7}" destId="{E52EA0D4-5513-094A-90E5-B6D7E472478D}" srcOrd="0" destOrd="0" presId="urn:microsoft.com/office/officeart/2005/8/layout/vList2"/>
    <dgm:cxn modelId="{4DC01589-EC81-B445-A663-836624352B4A}" type="presOf" srcId="{80C6EB71-F778-4EED-BBEE-39F130FF4C1A}" destId="{F9E764C9-D449-104B-8C8F-39A470AE33F7}" srcOrd="0" destOrd="0" presId="urn:microsoft.com/office/officeart/2005/8/layout/vList2"/>
    <dgm:cxn modelId="{A0B17293-9055-4B92-AA0B-3ACF82071884}" srcId="{192D0C00-C812-4E30-944E-DC1581812971}" destId="{D48B655F-9BC0-41C2-8604-00B2EA603917}" srcOrd="0" destOrd="0" parTransId="{809E565E-B989-4BC0-A0A8-8597D54BD927}" sibTransId="{B0972F92-2B9C-47CD-B89F-2EF92EF71717}"/>
    <dgm:cxn modelId="{326293A1-8F01-684C-AED5-5ADE67B5DB24}" type="presOf" srcId="{192D0C00-C812-4E30-944E-DC1581812971}" destId="{2A57C899-2430-114C-B99D-FF2EB58F261F}" srcOrd="0" destOrd="0" presId="urn:microsoft.com/office/officeart/2005/8/layout/vList2"/>
    <dgm:cxn modelId="{64E85BB3-E7ED-904C-B85E-300CDB09BF2F}" type="presOf" srcId="{D48B655F-9BC0-41C2-8604-00B2EA603917}" destId="{356DB614-673B-5348-B1B0-8F43FDEA5E38}" srcOrd="0" destOrd="0" presId="urn:microsoft.com/office/officeart/2005/8/layout/vList2"/>
    <dgm:cxn modelId="{DF9ABDE6-1FEC-9442-BB26-FCD0A947A4C4}" type="presOf" srcId="{A2FC5EFF-CD37-4AE0-8D85-FC72E18F5D61}" destId="{9E8FB2C2-52F3-724D-864E-98E4CE6F0A34}" srcOrd="0" destOrd="0" presId="urn:microsoft.com/office/officeart/2005/8/layout/vList2"/>
    <dgm:cxn modelId="{8C87E507-8830-D048-B0B4-016329179464}" type="presParOf" srcId="{2A57C899-2430-114C-B99D-FF2EB58F261F}" destId="{356DB614-673B-5348-B1B0-8F43FDEA5E38}" srcOrd="0" destOrd="0" presId="urn:microsoft.com/office/officeart/2005/8/layout/vList2"/>
    <dgm:cxn modelId="{693B4D48-0049-4946-8C32-06A1F8883874}" type="presParOf" srcId="{2A57C899-2430-114C-B99D-FF2EB58F261F}" destId="{9753710F-E1DE-CE4F-B98D-CA39E646F9E5}" srcOrd="1" destOrd="0" presId="urn:microsoft.com/office/officeart/2005/8/layout/vList2"/>
    <dgm:cxn modelId="{A95F436D-8835-5847-8081-2A0AE933F29B}" type="presParOf" srcId="{2A57C899-2430-114C-B99D-FF2EB58F261F}" destId="{9E8FB2C2-52F3-724D-864E-98E4CE6F0A34}" srcOrd="2" destOrd="0" presId="urn:microsoft.com/office/officeart/2005/8/layout/vList2"/>
    <dgm:cxn modelId="{DAD70646-2F84-624E-AE9C-C611B7AA2A27}" type="presParOf" srcId="{2A57C899-2430-114C-B99D-FF2EB58F261F}" destId="{3C14E1DA-DCAF-9C4A-8034-0E396073B1C6}" srcOrd="3" destOrd="0" presId="urn:microsoft.com/office/officeart/2005/8/layout/vList2"/>
    <dgm:cxn modelId="{9EBD126E-D540-7446-8734-4572A8EB2DFB}" type="presParOf" srcId="{2A57C899-2430-114C-B99D-FF2EB58F261F}" destId="{F9E764C9-D449-104B-8C8F-39A470AE33F7}" srcOrd="4" destOrd="0" presId="urn:microsoft.com/office/officeart/2005/8/layout/vList2"/>
    <dgm:cxn modelId="{C65BA3E0-027B-AF43-9039-BD5F18D599B6}" type="presParOf" srcId="{2A57C899-2430-114C-B99D-FF2EB58F261F}" destId="{7DE245B8-E4E9-3C42-83CE-6E326E8948C5}" srcOrd="5" destOrd="0" presId="urn:microsoft.com/office/officeart/2005/8/layout/vList2"/>
    <dgm:cxn modelId="{DC117EA4-72BA-2444-9E05-7D50A312B064}" type="presParOf" srcId="{2A57C899-2430-114C-B99D-FF2EB58F261F}" destId="{E52EA0D4-5513-094A-90E5-B6D7E472478D}" srcOrd="6" destOrd="0" presId="urn:microsoft.com/office/officeart/2005/8/layout/vList2"/>
    <dgm:cxn modelId="{B7F9AC30-CADC-5B4B-85E6-AF3834847554}" type="presParOf" srcId="{2A57C899-2430-114C-B99D-FF2EB58F261F}" destId="{5A316E01-38BC-AE48-B3E0-8FD095037939}" srcOrd="7" destOrd="0" presId="urn:microsoft.com/office/officeart/2005/8/layout/vList2"/>
    <dgm:cxn modelId="{319FDF54-323F-CD41-BDA1-F81B52AF19AE}" type="presParOf" srcId="{2A57C899-2430-114C-B99D-FF2EB58F261F}" destId="{22C863F9-BE58-FC46-989A-4EC1A3457A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EDF12-A505-4740-82DC-65529B913E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7347CE-672F-418B-B211-8413C2B03559}">
      <dgm:prSet/>
      <dgm:spPr/>
      <dgm:t>
        <a:bodyPr/>
        <a:lstStyle/>
        <a:p>
          <a:r>
            <a:rPr lang="en-US"/>
            <a:t>Daily</a:t>
          </a:r>
        </a:p>
      </dgm:t>
    </dgm:pt>
    <dgm:pt modelId="{8C8A3653-76D1-4D1F-B7DF-96F46D917257}" type="parTrans" cxnId="{9CB0860C-B34D-4AA4-9197-E508B78C226C}">
      <dgm:prSet/>
      <dgm:spPr/>
      <dgm:t>
        <a:bodyPr/>
        <a:lstStyle/>
        <a:p>
          <a:endParaRPr lang="en-US"/>
        </a:p>
      </dgm:t>
    </dgm:pt>
    <dgm:pt modelId="{CA1DDDDB-63CF-4FC3-83B2-1FD7A54A3194}" type="sibTrans" cxnId="{9CB0860C-B34D-4AA4-9197-E508B78C226C}">
      <dgm:prSet/>
      <dgm:spPr/>
      <dgm:t>
        <a:bodyPr/>
        <a:lstStyle/>
        <a:p>
          <a:endParaRPr lang="en-US"/>
        </a:p>
      </dgm:t>
    </dgm:pt>
    <dgm:pt modelId="{8ED8FA70-0894-4861-9709-BEF0934CBAD2}">
      <dgm:prSet/>
      <dgm:spPr/>
      <dgm:t>
        <a:bodyPr/>
        <a:lstStyle/>
        <a:p>
          <a:r>
            <a:rPr lang="en-US"/>
            <a:t>A few times a week</a:t>
          </a:r>
        </a:p>
      </dgm:t>
    </dgm:pt>
    <dgm:pt modelId="{7EB2CB08-D4B9-4A2E-B5B4-F481873133C3}" type="parTrans" cxnId="{0CC75750-9884-4ED5-9535-FD21B18F7D18}">
      <dgm:prSet/>
      <dgm:spPr/>
      <dgm:t>
        <a:bodyPr/>
        <a:lstStyle/>
        <a:p>
          <a:endParaRPr lang="en-US"/>
        </a:p>
      </dgm:t>
    </dgm:pt>
    <dgm:pt modelId="{570259F8-91D3-47A2-A750-BF67C1C71E7F}" type="sibTrans" cxnId="{0CC75750-9884-4ED5-9535-FD21B18F7D18}">
      <dgm:prSet/>
      <dgm:spPr/>
      <dgm:t>
        <a:bodyPr/>
        <a:lstStyle/>
        <a:p>
          <a:endParaRPr lang="en-US"/>
        </a:p>
      </dgm:t>
    </dgm:pt>
    <dgm:pt modelId="{37C0245A-90C4-4FC3-A7B8-65849109FB8B}">
      <dgm:prSet/>
      <dgm:spPr/>
      <dgm:t>
        <a:bodyPr/>
        <a:lstStyle/>
        <a:p>
          <a:r>
            <a:rPr lang="en-US"/>
            <a:t>A few times a month</a:t>
          </a:r>
        </a:p>
      </dgm:t>
    </dgm:pt>
    <dgm:pt modelId="{002E5175-4069-4B30-9A2B-9775687CCD19}" type="parTrans" cxnId="{D526D38E-B4E6-4F64-9A32-9848E81D717F}">
      <dgm:prSet/>
      <dgm:spPr/>
      <dgm:t>
        <a:bodyPr/>
        <a:lstStyle/>
        <a:p>
          <a:endParaRPr lang="en-US"/>
        </a:p>
      </dgm:t>
    </dgm:pt>
    <dgm:pt modelId="{0B4D15F3-34D3-439C-9B2E-B3DCA150B21E}" type="sibTrans" cxnId="{D526D38E-B4E6-4F64-9A32-9848E81D717F}">
      <dgm:prSet/>
      <dgm:spPr/>
      <dgm:t>
        <a:bodyPr/>
        <a:lstStyle/>
        <a:p>
          <a:endParaRPr lang="en-US"/>
        </a:p>
      </dgm:t>
    </dgm:pt>
    <dgm:pt modelId="{84EC0454-B0B7-4A02-A3E3-7F7D21530098}">
      <dgm:prSet/>
      <dgm:spPr/>
      <dgm:t>
        <a:bodyPr/>
        <a:lstStyle/>
        <a:p>
          <a:r>
            <a:rPr lang="en-US"/>
            <a:t>Once or twice a quarter</a:t>
          </a:r>
        </a:p>
      </dgm:t>
    </dgm:pt>
    <dgm:pt modelId="{97642432-6BC9-4E5C-BFBC-B274C3EF2DFA}" type="parTrans" cxnId="{990560C8-2CF9-4BBA-A8BC-92E8B962B0EF}">
      <dgm:prSet/>
      <dgm:spPr/>
      <dgm:t>
        <a:bodyPr/>
        <a:lstStyle/>
        <a:p>
          <a:endParaRPr lang="en-US"/>
        </a:p>
      </dgm:t>
    </dgm:pt>
    <dgm:pt modelId="{E00B99A1-5E5D-47B1-A16F-3C1896A0CF23}" type="sibTrans" cxnId="{990560C8-2CF9-4BBA-A8BC-92E8B962B0EF}">
      <dgm:prSet/>
      <dgm:spPr/>
      <dgm:t>
        <a:bodyPr/>
        <a:lstStyle/>
        <a:p>
          <a:endParaRPr lang="en-US"/>
        </a:p>
      </dgm:t>
    </dgm:pt>
    <dgm:pt modelId="{3AA3C149-39D3-4B34-8FFD-D295CFB03086}">
      <dgm:prSet/>
      <dgm:spPr/>
      <dgm:t>
        <a:bodyPr/>
        <a:lstStyle/>
        <a:p>
          <a:r>
            <a:rPr lang="en-US"/>
            <a:t>Never</a:t>
          </a:r>
        </a:p>
      </dgm:t>
    </dgm:pt>
    <dgm:pt modelId="{EB474607-F723-4DB0-B6F3-6B8610E1498D}" type="parTrans" cxnId="{E9F45B9A-FC0A-4949-89CF-7281A8010367}">
      <dgm:prSet/>
      <dgm:spPr/>
      <dgm:t>
        <a:bodyPr/>
        <a:lstStyle/>
        <a:p>
          <a:endParaRPr lang="en-US"/>
        </a:p>
      </dgm:t>
    </dgm:pt>
    <dgm:pt modelId="{E7FA1AC8-DCA6-4328-8633-07E48A6C5DC9}" type="sibTrans" cxnId="{E9F45B9A-FC0A-4949-89CF-7281A8010367}">
      <dgm:prSet/>
      <dgm:spPr/>
      <dgm:t>
        <a:bodyPr/>
        <a:lstStyle/>
        <a:p>
          <a:endParaRPr lang="en-US"/>
        </a:p>
      </dgm:t>
    </dgm:pt>
    <dgm:pt modelId="{A088B3C7-B019-5B48-8F6F-DBC320C04815}" type="pres">
      <dgm:prSet presAssocID="{D21EDF12-A505-4740-82DC-65529B913EB3}" presName="linear" presStyleCnt="0">
        <dgm:presLayoutVars>
          <dgm:animLvl val="lvl"/>
          <dgm:resizeHandles val="exact"/>
        </dgm:presLayoutVars>
      </dgm:prSet>
      <dgm:spPr/>
    </dgm:pt>
    <dgm:pt modelId="{FD1D6030-4C8C-0344-95FE-031BC8B4842D}" type="pres">
      <dgm:prSet presAssocID="{487347CE-672F-418B-B211-8413C2B035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2AF2ED-08A5-9344-9DCB-942276086CD8}" type="pres">
      <dgm:prSet presAssocID="{CA1DDDDB-63CF-4FC3-83B2-1FD7A54A3194}" presName="spacer" presStyleCnt="0"/>
      <dgm:spPr/>
    </dgm:pt>
    <dgm:pt modelId="{EBDD60E1-161B-914D-8EA0-964076C93C2C}" type="pres">
      <dgm:prSet presAssocID="{8ED8FA70-0894-4861-9709-BEF0934CBA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B6147F-FD6E-C049-BA87-B52F3DDB132A}" type="pres">
      <dgm:prSet presAssocID="{570259F8-91D3-47A2-A750-BF67C1C71E7F}" presName="spacer" presStyleCnt="0"/>
      <dgm:spPr/>
    </dgm:pt>
    <dgm:pt modelId="{E5B3C6A3-58C4-6E40-BAA4-A53CACCDBBE4}" type="pres">
      <dgm:prSet presAssocID="{37C0245A-90C4-4FC3-A7B8-65849109FB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40A318-2BAF-9B48-99C2-B8EEEE9A6D89}" type="pres">
      <dgm:prSet presAssocID="{0B4D15F3-34D3-439C-9B2E-B3DCA150B21E}" presName="spacer" presStyleCnt="0"/>
      <dgm:spPr/>
    </dgm:pt>
    <dgm:pt modelId="{AEBD446D-9BBE-6449-9ED9-32A2D7ABE5AB}" type="pres">
      <dgm:prSet presAssocID="{84EC0454-B0B7-4A02-A3E3-7F7D215300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DB4B13-B623-D344-AC01-52C37DA41CE9}" type="pres">
      <dgm:prSet presAssocID="{E00B99A1-5E5D-47B1-A16F-3C1896A0CF23}" presName="spacer" presStyleCnt="0"/>
      <dgm:spPr/>
    </dgm:pt>
    <dgm:pt modelId="{A523F5CA-2D4A-954F-B2E9-AD5C9074729F}" type="pres">
      <dgm:prSet presAssocID="{3AA3C149-39D3-4B34-8FFD-D295CFB030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B0860C-B34D-4AA4-9197-E508B78C226C}" srcId="{D21EDF12-A505-4740-82DC-65529B913EB3}" destId="{487347CE-672F-418B-B211-8413C2B03559}" srcOrd="0" destOrd="0" parTransId="{8C8A3653-76D1-4D1F-B7DF-96F46D917257}" sibTransId="{CA1DDDDB-63CF-4FC3-83B2-1FD7A54A3194}"/>
    <dgm:cxn modelId="{0CC75750-9884-4ED5-9535-FD21B18F7D18}" srcId="{D21EDF12-A505-4740-82DC-65529B913EB3}" destId="{8ED8FA70-0894-4861-9709-BEF0934CBAD2}" srcOrd="1" destOrd="0" parTransId="{7EB2CB08-D4B9-4A2E-B5B4-F481873133C3}" sibTransId="{570259F8-91D3-47A2-A750-BF67C1C71E7F}"/>
    <dgm:cxn modelId="{63B0BF5A-64ED-6544-9CD5-9A9D3E86B4EF}" type="presOf" srcId="{D21EDF12-A505-4740-82DC-65529B913EB3}" destId="{A088B3C7-B019-5B48-8F6F-DBC320C04815}" srcOrd="0" destOrd="0" presId="urn:microsoft.com/office/officeart/2005/8/layout/vList2"/>
    <dgm:cxn modelId="{263F8F8C-A28B-2A4D-AABF-B4CDE6700C57}" type="presOf" srcId="{37C0245A-90C4-4FC3-A7B8-65849109FB8B}" destId="{E5B3C6A3-58C4-6E40-BAA4-A53CACCDBBE4}" srcOrd="0" destOrd="0" presId="urn:microsoft.com/office/officeart/2005/8/layout/vList2"/>
    <dgm:cxn modelId="{D526D38E-B4E6-4F64-9A32-9848E81D717F}" srcId="{D21EDF12-A505-4740-82DC-65529B913EB3}" destId="{37C0245A-90C4-4FC3-A7B8-65849109FB8B}" srcOrd="2" destOrd="0" parTransId="{002E5175-4069-4B30-9A2B-9775687CCD19}" sibTransId="{0B4D15F3-34D3-439C-9B2E-B3DCA150B21E}"/>
    <dgm:cxn modelId="{E9F45B9A-FC0A-4949-89CF-7281A8010367}" srcId="{D21EDF12-A505-4740-82DC-65529B913EB3}" destId="{3AA3C149-39D3-4B34-8FFD-D295CFB03086}" srcOrd="4" destOrd="0" parTransId="{EB474607-F723-4DB0-B6F3-6B8610E1498D}" sibTransId="{E7FA1AC8-DCA6-4328-8633-07E48A6C5DC9}"/>
    <dgm:cxn modelId="{A4B54F9E-6913-6C49-8F8F-5F147CCD4E87}" type="presOf" srcId="{487347CE-672F-418B-B211-8413C2B03559}" destId="{FD1D6030-4C8C-0344-95FE-031BC8B4842D}" srcOrd="0" destOrd="0" presId="urn:microsoft.com/office/officeart/2005/8/layout/vList2"/>
    <dgm:cxn modelId="{6E9856C1-20FE-CC41-8006-3894535F01E2}" type="presOf" srcId="{3AA3C149-39D3-4B34-8FFD-D295CFB03086}" destId="{A523F5CA-2D4A-954F-B2E9-AD5C9074729F}" srcOrd="0" destOrd="0" presId="urn:microsoft.com/office/officeart/2005/8/layout/vList2"/>
    <dgm:cxn modelId="{990560C8-2CF9-4BBA-A8BC-92E8B962B0EF}" srcId="{D21EDF12-A505-4740-82DC-65529B913EB3}" destId="{84EC0454-B0B7-4A02-A3E3-7F7D21530098}" srcOrd="3" destOrd="0" parTransId="{97642432-6BC9-4E5C-BFBC-B274C3EF2DFA}" sibTransId="{E00B99A1-5E5D-47B1-A16F-3C1896A0CF23}"/>
    <dgm:cxn modelId="{D19C2BCE-E557-044A-B420-715329EBAEA3}" type="presOf" srcId="{84EC0454-B0B7-4A02-A3E3-7F7D21530098}" destId="{AEBD446D-9BBE-6449-9ED9-32A2D7ABE5AB}" srcOrd="0" destOrd="0" presId="urn:microsoft.com/office/officeart/2005/8/layout/vList2"/>
    <dgm:cxn modelId="{B7C79BEA-4710-F942-A5EF-F84678FE9336}" type="presOf" srcId="{8ED8FA70-0894-4861-9709-BEF0934CBAD2}" destId="{EBDD60E1-161B-914D-8EA0-964076C93C2C}" srcOrd="0" destOrd="0" presId="urn:microsoft.com/office/officeart/2005/8/layout/vList2"/>
    <dgm:cxn modelId="{721C8DC2-BC7A-B045-A2E2-8CB14614DC29}" type="presParOf" srcId="{A088B3C7-B019-5B48-8F6F-DBC320C04815}" destId="{FD1D6030-4C8C-0344-95FE-031BC8B4842D}" srcOrd="0" destOrd="0" presId="urn:microsoft.com/office/officeart/2005/8/layout/vList2"/>
    <dgm:cxn modelId="{25349CCA-B7EE-A748-93A5-A545614257F5}" type="presParOf" srcId="{A088B3C7-B019-5B48-8F6F-DBC320C04815}" destId="{5F2AF2ED-08A5-9344-9DCB-942276086CD8}" srcOrd="1" destOrd="0" presId="urn:microsoft.com/office/officeart/2005/8/layout/vList2"/>
    <dgm:cxn modelId="{0A68D9FF-6B52-5A40-9CE8-BF66EC3A04A1}" type="presParOf" srcId="{A088B3C7-B019-5B48-8F6F-DBC320C04815}" destId="{EBDD60E1-161B-914D-8EA0-964076C93C2C}" srcOrd="2" destOrd="0" presId="urn:microsoft.com/office/officeart/2005/8/layout/vList2"/>
    <dgm:cxn modelId="{B3610023-B553-F744-AEAF-7640525BF981}" type="presParOf" srcId="{A088B3C7-B019-5B48-8F6F-DBC320C04815}" destId="{43B6147F-FD6E-C049-BA87-B52F3DDB132A}" srcOrd="3" destOrd="0" presId="urn:microsoft.com/office/officeart/2005/8/layout/vList2"/>
    <dgm:cxn modelId="{72DF47AE-BA77-4242-8A78-5F82BF249A5F}" type="presParOf" srcId="{A088B3C7-B019-5B48-8F6F-DBC320C04815}" destId="{E5B3C6A3-58C4-6E40-BAA4-A53CACCDBBE4}" srcOrd="4" destOrd="0" presId="urn:microsoft.com/office/officeart/2005/8/layout/vList2"/>
    <dgm:cxn modelId="{40886A45-CD9E-524D-A533-99CAC83D548A}" type="presParOf" srcId="{A088B3C7-B019-5B48-8F6F-DBC320C04815}" destId="{9C40A318-2BAF-9B48-99C2-B8EEEE9A6D89}" srcOrd="5" destOrd="0" presId="urn:microsoft.com/office/officeart/2005/8/layout/vList2"/>
    <dgm:cxn modelId="{A58507A1-1313-394B-8F00-FD8C11470D7A}" type="presParOf" srcId="{A088B3C7-B019-5B48-8F6F-DBC320C04815}" destId="{AEBD446D-9BBE-6449-9ED9-32A2D7ABE5AB}" srcOrd="6" destOrd="0" presId="urn:microsoft.com/office/officeart/2005/8/layout/vList2"/>
    <dgm:cxn modelId="{BB57B563-3DE5-0047-B8C6-20AA059C41B3}" type="presParOf" srcId="{A088B3C7-B019-5B48-8F6F-DBC320C04815}" destId="{97DB4B13-B623-D344-AC01-52C37DA41CE9}" srcOrd="7" destOrd="0" presId="urn:microsoft.com/office/officeart/2005/8/layout/vList2"/>
    <dgm:cxn modelId="{A4C58E88-0D86-6F4E-A3D6-284588001D62}" type="presParOf" srcId="{A088B3C7-B019-5B48-8F6F-DBC320C04815}" destId="{A523F5CA-2D4A-954F-B2E9-AD5C907472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1A18F-0381-406F-A89C-CE800D0599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1D968A-DF48-44DA-BAF9-01A88D04E500}">
      <dgm:prSet/>
      <dgm:spPr/>
      <dgm:t>
        <a:bodyPr/>
        <a:lstStyle/>
        <a:p>
          <a:r>
            <a:rPr lang="en-US"/>
            <a:t>Yes, a lot more often</a:t>
          </a:r>
        </a:p>
      </dgm:t>
    </dgm:pt>
    <dgm:pt modelId="{AD5485B8-D582-4C91-BBE3-88C5C95F0C47}" type="parTrans" cxnId="{06270D35-57DA-4853-9689-1695DB248887}">
      <dgm:prSet/>
      <dgm:spPr/>
      <dgm:t>
        <a:bodyPr/>
        <a:lstStyle/>
        <a:p>
          <a:endParaRPr lang="en-US"/>
        </a:p>
      </dgm:t>
    </dgm:pt>
    <dgm:pt modelId="{CA542004-F884-4525-B839-9C703AFFA491}" type="sibTrans" cxnId="{06270D35-57DA-4853-9689-1695DB248887}">
      <dgm:prSet/>
      <dgm:spPr/>
      <dgm:t>
        <a:bodyPr/>
        <a:lstStyle/>
        <a:p>
          <a:endParaRPr lang="en-US"/>
        </a:p>
      </dgm:t>
    </dgm:pt>
    <dgm:pt modelId="{B31AF38F-5FCF-4785-B84C-8876B5981665}">
      <dgm:prSet/>
      <dgm:spPr/>
      <dgm:t>
        <a:bodyPr/>
        <a:lstStyle/>
        <a:p>
          <a:r>
            <a:rPr lang="en-US"/>
            <a:t>Yes, a little bit more often</a:t>
          </a:r>
        </a:p>
      </dgm:t>
    </dgm:pt>
    <dgm:pt modelId="{09733EA6-27E4-4A98-9AE6-9AEEB1B6B551}" type="parTrans" cxnId="{4589C41A-2818-449A-82A3-E15BF118F2FD}">
      <dgm:prSet/>
      <dgm:spPr/>
      <dgm:t>
        <a:bodyPr/>
        <a:lstStyle/>
        <a:p>
          <a:endParaRPr lang="en-US"/>
        </a:p>
      </dgm:t>
    </dgm:pt>
    <dgm:pt modelId="{D27B2061-B4BC-4F1A-8CBB-A636DBD89D91}" type="sibTrans" cxnId="{4589C41A-2818-449A-82A3-E15BF118F2FD}">
      <dgm:prSet/>
      <dgm:spPr/>
      <dgm:t>
        <a:bodyPr/>
        <a:lstStyle/>
        <a:p>
          <a:endParaRPr lang="en-US"/>
        </a:p>
      </dgm:t>
    </dgm:pt>
    <dgm:pt modelId="{C0F2DB07-D311-43DB-8920-203AB2B59FC4}">
      <dgm:prSet/>
      <dgm:spPr/>
      <dgm:t>
        <a:bodyPr/>
        <a:lstStyle/>
        <a:p>
          <a:r>
            <a:rPr lang="en-US"/>
            <a:t>About the same amount</a:t>
          </a:r>
        </a:p>
      </dgm:t>
    </dgm:pt>
    <dgm:pt modelId="{13694075-E3AE-4896-9809-643DDFC5CE2F}" type="parTrans" cxnId="{D77C5DFE-75AF-4037-88D8-A34BFB6DDB55}">
      <dgm:prSet/>
      <dgm:spPr/>
      <dgm:t>
        <a:bodyPr/>
        <a:lstStyle/>
        <a:p>
          <a:endParaRPr lang="en-US"/>
        </a:p>
      </dgm:t>
    </dgm:pt>
    <dgm:pt modelId="{A33472E8-4F38-4592-88C9-414EA98937C7}" type="sibTrans" cxnId="{D77C5DFE-75AF-4037-88D8-A34BFB6DDB55}">
      <dgm:prSet/>
      <dgm:spPr/>
      <dgm:t>
        <a:bodyPr/>
        <a:lstStyle/>
        <a:p>
          <a:endParaRPr lang="en-US"/>
        </a:p>
      </dgm:t>
    </dgm:pt>
    <dgm:pt modelId="{BF45C6C7-06D7-4DB1-AB58-CE1A93B12263}">
      <dgm:prSet/>
      <dgm:spPr/>
      <dgm:t>
        <a:bodyPr/>
        <a:lstStyle/>
        <a:p>
          <a:r>
            <a:rPr lang="en-US"/>
            <a:t>No, a little bit less often</a:t>
          </a:r>
        </a:p>
      </dgm:t>
    </dgm:pt>
    <dgm:pt modelId="{C44A4E28-B7D2-4842-8ED9-7BF05ACC65A7}" type="parTrans" cxnId="{FD04D6D6-34C0-4FD6-95D6-D0100BDB42D0}">
      <dgm:prSet/>
      <dgm:spPr/>
      <dgm:t>
        <a:bodyPr/>
        <a:lstStyle/>
        <a:p>
          <a:endParaRPr lang="en-US"/>
        </a:p>
      </dgm:t>
    </dgm:pt>
    <dgm:pt modelId="{5937ED37-002E-4269-8FE7-E828E6A08AE6}" type="sibTrans" cxnId="{FD04D6D6-34C0-4FD6-95D6-D0100BDB42D0}">
      <dgm:prSet/>
      <dgm:spPr/>
      <dgm:t>
        <a:bodyPr/>
        <a:lstStyle/>
        <a:p>
          <a:endParaRPr lang="en-US"/>
        </a:p>
      </dgm:t>
    </dgm:pt>
    <dgm:pt modelId="{058C67B3-8B5F-4320-AC15-2CAF9502A9A1}">
      <dgm:prSet/>
      <dgm:spPr/>
      <dgm:t>
        <a:bodyPr/>
        <a:lstStyle/>
        <a:p>
          <a:r>
            <a:rPr lang="en-US"/>
            <a:t>No, a lot less often</a:t>
          </a:r>
        </a:p>
      </dgm:t>
    </dgm:pt>
    <dgm:pt modelId="{72B7FDA8-81AC-4703-992F-A067871ACFB6}" type="parTrans" cxnId="{FD28F34A-3BAA-47BC-9DCC-B4981FFC629D}">
      <dgm:prSet/>
      <dgm:spPr/>
      <dgm:t>
        <a:bodyPr/>
        <a:lstStyle/>
        <a:p>
          <a:endParaRPr lang="en-US"/>
        </a:p>
      </dgm:t>
    </dgm:pt>
    <dgm:pt modelId="{DF1B0520-62DB-4ABF-8858-E526E385CE09}" type="sibTrans" cxnId="{FD28F34A-3BAA-47BC-9DCC-B4981FFC629D}">
      <dgm:prSet/>
      <dgm:spPr/>
      <dgm:t>
        <a:bodyPr/>
        <a:lstStyle/>
        <a:p>
          <a:endParaRPr lang="en-US"/>
        </a:p>
      </dgm:t>
    </dgm:pt>
    <dgm:pt modelId="{2BD07BD0-C8C6-5A43-877B-8329EE252831}" type="pres">
      <dgm:prSet presAssocID="{C4E1A18F-0381-406F-A89C-CE800D05998C}" presName="linear" presStyleCnt="0">
        <dgm:presLayoutVars>
          <dgm:animLvl val="lvl"/>
          <dgm:resizeHandles val="exact"/>
        </dgm:presLayoutVars>
      </dgm:prSet>
      <dgm:spPr/>
    </dgm:pt>
    <dgm:pt modelId="{D92F64E8-7261-3648-9390-8E420BA92C6A}" type="pres">
      <dgm:prSet presAssocID="{351D968A-DF48-44DA-BAF9-01A88D04E5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42A1B5-B4A3-4240-9813-9F95C902B9B4}" type="pres">
      <dgm:prSet presAssocID="{CA542004-F884-4525-B839-9C703AFFA491}" presName="spacer" presStyleCnt="0"/>
      <dgm:spPr/>
    </dgm:pt>
    <dgm:pt modelId="{84817D10-F471-E046-B44C-1B0836D7D49C}" type="pres">
      <dgm:prSet presAssocID="{B31AF38F-5FCF-4785-B84C-8876B59816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F65FCC-3FD6-B344-AA0D-067DFC12C04C}" type="pres">
      <dgm:prSet presAssocID="{D27B2061-B4BC-4F1A-8CBB-A636DBD89D91}" presName="spacer" presStyleCnt="0"/>
      <dgm:spPr/>
    </dgm:pt>
    <dgm:pt modelId="{32BEB6D0-6CD9-DC49-8B9E-D3CA4CF84A7A}" type="pres">
      <dgm:prSet presAssocID="{C0F2DB07-D311-43DB-8920-203AB2B59F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AAFE62-01D2-C740-A97B-B6F7A5D62532}" type="pres">
      <dgm:prSet presAssocID="{A33472E8-4F38-4592-88C9-414EA98937C7}" presName="spacer" presStyleCnt="0"/>
      <dgm:spPr/>
    </dgm:pt>
    <dgm:pt modelId="{4E37B2B4-5E8B-4C48-B350-15A8A54CBDF8}" type="pres">
      <dgm:prSet presAssocID="{BF45C6C7-06D7-4DB1-AB58-CE1A93B122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3D6BBA-5F4A-314F-A076-DDD7A4D16259}" type="pres">
      <dgm:prSet presAssocID="{5937ED37-002E-4269-8FE7-E828E6A08AE6}" presName="spacer" presStyleCnt="0"/>
      <dgm:spPr/>
    </dgm:pt>
    <dgm:pt modelId="{920749B2-5894-464A-A1AE-274C061D7120}" type="pres">
      <dgm:prSet presAssocID="{058C67B3-8B5F-4320-AC15-2CAF9502A9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89C41A-2818-449A-82A3-E15BF118F2FD}" srcId="{C4E1A18F-0381-406F-A89C-CE800D05998C}" destId="{B31AF38F-5FCF-4785-B84C-8876B5981665}" srcOrd="1" destOrd="0" parTransId="{09733EA6-27E4-4A98-9AE6-9AEEB1B6B551}" sibTransId="{D27B2061-B4BC-4F1A-8CBB-A636DBD89D91}"/>
    <dgm:cxn modelId="{30C5C51B-2F00-AF48-B825-DF2D0CE2BC20}" type="presOf" srcId="{C4E1A18F-0381-406F-A89C-CE800D05998C}" destId="{2BD07BD0-C8C6-5A43-877B-8329EE252831}" srcOrd="0" destOrd="0" presId="urn:microsoft.com/office/officeart/2005/8/layout/vList2"/>
    <dgm:cxn modelId="{06270D35-57DA-4853-9689-1695DB248887}" srcId="{C4E1A18F-0381-406F-A89C-CE800D05998C}" destId="{351D968A-DF48-44DA-BAF9-01A88D04E500}" srcOrd="0" destOrd="0" parTransId="{AD5485B8-D582-4C91-BBE3-88C5C95F0C47}" sibTransId="{CA542004-F884-4525-B839-9C703AFFA491}"/>
    <dgm:cxn modelId="{FD28F34A-3BAA-47BC-9DCC-B4981FFC629D}" srcId="{C4E1A18F-0381-406F-A89C-CE800D05998C}" destId="{058C67B3-8B5F-4320-AC15-2CAF9502A9A1}" srcOrd="4" destOrd="0" parTransId="{72B7FDA8-81AC-4703-992F-A067871ACFB6}" sibTransId="{DF1B0520-62DB-4ABF-8858-E526E385CE09}"/>
    <dgm:cxn modelId="{0C942A67-59BB-E24C-9E6D-3D5F9EB42A7E}" type="presOf" srcId="{C0F2DB07-D311-43DB-8920-203AB2B59FC4}" destId="{32BEB6D0-6CD9-DC49-8B9E-D3CA4CF84A7A}" srcOrd="0" destOrd="0" presId="urn:microsoft.com/office/officeart/2005/8/layout/vList2"/>
    <dgm:cxn modelId="{8F8B6C77-0E15-1D49-9DBA-A15069369DBC}" type="presOf" srcId="{BF45C6C7-06D7-4DB1-AB58-CE1A93B12263}" destId="{4E37B2B4-5E8B-4C48-B350-15A8A54CBDF8}" srcOrd="0" destOrd="0" presId="urn:microsoft.com/office/officeart/2005/8/layout/vList2"/>
    <dgm:cxn modelId="{1A48D27F-5CA2-064B-9A5C-A896488D8007}" type="presOf" srcId="{058C67B3-8B5F-4320-AC15-2CAF9502A9A1}" destId="{920749B2-5894-464A-A1AE-274C061D7120}" srcOrd="0" destOrd="0" presId="urn:microsoft.com/office/officeart/2005/8/layout/vList2"/>
    <dgm:cxn modelId="{EA1F2C95-3DD8-824B-8602-B5C7A61BACCD}" type="presOf" srcId="{351D968A-DF48-44DA-BAF9-01A88D04E500}" destId="{D92F64E8-7261-3648-9390-8E420BA92C6A}" srcOrd="0" destOrd="0" presId="urn:microsoft.com/office/officeart/2005/8/layout/vList2"/>
    <dgm:cxn modelId="{F7D123B9-5612-2242-8FFB-973CA5DAEEF2}" type="presOf" srcId="{B31AF38F-5FCF-4785-B84C-8876B5981665}" destId="{84817D10-F471-E046-B44C-1B0836D7D49C}" srcOrd="0" destOrd="0" presId="urn:microsoft.com/office/officeart/2005/8/layout/vList2"/>
    <dgm:cxn modelId="{FD04D6D6-34C0-4FD6-95D6-D0100BDB42D0}" srcId="{C4E1A18F-0381-406F-A89C-CE800D05998C}" destId="{BF45C6C7-06D7-4DB1-AB58-CE1A93B12263}" srcOrd="3" destOrd="0" parTransId="{C44A4E28-B7D2-4842-8ED9-7BF05ACC65A7}" sibTransId="{5937ED37-002E-4269-8FE7-E828E6A08AE6}"/>
    <dgm:cxn modelId="{D77C5DFE-75AF-4037-88D8-A34BFB6DDB55}" srcId="{C4E1A18F-0381-406F-A89C-CE800D05998C}" destId="{C0F2DB07-D311-43DB-8920-203AB2B59FC4}" srcOrd="2" destOrd="0" parTransId="{13694075-E3AE-4896-9809-643DDFC5CE2F}" sibTransId="{A33472E8-4F38-4592-88C9-414EA98937C7}"/>
    <dgm:cxn modelId="{F2365EC6-0041-6442-B948-14530514E91E}" type="presParOf" srcId="{2BD07BD0-C8C6-5A43-877B-8329EE252831}" destId="{D92F64E8-7261-3648-9390-8E420BA92C6A}" srcOrd="0" destOrd="0" presId="urn:microsoft.com/office/officeart/2005/8/layout/vList2"/>
    <dgm:cxn modelId="{ADF6F914-E145-6D4B-BC21-A69B1A9F813B}" type="presParOf" srcId="{2BD07BD0-C8C6-5A43-877B-8329EE252831}" destId="{3142A1B5-B4A3-4240-9813-9F95C902B9B4}" srcOrd="1" destOrd="0" presId="urn:microsoft.com/office/officeart/2005/8/layout/vList2"/>
    <dgm:cxn modelId="{A6258AB3-202D-7D4B-B286-01F888168ED2}" type="presParOf" srcId="{2BD07BD0-C8C6-5A43-877B-8329EE252831}" destId="{84817D10-F471-E046-B44C-1B0836D7D49C}" srcOrd="2" destOrd="0" presId="urn:microsoft.com/office/officeart/2005/8/layout/vList2"/>
    <dgm:cxn modelId="{89566151-A3B1-EE4D-B666-88759771A6AA}" type="presParOf" srcId="{2BD07BD0-C8C6-5A43-877B-8329EE252831}" destId="{6AF65FCC-3FD6-B344-AA0D-067DFC12C04C}" srcOrd="3" destOrd="0" presId="urn:microsoft.com/office/officeart/2005/8/layout/vList2"/>
    <dgm:cxn modelId="{0B715D42-D607-E84B-964D-64A0DF11421B}" type="presParOf" srcId="{2BD07BD0-C8C6-5A43-877B-8329EE252831}" destId="{32BEB6D0-6CD9-DC49-8B9E-D3CA4CF84A7A}" srcOrd="4" destOrd="0" presId="urn:microsoft.com/office/officeart/2005/8/layout/vList2"/>
    <dgm:cxn modelId="{25749F0C-EEC9-9548-A570-B6BA5DADF8EB}" type="presParOf" srcId="{2BD07BD0-C8C6-5A43-877B-8329EE252831}" destId="{D3AAFE62-01D2-C740-A97B-B6F7A5D62532}" srcOrd="5" destOrd="0" presId="urn:microsoft.com/office/officeart/2005/8/layout/vList2"/>
    <dgm:cxn modelId="{7A844C61-35EC-DD47-B186-2218ED0FEBB4}" type="presParOf" srcId="{2BD07BD0-C8C6-5A43-877B-8329EE252831}" destId="{4E37B2B4-5E8B-4C48-B350-15A8A54CBDF8}" srcOrd="6" destOrd="0" presId="urn:microsoft.com/office/officeart/2005/8/layout/vList2"/>
    <dgm:cxn modelId="{09E39085-CCEA-8F40-B338-9CB93DF07B20}" type="presParOf" srcId="{2BD07BD0-C8C6-5A43-877B-8329EE252831}" destId="{F63D6BBA-5F4A-314F-A076-DDD7A4D16259}" srcOrd="7" destOrd="0" presId="urn:microsoft.com/office/officeart/2005/8/layout/vList2"/>
    <dgm:cxn modelId="{7E596383-DFE6-E648-9B4D-7A0E53C7FF17}" type="presParOf" srcId="{2BD07BD0-C8C6-5A43-877B-8329EE252831}" destId="{920749B2-5894-464A-A1AE-274C061D71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D94E9-E41F-4F42-A4D5-A3D3B7469F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B633FC-3D60-447F-90ED-BA06C751B3FE}">
      <dgm:prSet/>
      <dgm:spPr/>
      <dgm:t>
        <a:bodyPr/>
        <a:lstStyle/>
        <a:p>
          <a:r>
            <a:rPr lang="en-US"/>
            <a:t>Someone told me</a:t>
          </a:r>
        </a:p>
      </dgm:t>
    </dgm:pt>
    <dgm:pt modelId="{33CE18C8-9BDA-415F-882A-6522195772F7}" type="parTrans" cxnId="{0DFD8AD7-4E1E-45F3-9534-FC6A2654476C}">
      <dgm:prSet/>
      <dgm:spPr/>
      <dgm:t>
        <a:bodyPr/>
        <a:lstStyle/>
        <a:p>
          <a:endParaRPr lang="en-US"/>
        </a:p>
      </dgm:t>
    </dgm:pt>
    <dgm:pt modelId="{050E9799-30BD-4C26-A35B-9F93DDAED186}" type="sibTrans" cxnId="{0DFD8AD7-4E1E-45F3-9534-FC6A2654476C}">
      <dgm:prSet/>
      <dgm:spPr/>
      <dgm:t>
        <a:bodyPr/>
        <a:lstStyle/>
        <a:p>
          <a:endParaRPr lang="en-US"/>
        </a:p>
      </dgm:t>
    </dgm:pt>
    <dgm:pt modelId="{6AE9080F-5315-4373-84B6-BAF553021603}">
      <dgm:prSet/>
      <dgm:spPr/>
      <dgm:t>
        <a:bodyPr/>
        <a:lstStyle/>
        <a:p>
          <a:r>
            <a:rPr lang="en-US"/>
            <a:t>Slack</a:t>
          </a:r>
        </a:p>
      </dgm:t>
    </dgm:pt>
    <dgm:pt modelId="{3942A092-3CAB-49B3-866A-F3987F07CDB6}" type="parTrans" cxnId="{1B6B5585-B69D-432C-9707-F9F04BE55EBD}">
      <dgm:prSet/>
      <dgm:spPr/>
      <dgm:t>
        <a:bodyPr/>
        <a:lstStyle/>
        <a:p>
          <a:endParaRPr lang="en-US"/>
        </a:p>
      </dgm:t>
    </dgm:pt>
    <dgm:pt modelId="{C90681F9-EB39-404A-8465-7FE1CF27CB42}" type="sibTrans" cxnId="{1B6B5585-B69D-432C-9707-F9F04BE55EBD}">
      <dgm:prSet/>
      <dgm:spPr/>
      <dgm:t>
        <a:bodyPr/>
        <a:lstStyle/>
        <a:p>
          <a:endParaRPr lang="en-US"/>
        </a:p>
      </dgm:t>
    </dgm:pt>
    <dgm:pt modelId="{BC51A02D-C767-4A98-A5B7-D05932F49FE3}">
      <dgm:prSet/>
      <dgm:spPr/>
      <dgm:t>
        <a:bodyPr/>
        <a:lstStyle/>
        <a:p>
          <a:r>
            <a:rPr lang="en-US"/>
            <a:t>Searching on REA U</a:t>
          </a:r>
        </a:p>
      </dgm:t>
    </dgm:pt>
    <dgm:pt modelId="{4A603C58-83A2-4F39-8CD8-D54F84F2DFB1}" type="parTrans" cxnId="{DA59B83F-6599-44B4-98C6-CBA7B5D6D5B9}">
      <dgm:prSet/>
      <dgm:spPr/>
      <dgm:t>
        <a:bodyPr/>
        <a:lstStyle/>
        <a:p>
          <a:endParaRPr lang="en-US"/>
        </a:p>
      </dgm:t>
    </dgm:pt>
    <dgm:pt modelId="{235EEE4D-148B-4CAD-B18E-C8C8A763BB9F}" type="sibTrans" cxnId="{DA59B83F-6599-44B4-98C6-CBA7B5D6D5B9}">
      <dgm:prSet/>
      <dgm:spPr/>
      <dgm:t>
        <a:bodyPr/>
        <a:lstStyle/>
        <a:p>
          <a:endParaRPr lang="en-US"/>
        </a:p>
      </dgm:t>
    </dgm:pt>
    <dgm:pt modelId="{0B4F4F47-75EA-4033-9687-44AB17013AE0}">
      <dgm:prSet/>
      <dgm:spPr/>
      <dgm:t>
        <a:bodyPr/>
        <a:lstStyle/>
        <a:p>
          <a:r>
            <a:rPr lang="en-US"/>
            <a:t>Somewhere else…?</a:t>
          </a:r>
        </a:p>
      </dgm:t>
    </dgm:pt>
    <dgm:pt modelId="{C19FCFEB-612B-4945-B3CC-4CCEEC2889FB}" type="parTrans" cxnId="{79D1E80B-F7DF-4205-AE5F-D35F795C58BD}">
      <dgm:prSet/>
      <dgm:spPr/>
      <dgm:t>
        <a:bodyPr/>
        <a:lstStyle/>
        <a:p>
          <a:endParaRPr lang="en-US"/>
        </a:p>
      </dgm:t>
    </dgm:pt>
    <dgm:pt modelId="{5D763CBB-9243-4575-8191-8121D6060622}" type="sibTrans" cxnId="{79D1E80B-F7DF-4205-AE5F-D35F795C58BD}">
      <dgm:prSet/>
      <dgm:spPr/>
      <dgm:t>
        <a:bodyPr/>
        <a:lstStyle/>
        <a:p>
          <a:endParaRPr lang="en-US"/>
        </a:p>
      </dgm:t>
    </dgm:pt>
    <dgm:pt modelId="{D0F8B1B6-282B-EA4E-B6F8-7413DFFE47C4}" type="pres">
      <dgm:prSet presAssocID="{626D94E9-E41F-4F42-A4D5-A3D3B7469FD1}" presName="linear" presStyleCnt="0">
        <dgm:presLayoutVars>
          <dgm:animLvl val="lvl"/>
          <dgm:resizeHandles val="exact"/>
        </dgm:presLayoutVars>
      </dgm:prSet>
      <dgm:spPr/>
    </dgm:pt>
    <dgm:pt modelId="{963F3B66-51E0-3342-97CC-F12EB27DCDED}" type="pres">
      <dgm:prSet presAssocID="{26B633FC-3D60-447F-90ED-BA06C751B3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EA4B62-9618-5649-BD2D-F31195F2C6AD}" type="pres">
      <dgm:prSet presAssocID="{050E9799-30BD-4C26-A35B-9F93DDAED186}" presName="spacer" presStyleCnt="0"/>
      <dgm:spPr/>
    </dgm:pt>
    <dgm:pt modelId="{A90B9F7C-76E6-FC4A-8C32-88DFB6C46EF8}" type="pres">
      <dgm:prSet presAssocID="{6AE9080F-5315-4373-84B6-BAF5530216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0D8BC2-CA49-4946-88EE-C2F4306204C9}" type="pres">
      <dgm:prSet presAssocID="{C90681F9-EB39-404A-8465-7FE1CF27CB42}" presName="spacer" presStyleCnt="0"/>
      <dgm:spPr/>
    </dgm:pt>
    <dgm:pt modelId="{F590A0A7-F9CE-CE4C-9E0A-7A78CAEA2E7B}" type="pres">
      <dgm:prSet presAssocID="{BC51A02D-C767-4A98-A5B7-D05932F49F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386439-546D-FE40-AE5F-F14817D41773}" type="pres">
      <dgm:prSet presAssocID="{235EEE4D-148B-4CAD-B18E-C8C8A763BB9F}" presName="spacer" presStyleCnt="0"/>
      <dgm:spPr/>
    </dgm:pt>
    <dgm:pt modelId="{804AF05A-6B05-0043-ADC9-9DDB2B43F20F}" type="pres">
      <dgm:prSet presAssocID="{0B4F4F47-75EA-4033-9687-44AB17013A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D1E80B-F7DF-4205-AE5F-D35F795C58BD}" srcId="{626D94E9-E41F-4F42-A4D5-A3D3B7469FD1}" destId="{0B4F4F47-75EA-4033-9687-44AB17013AE0}" srcOrd="3" destOrd="0" parTransId="{C19FCFEB-612B-4945-B3CC-4CCEEC2889FB}" sibTransId="{5D763CBB-9243-4575-8191-8121D6060622}"/>
    <dgm:cxn modelId="{DA59B83F-6599-44B4-98C6-CBA7B5D6D5B9}" srcId="{626D94E9-E41F-4F42-A4D5-A3D3B7469FD1}" destId="{BC51A02D-C767-4A98-A5B7-D05932F49FE3}" srcOrd="2" destOrd="0" parTransId="{4A603C58-83A2-4F39-8CD8-D54F84F2DFB1}" sibTransId="{235EEE4D-148B-4CAD-B18E-C8C8A763BB9F}"/>
    <dgm:cxn modelId="{2E8DF160-AAE1-4443-8ACA-155EFE240112}" type="presOf" srcId="{6AE9080F-5315-4373-84B6-BAF553021603}" destId="{A90B9F7C-76E6-FC4A-8C32-88DFB6C46EF8}" srcOrd="0" destOrd="0" presId="urn:microsoft.com/office/officeart/2005/8/layout/vList2"/>
    <dgm:cxn modelId="{2A886483-5446-184B-92D6-150AA3819243}" type="presOf" srcId="{626D94E9-E41F-4F42-A4D5-A3D3B7469FD1}" destId="{D0F8B1B6-282B-EA4E-B6F8-7413DFFE47C4}" srcOrd="0" destOrd="0" presId="urn:microsoft.com/office/officeart/2005/8/layout/vList2"/>
    <dgm:cxn modelId="{1B6B5585-B69D-432C-9707-F9F04BE55EBD}" srcId="{626D94E9-E41F-4F42-A4D5-A3D3B7469FD1}" destId="{6AE9080F-5315-4373-84B6-BAF553021603}" srcOrd="1" destOrd="0" parTransId="{3942A092-3CAB-49B3-866A-F3987F07CDB6}" sibTransId="{C90681F9-EB39-404A-8465-7FE1CF27CB42}"/>
    <dgm:cxn modelId="{3D6FEACD-C3A7-1742-86B8-CA06F16FC347}" type="presOf" srcId="{BC51A02D-C767-4A98-A5B7-D05932F49FE3}" destId="{F590A0A7-F9CE-CE4C-9E0A-7A78CAEA2E7B}" srcOrd="0" destOrd="0" presId="urn:microsoft.com/office/officeart/2005/8/layout/vList2"/>
    <dgm:cxn modelId="{0DFD8AD7-4E1E-45F3-9534-FC6A2654476C}" srcId="{626D94E9-E41F-4F42-A4D5-A3D3B7469FD1}" destId="{26B633FC-3D60-447F-90ED-BA06C751B3FE}" srcOrd="0" destOrd="0" parTransId="{33CE18C8-9BDA-415F-882A-6522195772F7}" sibTransId="{050E9799-30BD-4C26-A35B-9F93DDAED186}"/>
    <dgm:cxn modelId="{CA401CE0-1EB5-964C-A379-577EAE05E460}" type="presOf" srcId="{0B4F4F47-75EA-4033-9687-44AB17013AE0}" destId="{804AF05A-6B05-0043-ADC9-9DDB2B43F20F}" srcOrd="0" destOrd="0" presId="urn:microsoft.com/office/officeart/2005/8/layout/vList2"/>
    <dgm:cxn modelId="{EA7933F1-F9DD-D543-8BB6-1D26AA790A6B}" type="presOf" srcId="{26B633FC-3D60-447F-90ED-BA06C751B3FE}" destId="{963F3B66-51E0-3342-97CC-F12EB27DCDED}" srcOrd="0" destOrd="0" presId="urn:microsoft.com/office/officeart/2005/8/layout/vList2"/>
    <dgm:cxn modelId="{8FA17AB6-240D-7242-B72E-459CE1237550}" type="presParOf" srcId="{D0F8B1B6-282B-EA4E-B6F8-7413DFFE47C4}" destId="{963F3B66-51E0-3342-97CC-F12EB27DCDED}" srcOrd="0" destOrd="0" presId="urn:microsoft.com/office/officeart/2005/8/layout/vList2"/>
    <dgm:cxn modelId="{8AD80B9D-3F5A-494B-93F7-4C7F89AAAF7F}" type="presParOf" srcId="{D0F8B1B6-282B-EA4E-B6F8-7413DFFE47C4}" destId="{15EA4B62-9618-5649-BD2D-F31195F2C6AD}" srcOrd="1" destOrd="0" presId="urn:microsoft.com/office/officeart/2005/8/layout/vList2"/>
    <dgm:cxn modelId="{326D395D-BDAA-DF40-964F-F7C9ADB7382D}" type="presParOf" srcId="{D0F8B1B6-282B-EA4E-B6F8-7413DFFE47C4}" destId="{A90B9F7C-76E6-FC4A-8C32-88DFB6C46EF8}" srcOrd="2" destOrd="0" presId="urn:microsoft.com/office/officeart/2005/8/layout/vList2"/>
    <dgm:cxn modelId="{CC8FB80F-D8A7-7D4C-B66C-12D4F397D98D}" type="presParOf" srcId="{D0F8B1B6-282B-EA4E-B6F8-7413DFFE47C4}" destId="{4D0D8BC2-CA49-4946-88EE-C2F4306204C9}" srcOrd="3" destOrd="0" presId="urn:microsoft.com/office/officeart/2005/8/layout/vList2"/>
    <dgm:cxn modelId="{5D0B7A08-0B3E-FE4A-86B5-F0C549AC11D9}" type="presParOf" srcId="{D0F8B1B6-282B-EA4E-B6F8-7413DFFE47C4}" destId="{F590A0A7-F9CE-CE4C-9E0A-7A78CAEA2E7B}" srcOrd="4" destOrd="0" presId="urn:microsoft.com/office/officeart/2005/8/layout/vList2"/>
    <dgm:cxn modelId="{57D90C73-F5C1-8C4A-AE01-8CF406D2CDAC}" type="presParOf" srcId="{D0F8B1B6-282B-EA4E-B6F8-7413DFFE47C4}" destId="{A8386439-546D-FE40-AE5F-F14817D41773}" srcOrd="5" destOrd="0" presId="urn:microsoft.com/office/officeart/2005/8/layout/vList2"/>
    <dgm:cxn modelId="{D9961B45-4846-AF43-852C-8D23ABFF7B09}" type="presParOf" srcId="{D0F8B1B6-282B-EA4E-B6F8-7413DFFE47C4}" destId="{804AF05A-6B05-0043-ADC9-9DDB2B43F2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DB614-673B-5348-B1B0-8F43FDEA5E38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Consumer</a:t>
          </a:r>
        </a:p>
      </dsp:txBody>
      <dsp:txXfrm>
        <a:off x="48005" y="105726"/>
        <a:ext cx="6167630" cy="887374"/>
      </dsp:txXfrm>
    </dsp:sp>
    <dsp:sp modelId="{9E8FB2C2-52F3-724D-864E-98E4CE6F0A34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Customer</a:t>
          </a:r>
        </a:p>
      </dsp:txBody>
      <dsp:txXfrm>
        <a:off x="48005" y="1207191"/>
        <a:ext cx="6167630" cy="887374"/>
      </dsp:txXfrm>
    </dsp:sp>
    <dsp:sp modelId="{F9E764C9-D449-104B-8C8F-39A470AE33F7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Tech and Data</a:t>
          </a:r>
        </a:p>
      </dsp:txBody>
      <dsp:txXfrm>
        <a:off x="48005" y="2308656"/>
        <a:ext cx="6167630" cy="887374"/>
      </dsp:txXfrm>
    </dsp:sp>
    <dsp:sp modelId="{E52EA0D4-5513-094A-90E5-B6D7E472478D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Audience and Marketing</a:t>
          </a:r>
        </a:p>
      </dsp:txBody>
      <dsp:txXfrm>
        <a:off x="48005" y="3410121"/>
        <a:ext cx="6167630" cy="887374"/>
      </dsp:txXfrm>
    </dsp:sp>
    <dsp:sp modelId="{22C863F9-BE58-FC46-989A-4EC1A3457AB7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Other…?</a:t>
          </a:r>
        </a:p>
      </dsp:txBody>
      <dsp:txXfrm>
        <a:off x="48005" y="4511586"/>
        <a:ext cx="616763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D6030-4C8C-0344-95FE-031BC8B4842D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Daily</a:t>
          </a:r>
        </a:p>
      </dsp:txBody>
      <dsp:txXfrm>
        <a:off x="48005" y="105726"/>
        <a:ext cx="6167630" cy="887374"/>
      </dsp:txXfrm>
    </dsp:sp>
    <dsp:sp modelId="{EBDD60E1-161B-914D-8EA0-964076C93C2C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 few times a week</a:t>
          </a:r>
        </a:p>
      </dsp:txBody>
      <dsp:txXfrm>
        <a:off x="48005" y="1207191"/>
        <a:ext cx="6167630" cy="887374"/>
      </dsp:txXfrm>
    </dsp:sp>
    <dsp:sp modelId="{E5B3C6A3-58C4-6E40-BAA4-A53CACCDBBE4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 few times a month</a:t>
          </a:r>
        </a:p>
      </dsp:txBody>
      <dsp:txXfrm>
        <a:off x="48005" y="2308656"/>
        <a:ext cx="6167630" cy="887374"/>
      </dsp:txXfrm>
    </dsp:sp>
    <dsp:sp modelId="{AEBD446D-9BBE-6449-9ED9-32A2D7ABE5AB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Once or twice a quarter</a:t>
          </a:r>
        </a:p>
      </dsp:txBody>
      <dsp:txXfrm>
        <a:off x="48005" y="3410121"/>
        <a:ext cx="6167630" cy="887374"/>
      </dsp:txXfrm>
    </dsp:sp>
    <dsp:sp modelId="{A523F5CA-2D4A-954F-B2E9-AD5C9074729F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Never</a:t>
          </a:r>
        </a:p>
      </dsp:txBody>
      <dsp:txXfrm>
        <a:off x="48005" y="4511586"/>
        <a:ext cx="616763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64E8-7261-3648-9390-8E420BA92C6A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Yes, a lot more often</a:t>
          </a:r>
        </a:p>
      </dsp:txBody>
      <dsp:txXfrm>
        <a:off x="48005" y="105726"/>
        <a:ext cx="6167630" cy="887374"/>
      </dsp:txXfrm>
    </dsp:sp>
    <dsp:sp modelId="{84817D10-F471-E046-B44C-1B0836D7D49C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Yes, a little bit more often</a:t>
          </a:r>
        </a:p>
      </dsp:txBody>
      <dsp:txXfrm>
        <a:off x="48005" y="1207191"/>
        <a:ext cx="6167630" cy="887374"/>
      </dsp:txXfrm>
    </dsp:sp>
    <dsp:sp modelId="{32BEB6D0-6CD9-DC49-8B9E-D3CA4CF84A7A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About the same amount</a:t>
          </a:r>
        </a:p>
      </dsp:txBody>
      <dsp:txXfrm>
        <a:off x="48005" y="2308656"/>
        <a:ext cx="6167630" cy="887374"/>
      </dsp:txXfrm>
    </dsp:sp>
    <dsp:sp modelId="{4E37B2B4-5E8B-4C48-B350-15A8A54CBDF8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No, a little bit less often</a:t>
          </a:r>
        </a:p>
      </dsp:txBody>
      <dsp:txXfrm>
        <a:off x="48005" y="3410121"/>
        <a:ext cx="6167630" cy="887374"/>
      </dsp:txXfrm>
    </dsp:sp>
    <dsp:sp modelId="{920749B2-5894-464A-A1AE-274C061D7120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No, a lot less often</a:t>
          </a:r>
        </a:p>
      </dsp:txBody>
      <dsp:txXfrm>
        <a:off x="48005" y="4511586"/>
        <a:ext cx="6167630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F3B66-51E0-3342-97CC-F12EB27DCDED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Someone told me</a:t>
          </a:r>
        </a:p>
      </dsp:txBody>
      <dsp:txXfrm>
        <a:off x="60884" y="94147"/>
        <a:ext cx="6141872" cy="1125452"/>
      </dsp:txXfrm>
    </dsp:sp>
    <dsp:sp modelId="{A90B9F7C-76E6-FC4A-8C32-88DFB6C46EF8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Slack</a:t>
          </a:r>
        </a:p>
      </dsp:txBody>
      <dsp:txXfrm>
        <a:off x="60884" y="1491127"/>
        <a:ext cx="6141872" cy="1125452"/>
      </dsp:txXfrm>
    </dsp:sp>
    <dsp:sp modelId="{F590A0A7-F9CE-CE4C-9E0A-7A78CAEA2E7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Searching on REA U</a:t>
          </a:r>
        </a:p>
      </dsp:txBody>
      <dsp:txXfrm>
        <a:off x="60884" y="2888107"/>
        <a:ext cx="6141872" cy="1125452"/>
      </dsp:txXfrm>
    </dsp:sp>
    <dsp:sp modelId="{804AF05A-6B05-0043-ADC9-9DDB2B43F20F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Somewhere else…?</a:t>
          </a:r>
        </a:p>
      </dsp:txBody>
      <dsp:txXfrm>
        <a:off x="60884" y="4285088"/>
        <a:ext cx="614187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43CA-7F9B-294A-BE37-4C39ADD3A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113BA-126F-E441-A9EC-176564FBD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616-7B0B-254D-A162-68027CDD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A53-8A18-F348-8AA3-DF00A21C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588D-158E-6B46-A855-31025AA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5306-90AA-FE44-A805-D30BBB19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8EF8-AD7F-D24A-AFD6-E3A2AE5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E66E-10F6-ED41-9420-17C28202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40B4-01E8-CC42-AD31-D44D5C78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9D9A-E779-8647-935B-287E68C8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7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75AA-9BE1-D34D-89D9-61A0C48F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8C84-5E9E-5F4D-9DDF-AD612AE0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0B8-290D-C94A-9876-0F28D6F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EB44-8DDA-264C-A209-8CC3174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75D1-C1A5-5649-99A8-E12E20D0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0C1-78F9-F24C-9339-8E158AC4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DDB5-7AEE-3245-A4D1-C543B338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9136-68F6-2B45-A71A-FF162DBE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0606-5384-D047-B59E-21B1BB7D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FE77-FEAC-6C4B-B9FF-3ED17A4D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99A7-2162-F241-85C6-4A53CEE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6CE4-470F-C74C-9A00-4949A4CD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5005-6059-8546-9CC4-023646A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5B4F-8049-BB41-90E7-5A0F2127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6EB5-CCF9-B149-9F4C-3CA93884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E3C-6975-9E4E-9562-A8BE86A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4047-0400-5246-BDF6-09DD92E9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5369-92E8-9542-9658-EA4223FF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F8560-D276-3C4A-BFE9-9F57079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1ABE-70C4-014F-8579-B8D168AC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04B9-C40D-8848-B382-EF3E3E46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393-BD64-604D-9D5B-7BBBFAC3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17BB-029C-314D-A466-6992FE12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5267-B0D0-7147-9AB6-728FE98E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53C4-7240-AE45-B48B-0CD8FA0D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4021-CCD2-E443-A588-817DE803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7F4E9-4113-2546-9468-0BF1704E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38F51-0B37-6642-82B5-C3C5154C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29EFA-952F-DA47-B9CF-793B708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853A-2CB1-D94B-8F89-5898D29E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31F44-B966-5B4F-8D85-A6CB7AC4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B3D6F-BF8D-D44B-9B30-3CBBBCB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1D4-AC5D-B945-A195-EFBDFA5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7D775-D13B-EE47-BA2D-E9851903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7886-38BB-D24F-BEEB-D4A51784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A95D6-80FC-3E4B-871D-7CF86C3E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5A4-7706-5D44-BFA5-83E6FD3E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CE35-F161-724E-A15A-E16163D9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C8CB-F398-D147-B059-A6182F8C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430A-A16D-A54C-B37A-902478F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844B-604A-EB41-BAAD-FCB4EFA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272F-F05F-E749-9469-B5D47D7D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11AA-2FB6-604D-AFA2-3C49802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77D00-4A5B-8B46-A293-E7CDCA47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8A2D4-B054-CD43-BB16-D8118E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13AA7-0609-1743-A6A6-8E532FC8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60E9-FA93-BA4E-9196-C57350D8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92E9-FC66-C94D-9092-6D16512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B32BD-87F1-BD4C-8C9F-A950C1FF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9ABF-A8EE-974F-83EC-7B69FA76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488A-32BC-1C4A-9166-6623D19BA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A9D9-DB2D-F247-8F2A-25DFE3423E1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761C-A0ED-8641-8541-BFAE29FE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CD2D-6713-3145-84DC-C80F4A3E0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7CAE-5D0D-E743-8E6F-3DE5D778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75FC-260D-9C45-8D72-DD8941BB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/>
              <a:t>Intro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DBEEF-F69C-7741-853F-B8C36E777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endParaRPr lang="en-US" dirty="0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C0F9-CCEB-464B-B3DB-0E98A147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What line of business are you from?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BA5A560-1126-4ECA-92A9-0C28CC5DC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69155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4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29C-DD25-034E-B8D8-EF940EF2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accent5"/>
                </a:solidFill>
              </a:rPr>
              <a:t>How often do you currently use Elasticsearch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D7736-733D-411D-9817-8A6B5FF80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294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6947-3B32-D74D-BBE7-3F45B3CC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accent5"/>
                </a:solidFill>
              </a:rPr>
              <a:t>Do you think you’re going to use Elasticsearch more often in 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C378D-BAAF-4A52-916E-51F28AEC3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3305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43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0E17-8E8A-554E-9EA2-ABCAD718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How did you hear about the training?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9254D7-DA25-42F7-889D-D7B830212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9074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7214A-EBC1-E645-88D4-86412261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577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What do you want to get out of the training?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904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152F29E-C625-4313-96BF-5675B357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93391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2A5CB78-6497-4151-83B6-568BD27EC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71281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117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quiz</vt:lpstr>
      <vt:lpstr>What line of business are you from?</vt:lpstr>
      <vt:lpstr>How often do you currently use Elasticsearch</vt:lpstr>
      <vt:lpstr>Do you think you’re going to use Elasticsearch more often in the future</vt:lpstr>
      <vt:lpstr>How did you hear about the training?</vt:lpstr>
      <vt:lpstr>What do you want to get out of the training?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quiz</dc:title>
  <dc:creator>James Ferguson</dc:creator>
  <cp:lastModifiedBy>James Ferguson</cp:lastModifiedBy>
  <cp:revision>2</cp:revision>
  <dcterms:created xsi:type="dcterms:W3CDTF">2021-06-23T05:10:10Z</dcterms:created>
  <dcterms:modified xsi:type="dcterms:W3CDTF">2021-06-23T05:20:57Z</dcterms:modified>
</cp:coreProperties>
</file>