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C39910E4-15B5-4965-AAD3-FCCF8121EC7A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AD47169C-9A47-4792-8CBA-2E9E94AA4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44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910E4-15B5-4965-AAD3-FCCF8121EC7A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169C-9A47-4792-8CBA-2E9E94AA4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213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910E4-15B5-4965-AAD3-FCCF8121EC7A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169C-9A47-4792-8CBA-2E9E94AA4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732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910E4-15B5-4965-AAD3-FCCF8121EC7A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169C-9A47-4792-8CBA-2E9E94AA4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2612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910E4-15B5-4965-AAD3-FCCF8121EC7A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169C-9A47-4792-8CBA-2E9E94AA4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626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910E4-15B5-4965-AAD3-FCCF8121EC7A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169C-9A47-4792-8CBA-2E9E94AA4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4103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910E4-15B5-4965-AAD3-FCCF8121EC7A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169C-9A47-4792-8CBA-2E9E94AA4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30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910E4-15B5-4965-AAD3-FCCF8121EC7A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169C-9A47-4792-8CBA-2E9E94AA42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14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910E4-15B5-4965-AAD3-FCCF8121EC7A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169C-9A47-4792-8CBA-2E9E94AA4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21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910E4-15B5-4965-AAD3-FCCF8121EC7A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169C-9A47-4792-8CBA-2E9E94AA4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79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910E4-15B5-4965-AAD3-FCCF8121EC7A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169C-9A47-4792-8CBA-2E9E94AA4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530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910E4-15B5-4965-AAD3-FCCF8121EC7A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169C-9A47-4792-8CBA-2E9E94AA4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04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910E4-15B5-4965-AAD3-FCCF8121EC7A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169C-9A47-4792-8CBA-2E9E94AA4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313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910E4-15B5-4965-AAD3-FCCF8121EC7A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169C-9A47-4792-8CBA-2E9E94AA4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12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910E4-15B5-4965-AAD3-FCCF8121EC7A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169C-9A47-4792-8CBA-2E9E94AA4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52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910E4-15B5-4965-AAD3-FCCF8121EC7A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169C-9A47-4792-8CBA-2E9E94AA4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21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910E4-15B5-4965-AAD3-FCCF8121EC7A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169C-9A47-4792-8CBA-2E9E94AA4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978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39910E4-15B5-4965-AAD3-FCCF8121EC7A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D47169C-9A47-4792-8CBA-2E9E94AA4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522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B8036-6711-4139-BDBD-61063070E7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7137" y="907725"/>
            <a:ext cx="7197726" cy="2421464"/>
          </a:xfrm>
        </p:spPr>
        <p:txBody>
          <a:bodyPr/>
          <a:lstStyle/>
          <a:p>
            <a:pPr algn="ctr"/>
            <a:r>
              <a:rPr lang="en-US" dirty="0"/>
              <a:t>David Blumenstiel</a:t>
            </a:r>
            <a:br>
              <a:rPr lang="en-US" dirty="0"/>
            </a:br>
            <a:r>
              <a:rPr lang="en-US" dirty="0"/>
              <a:t>Data 606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4097FF-DC90-4A3B-9AC8-37CFBAC2F8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7137" y="3464169"/>
            <a:ext cx="7197726" cy="1405467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February 26, 2020</a:t>
            </a:r>
          </a:p>
          <a:p>
            <a:pPr algn="ctr"/>
            <a:r>
              <a:rPr lang="en-US" sz="2800" dirty="0"/>
              <a:t>Chapter 4; Exercise 4.7</a:t>
            </a:r>
          </a:p>
        </p:txBody>
      </p:sp>
    </p:spTree>
    <p:extLst>
      <p:ext uri="{BB962C8B-B14F-4D97-AF65-F5344CB8AC3E}">
        <p14:creationId xmlns:p14="http://schemas.microsoft.com/office/powerpoint/2010/main" val="914787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39720-D3EA-4FE9-BD56-70963FB7B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694593"/>
            <a:ext cx="10131425" cy="5096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LA weather, Part I. </a:t>
            </a:r>
            <a:r>
              <a:rPr lang="en-US" sz="2400" dirty="0"/>
              <a:t>The average daily high temperature in June in LA is 77F with a standard deviation of 5F. Suppose that the temperatures in June closely follow a normal distribution.</a:t>
            </a:r>
          </a:p>
          <a:p>
            <a:r>
              <a:rPr lang="en-US" sz="2400" dirty="0"/>
              <a:t>(a) What is the probability of observing an 83F temperature or higher in LA during a randomly chosen day in June?</a:t>
            </a:r>
          </a:p>
          <a:p>
            <a:r>
              <a:rPr lang="en-US" sz="2400" dirty="0"/>
              <a:t>(b) How cool are the coldest 10% of the days (days with lowest average high temperature) during June in LA?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96262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6E44AFF-3021-43A3-9F97-22C919736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788" y="481013"/>
            <a:ext cx="10131425" cy="5929312"/>
          </a:xfrm>
        </p:spPr>
        <p:txBody>
          <a:bodyPr anchor="t">
            <a:normAutofit/>
          </a:bodyPr>
          <a:lstStyle/>
          <a:p>
            <a:pPr marL="342900" indent="-342900">
              <a:buAutoNum type="alphaLcParenBoth"/>
            </a:pPr>
            <a:r>
              <a:rPr lang="en-US" sz="2400" dirty="0"/>
              <a:t>What is the probability of observing an 83F temperature or higher in LA during a randomly chosen day in June?</a:t>
            </a:r>
          </a:p>
          <a:p>
            <a:pPr marL="342900" indent="-342900">
              <a:buAutoNum type="alphaLcParenBoth"/>
            </a:pPr>
            <a:endParaRPr lang="en-US" dirty="0"/>
          </a:p>
          <a:p>
            <a:r>
              <a:rPr lang="en-US" sz="2400" dirty="0"/>
              <a:t>Mean = 77F</a:t>
            </a:r>
          </a:p>
          <a:p>
            <a:r>
              <a:rPr lang="en-US" sz="2400" dirty="0"/>
              <a:t>Standard Deviation = 5F</a:t>
            </a:r>
          </a:p>
          <a:p>
            <a:r>
              <a:rPr lang="en-US" sz="2400" dirty="0"/>
              <a:t>Normal Distribution</a:t>
            </a:r>
          </a:p>
          <a:p>
            <a:r>
              <a:rPr lang="en-US" sz="2400" dirty="0"/>
              <a:t>The easiest way to solve is with the ‘</a:t>
            </a:r>
            <a:r>
              <a:rPr lang="en-US" sz="2400" dirty="0" err="1"/>
              <a:t>pnorm</a:t>
            </a:r>
            <a:r>
              <a:rPr lang="en-US" sz="2400" dirty="0"/>
              <a:t>’ function.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The probability is 0.115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0B9299-2266-4703-B83E-9C932F9A02C3}"/>
              </a:ext>
            </a:extLst>
          </p:cNvPr>
          <p:cNvSpPr/>
          <p:nvPr/>
        </p:nvSpPr>
        <p:spPr>
          <a:xfrm>
            <a:off x="1347787" y="3648808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mean &lt;- 77</a:t>
            </a:r>
          </a:p>
          <a:p>
            <a:r>
              <a:rPr lang="en-US" sz="2000" dirty="0" err="1"/>
              <a:t>sd</a:t>
            </a:r>
            <a:r>
              <a:rPr lang="en-US" sz="2000" dirty="0"/>
              <a:t> &lt;- 5</a:t>
            </a:r>
          </a:p>
          <a:p>
            <a:r>
              <a:rPr lang="en-US" sz="2000" dirty="0"/>
              <a:t>1 - </a:t>
            </a:r>
            <a:r>
              <a:rPr lang="en-US" sz="2000" dirty="0" err="1"/>
              <a:t>pnorm</a:t>
            </a:r>
            <a:r>
              <a:rPr lang="en-US" sz="2000" dirty="0"/>
              <a:t>(83, mean, </a:t>
            </a:r>
            <a:r>
              <a:rPr lang="en-US" sz="2000" dirty="0" err="1"/>
              <a:t>sd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54999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559D6-93C7-41E8-940A-598AE6E4A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641839"/>
            <a:ext cx="10131425" cy="514936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(b) How cool are the coldest 10% of the days (days with lowest average high temperature) during June in LA?</a:t>
            </a:r>
          </a:p>
          <a:p>
            <a:endParaRPr lang="en-US" sz="2400" dirty="0"/>
          </a:p>
          <a:p>
            <a:r>
              <a:rPr lang="en-US" sz="2400" dirty="0"/>
              <a:t>Need to find the value at the 10</a:t>
            </a:r>
            <a:r>
              <a:rPr lang="en-US" sz="2400" baseline="30000" dirty="0"/>
              <a:t>th</a:t>
            </a:r>
            <a:r>
              <a:rPr lang="en-US" sz="2400" dirty="0"/>
              <a:t> percentile</a:t>
            </a:r>
          </a:p>
          <a:p>
            <a:r>
              <a:rPr lang="en-US" sz="2400" dirty="0"/>
              <a:t>Use the ‘</a:t>
            </a:r>
            <a:r>
              <a:rPr lang="en-US" sz="2400" dirty="0" err="1"/>
              <a:t>qnorm</a:t>
            </a:r>
            <a:r>
              <a:rPr lang="en-US" sz="2400" dirty="0"/>
              <a:t>’ function</a:t>
            </a:r>
          </a:p>
          <a:p>
            <a:pPr lvl="1"/>
            <a:r>
              <a:rPr lang="en-US" sz="2000" dirty="0"/>
              <a:t>mean &lt;- 77</a:t>
            </a:r>
          </a:p>
          <a:p>
            <a:pPr lvl="1"/>
            <a:r>
              <a:rPr lang="en-US" sz="2000" dirty="0" err="1"/>
              <a:t>sd</a:t>
            </a:r>
            <a:r>
              <a:rPr lang="en-US" sz="2000" dirty="0"/>
              <a:t> &lt;- 5</a:t>
            </a:r>
          </a:p>
          <a:p>
            <a:pPr lvl="1"/>
            <a:r>
              <a:rPr lang="en-US" sz="2000" dirty="0" err="1"/>
              <a:t>qnorm</a:t>
            </a:r>
            <a:r>
              <a:rPr lang="en-US" sz="2000" dirty="0"/>
              <a:t>(0.1, mean, </a:t>
            </a:r>
            <a:r>
              <a:rPr lang="en-US" sz="2000" dirty="0" err="1"/>
              <a:t>sd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400" dirty="0"/>
              <a:t>The coldest 10% of days are &lt; 70.59F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5402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C999F40-675F-4E65-A347-3CD17ADD0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58813"/>
            <a:ext cx="10131425" cy="5132387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b="1" dirty="0"/>
              <a:t>LA weather, Part I. </a:t>
            </a:r>
            <a:r>
              <a:rPr lang="en-US" sz="2800" dirty="0"/>
              <a:t>The average daily high temperature in June in LA is 77F with a standard deviation of 5F. Suppose that the temperatures in June closely follow a normal distribution.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What is the probability of observing an 83F temperature or higher in LA during a randomly chosen day in June?</a:t>
            </a:r>
          </a:p>
          <a:p>
            <a:pPr lvl="1"/>
            <a:r>
              <a:rPr lang="en-US" sz="2800" dirty="0"/>
              <a:t>The probability is 0.115</a:t>
            </a:r>
            <a:endParaRPr lang="en-US" sz="2600" dirty="0"/>
          </a:p>
          <a:p>
            <a:endParaRPr lang="en-US" sz="2800" dirty="0"/>
          </a:p>
          <a:p>
            <a:r>
              <a:rPr lang="en-US" sz="2800" dirty="0"/>
              <a:t>(b) How cool are the coldest 10% of the days (days with lowest average high temperature) during June in LA?</a:t>
            </a:r>
          </a:p>
          <a:p>
            <a:pPr lvl="1"/>
            <a:r>
              <a:rPr lang="en-US" sz="2800" dirty="0"/>
              <a:t>The coldest 10% of days are &lt; 70.59F</a:t>
            </a:r>
          </a:p>
          <a:p>
            <a:pPr lvl="1"/>
            <a:endParaRPr lang="en-US" sz="2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410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46</TotalTime>
  <Words>320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Celestial</vt:lpstr>
      <vt:lpstr>David Blumenstiel Data 606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David Blumenstiel Data 606 presentation</dc:title>
  <dc:creator>David Blumenstiel</dc:creator>
  <cp:lastModifiedBy>David Blumenstiel</cp:lastModifiedBy>
  <cp:revision>8</cp:revision>
  <dcterms:created xsi:type="dcterms:W3CDTF">2020-02-24T20:46:09Z</dcterms:created>
  <dcterms:modified xsi:type="dcterms:W3CDTF">2020-02-26T15:13:19Z</dcterms:modified>
</cp:coreProperties>
</file>