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de9514f295d26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E19FD-15E1-414B-8A3F-F5E0AA5CF060}" v="33" dt="2020-03-22T00:03:4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de9514f295d26bc" providerId="LiveId" clId="{B15E19FD-15E1-414B-8A3F-F5E0AA5CF060}"/>
    <pc:docChg chg="undo custSel mod addSld delSld modSld">
      <pc:chgData name=" " userId="9de9514f295d26bc" providerId="LiveId" clId="{B15E19FD-15E1-414B-8A3F-F5E0AA5CF060}" dt="2020-03-22T00:03:45.905" v="1242" actId="478"/>
      <pc:docMkLst>
        <pc:docMk/>
      </pc:docMkLst>
      <pc:sldChg chg="addSp delSp modSp">
        <pc:chgData name=" " userId="9de9514f295d26bc" providerId="LiveId" clId="{B15E19FD-15E1-414B-8A3F-F5E0AA5CF060}" dt="2020-03-21T23:09:09.152" v="1239" actId="27636"/>
        <pc:sldMkLst>
          <pc:docMk/>
          <pc:sldMk cId="1809214026" sldId="256"/>
        </pc:sldMkLst>
        <pc:spChg chg="mod">
          <ac:chgData name=" " userId="9de9514f295d26bc" providerId="LiveId" clId="{B15E19FD-15E1-414B-8A3F-F5E0AA5CF060}" dt="2020-03-21T23:08:36.609" v="1206" actId="313"/>
          <ac:spMkLst>
            <pc:docMk/>
            <pc:sldMk cId="1809214026" sldId="256"/>
            <ac:spMk id="2" creationId="{52F94748-F9DE-424A-A6CD-350E0C5F7A25}"/>
          </ac:spMkLst>
        </pc:spChg>
        <pc:spChg chg="mod">
          <ac:chgData name=" " userId="9de9514f295d26bc" providerId="LiveId" clId="{B15E19FD-15E1-414B-8A3F-F5E0AA5CF060}" dt="2020-03-21T23:09:09.152" v="1239" actId="27636"/>
          <ac:spMkLst>
            <pc:docMk/>
            <pc:sldMk cId="1809214026" sldId="256"/>
            <ac:spMk id="3" creationId="{484FD147-C1D3-4029-B68A-ED7B3132BF14}"/>
          </ac:spMkLst>
        </pc:spChg>
        <pc:spChg chg="add del">
          <ac:chgData name=" " userId="9de9514f295d26bc" providerId="LiveId" clId="{B15E19FD-15E1-414B-8A3F-F5E0AA5CF060}" dt="2020-03-14T16:29:21.193" v="162" actId="478"/>
          <ac:spMkLst>
            <pc:docMk/>
            <pc:sldMk cId="1809214026" sldId="256"/>
            <ac:spMk id="4" creationId="{2CE6D0AA-77BB-4941-A8BE-C91F84A2630B}"/>
          </ac:spMkLst>
        </pc:spChg>
        <pc:picChg chg="add del mod">
          <ac:chgData name=" " userId="9de9514f295d26bc" providerId="LiveId" clId="{B15E19FD-15E1-414B-8A3F-F5E0AA5CF060}" dt="2020-03-14T16:30:14.031" v="169"/>
          <ac:picMkLst>
            <pc:docMk/>
            <pc:sldMk cId="1809214026" sldId="256"/>
            <ac:picMk id="6" creationId="{D88776A1-F725-4CDC-996D-4AFA688149BD}"/>
          </ac:picMkLst>
        </pc:picChg>
      </pc:sldChg>
      <pc:sldChg chg="addSp delSp modSp">
        <pc:chgData name=" " userId="9de9514f295d26bc" providerId="LiveId" clId="{B15E19FD-15E1-414B-8A3F-F5E0AA5CF060}" dt="2020-03-14T15:29:03.849" v="146" actId="12789"/>
        <pc:sldMkLst>
          <pc:docMk/>
          <pc:sldMk cId="1035231468" sldId="257"/>
        </pc:sldMkLst>
        <pc:spChg chg="del mod">
          <ac:chgData name=" " userId="9de9514f295d26bc" providerId="LiveId" clId="{B15E19FD-15E1-414B-8A3F-F5E0AA5CF060}" dt="2020-03-14T15:27:53.537" v="85" actId="478"/>
          <ac:spMkLst>
            <pc:docMk/>
            <pc:sldMk cId="1035231468" sldId="257"/>
            <ac:spMk id="2" creationId="{F6F434E0-5856-4478-8E1A-EF3855AB4B3E}"/>
          </ac:spMkLst>
        </pc:spChg>
        <pc:spChg chg="del">
          <ac:chgData name=" " userId="9de9514f295d26bc" providerId="LiveId" clId="{B15E19FD-15E1-414B-8A3F-F5E0AA5CF060}" dt="2020-03-14T15:27:51.425" v="83" actId="478"/>
          <ac:spMkLst>
            <pc:docMk/>
            <pc:sldMk cId="1035231468" sldId="257"/>
            <ac:spMk id="3" creationId="{05DC0EA2-E540-46B3-812D-B409B35D5245}"/>
          </ac:spMkLst>
        </pc:spChg>
        <pc:spChg chg="add mod">
          <ac:chgData name=" " userId="9de9514f295d26bc" providerId="LiveId" clId="{B15E19FD-15E1-414B-8A3F-F5E0AA5CF060}" dt="2020-03-14T15:29:03.849" v="146" actId="12789"/>
          <ac:spMkLst>
            <pc:docMk/>
            <pc:sldMk cId="1035231468" sldId="257"/>
            <ac:spMk id="4" creationId="{1415E0C1-9904-483E-A995-42271DD35103}"/>
          </ac:spMkLst>
        </pc:spChg>
      </pc:sldChg>
      <pc:sldChg chg="add del">
        <pc:chgData name=" " userId="9de9514f295d26bc" providerId="LiveId" clId="{B15E19FD-15E1-414B-8A3F-F5E0AA5CF060}" dt="2020-03-14T15:29:09.822" v="148" actId="2696"/>
        <pc:sldMkLst>
          <pc:docMk/>
          <pc:sldMk cId="1751266570" sldId="258"/>
        </pc:sldMkLst>
      </pc:sldChg>
      <pc:sldChg chg="addSp delSp modSp add addCm delCm">
        <pc:chgData name=" " userId="9de9514f295d26bc" providerId="LiveId" clId="{B15E19FD-15E1-414B-8A3F-F5E0AA5CF060}" dt="2020-03-21T22:58:42.875" v="1062" actId="1592"/>
        <pc:sldMkLst>
          <pc:docMk/>
          <pc:sldMk cId="1926743661" sldId="259"/>
        </pc:sldMkLst>
        <pc:spChg chg="del">
          <ac:chgData name=" " userId="9de9514f295d26bc" providerId="LiveId" clId="{B15E19FD-15E1-414B-8A3F-F5E0AA5CF060}" dt="2020-03-21T22:48:34.779" v="183" actId="478"/>
          <ac:spMkLst>
            <pc:docMk/>
            <pc:sldMk cId="1926743661" sldId="259"/>
            <ac:spMk id="2" creationId="{F6F434E0-5856-4478-8E1A-EF3855AB4B3E}"/>
          </ac:spMkLst>
        </pc:spChg>
        <pc:spChg chg="del">
          <ac:chgData name=" " userId="9de9514f295d26bc" providerId="LiveId" clId="{B15E19FD-15E1-414B-8A3F-F5E0AA5CF060}" dt="2020-03-21T22:48:12.692" v="182" actId="478"/>
          <ac:spMkLst>
            <pc:docMk/>
            <pc:sldMk cId="1926743661" sldId="259"/>
            <ac:spMk id="3" creationId="{05DC0EA2-E540-46B3-812D-B409B35D5245}"/>
          </ac:spMkLst>
        </pc:spChg>
        <pc:spChg chg="add mod">
          <ac:chgData name=" " userId="9de9514f295d26bc" providerId="LiveId" clId="{B15E19FD-15E1-414B-8A3F-F5E0AA5CF060}" dt="2020-03-21T22:58:24.427" v="1061" actId="1076"/>
          <ac:spMkLst>
            <pc:docMk/>
            <pc:sldMk cId="1926743661" sldId="259"/>
            <ac:spMk id="5" creationId="{3F1E9FD3-1ECF-434C-B64D-CD3E70686126}"/>
          </ac:spMkLst>
        </pc:spChg>
        <pc:spChg chg="add mod">
          <ac:chgData name=" " userId="9de9514f295d26bc" providerId="LiveId" clId="{B15E19FD-15E1-414B-8A3F-F5E0AA5CF060}" dt="2020-03-21T22:56:05.766" v="756" actId="14100"/>
          <ac:spMkLst>
            <pc:docMk/>
            <pc:sldMk cId="1926743661" sldId="259"/>
            <ac:spMk id="6" creationId="{46A76703-5D49-42ED-B68F-DBD512084780}"/>
          </ac:spMkLst>
        </pc:spChg>
        <pc:spChg chg="add mod">
          <ac:chgData name=" " userId="9de9514f295d26bc" providerId="LiveId" clId="{B15E19FD-15E1-414B-8A3F-F5E0AA5CF060}" dt="2020-03-21T22:55:44.013" v="754" actId="313"/>
          <ac:spMkLst>
            <pc:docMk/>
            <pc:sldMk cId="1926743661" sldId="259"/>
            <ac:spMk id="7" creationId="{07238736-FF05-4550-845C-FCAEFE0D5AE4}"/>
          </ac:spMkLst>
        </pc:spChg>
        <pc:spChg chg="add mod">
          <ac:chgData name=" " userId="9de9514f295d26bc" providerId="LiveId" clId="{B15E19FD-15E1-414B-8A3F-F5E0AA5CF060}" dt="2020-03-21T22:58:14.963" v="1060" actId="20577"/>
          <ac:spMkLst>
            <pc:docMk/>
            <pc:sldMk cId="1926743661" sldId="259"/>
            <ac:spMk id="8" creationId="{A496CF61-881C-43BD-BCF8-22CDEAA36655}"/>
          </ac:spMkLst>
        </pc:spChg>
        <pc:picChg chg="add mod">
          <ac:chgData name=" " userId="9de9514f295d26bc" providerId="LiveId" clId="{B15E19FD-15E1-414B-8A3F-F5E0AA5CF060}" dt="2020-03-21T22:48:54.005" v="188" actId="1076"/>
          <ac:picMkLst>
            <pc:docMk/>
            <pc:sldMk cId="1926743661" sldId="259"/>
            <ac:picMk id="4" creationId="{8D75ED9E-79E6-4CAA-B52E-C73930DED9A6}"/>
          </ac:picMkLst>
        </pc:picChg>
      </pc:sldChg>
      <pc:sldChg chg="addSp delSp modSp add">
        <pc:chgData name=" " userId="9de9514f295d26bc" providerId="LiveId" clId="{B15E19FD-15E1-414B-8A3F-F5E0AA5CF060}" dt="2020-03-21T23:04:02.700" v="1120" actId="1035"/>
        <pc:sldMkLst>
          <pc:docMk/>
          <pc:sldMk cId="74770176" sldId="260"/>
        </pc:sldMkLst>
        <pc:spChg chg="del">
          <ac:chgData name=" " userId="9de9514f295d26bc" providerId="LiveId" clId="{B15E19FD-15E1-414B-8A3F-F5E0AA5CF060}" dt="2020-03-21T22:59:02.513" v="1064" actId="478"/>
          <ac:spMkLst>
            <pc:docMk/>
            <pc:sldMk cId="74770176" sldId="260"/>
            <ac:spMk id="2" creationId="{F6F434E0-5856-4478-8E1A-EF3855AB4B3E}"/>
          </ac:spMkLst>
        </pc:spChg>
        <pc:spChg chg="del">
          <ac:chgData name=" " userId="9de9514f295d26bc" providerId="LiveId" clId="{B15E19FD-15E1-414B-8A3F-F5E0AA5CF060}" dt="2020-03-21T22:59:04.428" v="1065" actId="478"/>
          <ac:spMkLst>
            <pc:docMk/>
            <pc:sldMk cId="74770176" sldId="260"/>
            <ac:spMk id="3" creationId="{05DC0EA2-E540-46B3-812D-B409B35D5245}"/>
          </ac:spMkLst>
        </pc:spChg>
        <pc:picChg chg="add mod">
          <ac:chgData name=" " userId="9de9514f295d26bc" providerId="LiveId" clId="{B15E19FD-15E1-414B-8A3F-F5E0AA5CF060}" dt="2020-03-21T23:04:02.700" v="1120" actId="1035"/>
          <ac:picMkLst>
            <pc:docMk/>
            <pc:sldMk cId="74770176" sldId="260"/>
            <ac:picMk id="4" creationId="{F72E4928-0F17-49C3-9159-72F2A5C9CBE5}"/>
          </ac:picMkLst>
        </pc:picChg>
        <pc:picChg chg="add mod">
          <ac:chgData name=" " userId="9de9514f295d26bc" providerId="LiveId" clId="{B15E19FD-15E1-414B-8A3F-F5E0AA5CF060}" dt="2020-03-21T23:02:41.551" v="1103" actId="1037"/>
          <ac:picMkLst>
            <pc:docMk/>
            <pc:sldMk cId="74770176" sldId="260"/>
            <ac:picMk id="5" creationId="{7F72BF95-7819-4792-9526-CABC8809A5A4}"/>
          </ac:picMkLst>
        </pc:picChg>
        <pc:picChg chg="add mod">
          <ac:chgData name=" " userId="9de9514f295d26bc" providerId="LiveId" clId="{B15E19FD-15E1-414B-8A3F-F5E0AA5CF060}" dt="2020-03-21T23:02:35.900" v="1100" actId="1038"/>
          <ac:picMkLst>
            <pc:docMk/>
            <pc:sldMk cId="74770176" sldId="260"/>
            <ac:picMk id="6" creationId="{9FCB9A72-C161-4973-9DBE-8933D14A0508}"/>
          </ac:picMkLst>
        </pc:picChg>
        <pc:picChg chg="add mod">
          <ac:chgData name=" " userId="9de9514f295d26bc" providerId="LiveId" clId="{B15E19FD-15E1-414B-8A3F-F5E0AA5CF060}" dt="2020-03-21T23:03:43.703" v="1112" actId="14100"/>
          <ac:picMkLst>
            <pc:docMk/>
            <pc:sldMk cId="74770176" sldId="260"/>
            <ac:picMk id="7" creationId="{2E3EB8AB-75A7-4CF3-BFD7-023E795A5929}"/>
          </ac:picMkLst>
        </pc:picChg>
        <pc:picChg chg="add mod">
          <ac:chgData name=" " userId="9de9514f295d26bc" providerId="LiveId" clId="{B15E19FD-15E1-414B-8A3F-F5E0AA5CF060}" dt="2020-03-21T23:03:35.002" v="1110" actId="14100"/>
          <ac:picMkLst>
            <pc:docMk/>
            <pc:sldMk cId="74770176" sldId="260"/>
            <ac:picMk id="8" creationId="{0EE4EA88-24E3-485B-B3BE-742FB0989D18}"/>
          </ac:picMkLst>
        </pc:picChg>
      </pc:sldChg>
      <pc:sldChg chg="modSp add">
        <pc:chgData name=" " userId="9de9514f295d26bc" providerId="LiveId" clId="{B15E19FD-15E1-414B-8A3F-F5E0AA5CF060}" dt="2020-03-14T15:29:15.773" v="156" actId="20577"/>
        <pc:sldMkLst>
          <pc:docMk/>
          <pc:sldMk cId="2435490494" sldId="261"/>
        </pc:sldMkLst>
        <pc:spChg chg="mod">
          <ac:chgData name=" " userId="9de9514f295d26bc" providerId="LiveId" clId="{B15E19FD-15E1-414B-8A3F-F5E0AA5CF060}" dt="2020-03-14T15:29:15.773" v="156" actId="20577"/>
          <ac:spMkLst>
            <pc:docMk/>
            <pc:sldMk cId="2435490494" sldId="261"/>
            <ac:spMk id="4" creationId="{1415E0C1-9904-483E-A995-42271DD35103}"/>
          </ac:spMkLst>
        </pc:spChg>
      </pc:sldChg>
      <pc:sldChg chg="add del">
        <pc:chgData name=" " userId="9de9514f295d26bc" providerId="LiveId" clId="{B15E19FD-15E1-414B-8A3F-F5E0AA5CF060}" dt="2020-03-14T15:28:01.689" v="87" actId="2696"/>
        <pc:sldMkLst>
          <pc:docMk/>
          <pc:sldMk cId="3922338522" sldId="261"/>
        </pc:sldMkLst>
      </pc:sldChg>
      <pc:sldChg chg="addSp delSp modSp add del">
        <pc:chgData name=" " userId="9de9514f295d26bc" providerId="LiveId" clId="{B15E19FD-15E1-414B-8A3F-F5E0AA5CF060}" dt="2020-03-21T22:58:55.581" v="1063" actId="2696"/>
        <pc:sldMkLst>
          <pc:docMk/>
          <pc:sldMk cId="406152668" sldId="262"/>
        </pc:sldMkLst>
        <pc:spChg chg="del">
          <ac:chgData name=" " userId="9de9514f295d26bc" providerId="LiveId" clId="{B15E19FD-15E1-414B-8A3F-F5E0AA5CF060}" dt="2020-03-14T16:30:18.215" v="171" actId="478"/>
          <ac:spMkLst>
            <pc:docMk/>
            <pc:sldMk cId="406152668" sldId="262"/>
            <ac:spMk id="2" creationId="{CA63D146-D948-4A2C-BB3C-9F295FA00962}"/>
          </ac:spMkLst>
        </pc:spChg>
        <pc:spChg chg="del">
          <ac:chgData name=" " userId="9de9514f295d26bc" providerId="LiveId" clId="{B15E19FD-15E1-414B-8A3F-F5E0AA5CF060}" dt="2020-03-14T16:30:16.456" v="170" actId="478"/>
          <ac:spMkLst>
            <pc:docMk/>
            <pc:sldMk cId="406152668" sldId="262"/>
            <ac:spMk id="3" creationId="{5F7421F0-3A27-4B59-880F-9A3E13856C77}"/>
          </ac:spMkLst>
        </pc:spChg>
        <pc:picChg chg="add mod">
          <ac:chgData name=" " userId="9de9514f295d26bc" providerId="LiveId" clId="{B15E19FD-15E1-414B-8A3F-F5E0AA5CF060}" dt="2020-03-14T16:30:29.231" v="175" actId="14100"/>
          <ac:picMkLst>
            <pc:docMk/>
            <pc:sldMk cId="406152668" sldId="262"/>
            <ac:picMk id="4" creationId="{50DC1870-4B8C-4EA1-B724-C7E4DC0949C7}"/>
          </ac:picMkLst>
        </pc:picChg>
      </pc:sldChg>
      <pc:sldChg chg="addSp delSp modSp add">
        <pc:chgData name=" " userId="9de9514f295d26bc" providerId="LiveId" clId="{B15E19FD-15E1-414B-8A3F-F5E0AA5CF060}" dt="2020-03-21T23:05:24.953" v="1132" actId="1076"/>
        <pc:sldMkLst>
          <pc:docMk/>
          <pc:sldMk cId="3629842686" sldId="262"/>
        </pc:sldMkLst>
        <pc:spChg chg="del">
          <ac:chgData name=" " userId="9de9514f295d26bc" providerId="LiveId" clId="{B15E19FD-15E1-414B-8A3F-F5E0AA5CF060}" dt="2020-03-21T23:04:24.939" v="1123" actId="478"/>
          <ac:spMkLst>
            <pc:docMk/>
            <pc:sldMk cId="3629842686" sldId="262"/>
            <ac:spMk id="2" creationId="{F760977E-18AD-46C2-B5FD-F49453FAAADC}"/>
          </ac:spMkLst>
        </pc:spChg>
        <pc:spChg chg="del">
          <ac:chgData name=" " userId="9de9514f295d26bc" providerId="LiveId" clId="{B15E19FD-15E1-414B-8A3F-F5E0AA5CF060}" dt="2020-03-21T23:04:23.613" v="1122" actId="478"/>
          <ac:spMkLst>
            <pc:docMk/>
            <pc:sldMk cId="3629842686" sldId="262"/>
            <ac:spMk id="3" creationId="{E68FE57D-A853-4EC6-A10E-F425A10D97BD}"/>
          </ac:spMkLst>
        </pc:spChg>
        <pc:picChg chg="add mod">
          <ac:chgData name=" " userId="9de9514f295d26bc" providerId="LiveId" clId="{B15E19FD-15E1-414B-8A3F-F5E0AA5CF060}" dt="2020-03-21T23:05:24.953" v="1132" actId="1076"/>
          <ac:picMkLst>
            <pc:docMk/>
            <pc:sldMk cId="3629842686" sldId="262"/>
            <ac:picMk id="4" creationId="{3E21753E-C528-45D3-856B-580C19501F8A}"/>
          </ac:picMkLst>
        </pc:picChg>
      </pc:sldChg>
      <pc:sldChg chg="addSp delSp modSp add mod setBg">
        <pc:chgData name=" " userId="9de9514f295d26bc" providerId="LiveId" clId="{B15E19FD-15E1-414B-8A3F-F5E0AA5CF060}" dt="2020-03-21T23:07:35.002" v="1142" actId="14100"/>
        <pc:sldMkLst>
          <pc:docMk/>
          <pc:sldMk cId="1085172905" sldId="263"/>
        </pc:sldMkLst>
        <pc:spChg chg="del">
          <ac:chgData name=" " userId="9de9514f295d26bc" providerId="LiveId" clId="{B15E19FD-15E1-414B-8A3F-F5E0AA5CF060}" dt="2020-03-21T23:05:36.091" v="1135" actId="478"/>
          <ac:spMkLst>
            <pc:docMk/>
            <pc:sldMk cId="1085172905" sldId="263"/>
            <ac:spMk id="2" creationId="{07753571-C9CA-4D66-8A91-1688B8CA2DD1}"/>
          </ac:spMkLst>
        </pc:spChg>
        <pc:spChg chg="del">
          <ac:chgData name=" " userId="9de9514f295d26bc" providerId="LiveId" clId="{B15E19FD-15E1-414B-8A3F-F5E0AA5CF060}" dt="2020-03-21T23:05:34.395" v="1134" actId="478"/>
          <ac:spMkLst>
            <pc:docMk/>
            <pc:sldMk cId="1085172905" sldId="263"/>
            <ac:spMk id="3" creationId="{990EC6C2-5993-4615-8DC7-D890706B1EC0}"/>
          </ac:spMkLst>
        </pc:spChg>
        <pc:spChg chg="add del">
          <ac:chgData name=" " userId="9de9514f295d26bc" providerId="LiveId" clId="{B15E19FD-15E1-414B-8A3F-F5E0AA5CF060}" dt="2020-03-21T23:07:16.129" v="1138" actId="26606"/>
          <ac:spMkLst>
            <pc:docMk/>
            <pc:sldMk cId="1085172905" sldId="263"/>
            <ac:spMk id="13" creationId="{AEBE9F1A-B38D-446E-83AE-14B17CE77FF2}"/>
          </ac:spMkLst>
        </pc:spChg>
        <pc:spChg chg="add del">
          <ac:chgData name=" " userId="9de9514f295d26bc" providerId="LiveId" clId="{B15E19FD-15E1-414B-8A3F-F5E0AA5CF060}" dt="2020-03-21T23:07:16.129" v="1138" actId="26606"/>
          <ac:spMkLst>
            <pc:docMk/>
            <pc:sldMk cId="1085172905" sldId="263"/>
            <ac:spMk id="19" creationId="{5E3EB826-A471-488F-9E8A-D65528A3C0CA}"/>
          </ac:spMkLst>
        </pc:spChg>
        <pc:spChg chg="add del">
          <ac:chgData name=" " userId="9de9514f295d26bc" providerId="LiveId" clId="{B15E19FD-15E1-414B-8A3F-F5E0AA5CF060}" dt="2020-03-21T23:07:16.129" v="1138" actId="26606"/>
          <ac:spMkLst>
            <pc:docMk/>
            <pc:sldMk cId="1085172905" sldId="263"/>
            <ac:spMk id="21" creationId="{DFB3CEA1-88D9-42FB-88ED-1E9807FE6596}"/>
          </ac:spMkLst>
        </pc:spChg>
        <pc:spChg chg="add del">
          <ac:chgData name=" " userId="9de9514f295d26bc" providerId="LiveId" clId="{B15E19FD-15E1-414B-8A3F-F5E0AA5CF060}" dt="2020-03-21T23:07:16.129" v="1138" actId="26606"/>
          <ac:spMkLst>
            <pc:docMk/>
            <pc:sldMk cId="1085172905" sldId="263"/>
            <ac:spMk id="23" creationId="{9A6C928E-4252-4F33-8C34-E50A12A3170B}"/>
          </ac:spMkLst>
        </pc:spChg>
        <pc:picChg chg="add mod">
          <ac:chgData name=" " userId="9de9514f295d26bc" providerId="LiveId" clId="{B15E19FD-15E1-414B-8A3F-F5E0AA5CF060}" dt="2020-03-21T23:07:35.002" v="1142" actId="14100"/>
          <ac:picMkLst>
            <pc:docMk/>
            <pc:sldMk cId="1085172905" sldId="263"/>
            <ac:picMk id="4" creationId="{AC0A5F0D-B93A-4F1A-A3C1-1B484C3C25F5}"/>
          </ac:picMkLst>
        </pc:picChg>
        <pc:picChg chg="add del">
          <ac:chgData name=" " userId="9de9514f295d26bc" providerId="LiveId" clId="{B15E19FD-15E1-414B-8A3F-F5E0AA5CF060}" dt="2020-03-21T23:07:16.129" v="1138" actId="26606"/>
          <ac:picMkLst>
            <pc:docMk/>
            <pc:sldMk cId="1085172905" sldId="263"/>
            <ac:picMk id="9" creationId="{C9ECDD5C-152A-4CC7-8333-0F367B3A62EA}"/>
          </ac:picMkLst>
        </pc:picChg>
        <pc:picChg chg="add del">
          <ac:chgData name=" " userId="9de9514f295d26bc" providerId="LiveId" clId="{B15E19FD-15E1-414B-8A3F-F5E0AA5CF060}" dt="2020-03-21T23:07:16.129" v="1138" actId="26606"/>
          <ac:picMkLst>
            <pc:docMk/>
            <pc:sldMk cId="1085172905" sldId="263"/>
            <ac:picMk id="11" creationId="{7F5C92A3-369B-43F3-BDCE-E560B1B0EC89}"/>
          </ac:picMkLst>
        </pc:picChg>
        <pc:picChg chg="add del">
          <ac:chgData name=" " userId="9de9514f295d26bc" providerId="LiveId" clId="{B15E19FD-15E1-414B-8A3F-F5E0AA5CF060}" dt="2020-03-21T23:07:16.129" v="1138" actId="26606"/>
          <ac:picMkLst>
            <pc:docMk/>
            <pc:sldMk cId="1085172905" sldId="263"/>
            <ac:picMk id="15" creationId="{915B5014-A7EC-4BA6-9C83-8840CF81DB28}"/>
          </ac:picMkLst>
        </pc:picChg>
        <pc:picChg chg="add del">
          <ac:chgData name=" " userId="9de9514f295d26bc" providerId="LiveId" clId="{B15E19FD-15E1-414B-8A3F-F5E0AA5CF060}" dt="2020-03-21T23:07:16.129" v="1138" actId="26606"/>
          <ac:picMkLst>
            <pc:docMk/>
            <pc:sldMk cId="1085172905" sldId="263"/>
            <ac:picMk id="17" creationId="{022C43AB-86D7-420D-8AD7-DC0A15FDD0AF}"/>
          </ac:picMkLst>
        </pc:picChg>
      </pc:sldChg>
      <pc:sldChg chg="delSp add">
        <pc:chgData name=" " userId="9de9514f295d26bc" providerId="LiveId" clId="{B15E19FD-15E1-414B-8A3F-F5E0AA5CF060}" dt="2020-03-22T00:03:45.905" v="1242" actId="478"/>
        <pc:sldMkLst>
          <pc:docMk/>
          <pc:sldMk cId="2335718094" sldId="264"/>
        </pc:sldMkLst>
        <pc:spChg chg="del">
          <ac:chgData name=" " userId="9de9514f295d26bc" providerId="LiveId" clId="{B15E19FD-15E1-414B-8A3F-F5E0AA5CF060}" dt="2020-03-22T00:03:45.905" v="1242" actId="478"/>
          <ac:spMkLst>
            <pc:docMk/>
            <pc:sldMk cId="2335718094" sldId="264"/>
            <ac:spMk id="2" creationId="{CB609644-C666-4E78-8D5F-51DCE1A76517}"/>
          </ac:spMkLst>
        </pc:spChg>
        <pc:spChg chg="del">
          <ac:chgData name=" " userId="9de9514f295d26bc" providerId="LiveId" clId="{B15E19FD-15E1-414B-8A3F-F5E0AA5CF060}" dt="2020-03-22T00:03:44.097" v="1241" actId="478"/>
          <ac:spMkLst>
            <pc:docMk/>
            <pc:sldMk cId="2335718094" sldId="264"/>
            <ac:spMk id="3" creationId="{CB083B3E-9E28-4655-A16B-A7BB463F44F2}"/>
          </ac:spMkLst>
        </pc:spChg>
      </pc:sldChg>
    </pc:docChg>
  </pc:docChgLst>
  <pc:docChgLst>
    <pc:chgData name=" " userId="9de9514f295d26bc" providerId="LiveId" clId="{91260C80-A828-4390-9C22-42D96CCC421B}"/>
    <pc:docChg chg="custSel addSld modSld">
      <pc:chgData name=" " userId="9de9514f295d26bc" providerId="LiveId" clId="{91260C80-A828-4390-9C22-42D96CCC421B}" dt="2020-03-14T15:04:11.284" v="51"/>
      <pc:docMkLst>
        <pc:docMk/>
      </pc:docMkLst>
      <pc:sldChg chg="modSp add">
        <pc:chgData name=" " userId="9de9514f295d26bc" providerId="LiveId" clId="{91260C80-A828-4390-9C22-42D96CCC421B}" dt="2020-03-14T15:04:06.591" v="50" actId="20577"/>
        <pc:sldMkLst>
          <pc:docMk/>
          <pc:sldMk cId="1809214026" sldId="256"/>
        </pc:sldMkLst>
        <pc:spChg chg="mod">
          <ac:chgData name=" " userId="9de9514f295d26bc" providerId="LiveId" clId="{91260C80-A828-4390-9C22-42D96CCC421B}" dt="2020-03-14T15:04:06.591" v="50" actId="20577"/>
          <ac:spMkLst>
            <pc:docMk/>
            <pc:sldMk cId="1809214026" sldId="256"/>
            <ac:spMk id="2" creationId="{52F94748-F9DE-424A-A6CD-350E0C5F7A25}"/>
          </ac:spMkLst>
        </pc:spChg>
        <pc:spChg chg="mod">
          <ac:chgData name=" " userId="9de9514f295d26bc" providerId="LiveId" clId="{91260C80-A828-4390-9C22-42D96CCC421B}" dt="2020-03-14T15:04:01.946" v="44" actId="20577"/>
          <ac:spMkLst>
            <pc:docMk/>
            <pc:sldMk cId="1809214026" sldId="256"/>
            <ac:spMk id="3" creationId="{484FD147-C1D3-4029-B68A-ED7B3132BF14}"/>
          </ac:spMkLst>
        </pc:spChg>
      </pc:sldChg>
      <pc:sldChg chg="add">
        <pc:chgData name=" " userId="9de9514f295d26bc" providerId="LiveId" clId="{91260C80-A828-4390-9C22-42D96CCC421B}" dt="2020-03-14T15:04:11.284" v="51"/>
        <pc:sldMkLst>
          <pc:docMk/>
          <pc:sldMk cId="1035231468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5E8C7-548A-45F4-A562-474558CA88C9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C3B83-34BD-4D53-B0DF-83195F1D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C3B83-34BD-4D53-B0DF-83195F1D6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40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7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C688DB-C5E0-4CD8-86AC-B56B37FDA488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8B92-D056-4AEE-9298-CFA0C5AA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5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4748-F9DE-424A-A6CD-350E0C5F7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Project 3- Indeed Dataset on Job Posting on Data Science related 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FD147-C1D3-4029-B68A-ED7B3132B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832795"/>
            <a:ext cx="8825658" cy="1096949"/>
          </a:xfrm>
        </p:spPr>
        <p:txBody>
          <a:bodyPr>
            <a:normAutofit fontScale="40000" lnSpcReduction="20000"/>
          </a:bodyPr>
          <a:lstStyle/>
          <a:p>
            <a:r>
              <a:rPr lang="en-US" b="1" u="sng" dirty="0"/>
              <a:t>Data 607 – MSDS 2020</a:t>
            </a:r>
          </a:p>
          <a:p>
            <a:r>
              <a:rPr lang="en-US" dirty="0"/>
              <a:t>LEO YI</a:t>
            </a:r>
          </a:p>
          <a:p>
            <a:r>
              <a:rPr lang="en-US" dirty="0"/>
              <a:t>DAVID BLUMENSTEIL</a:t>
            </a:r>
          </a:p>
          <a:p>
            <a:r>
              <a:rPr lang="en-US" dirty="0"/>
              <a:t>MANOLIS MANOLI</a:t>
            </a:r>
          </a:p>
          <a:p>
            <a:r>
              <a:rPr lang="en-US" dirty="0"/>
              <a:t>VINAYAK KAMATH</a:t>
            </a:r>
          </a:p>
        </p:txBody>
      </p:sp>
    </p:spTree>
    <p:extLst>
      <p:ext uri="{BB962C8B-B14F-4D97-AF65-F5344CB8AC3E}">
        <p14:creationId xmlns:p14="http://schemas.microsoft.com/office/powerpoint/2010/main" val="180921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5E0C1-9904-483E-A995-42271DD35103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Transformation and Tidying</a:t>
            </a:r>
          </a:p>
        </p:txBody>
      </p:sp>
    </p:spTree>
    <p:extLst>
      <p:ext uri="{BB962C8B-B14F-4D97-AF65-F5344CB8AC3E}">
        <p14:creationId xmlns:p14="http://schemas.microsoft.com/office/powerpoint/2010/main" val="103523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75ED9E-79E6-4CAA-B52E-C73930DE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2" y="167653"/>
            <a:ext cx="7915275" cy="523875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F1E9FD3-1ECF-434C-B64D-CD3E70686126}"/>
              </a:ext>
            </a:extLst>
          </p:cNvPr>
          <p:cNvSpPr/>
          <p:nvPr/>
        </p:nvSpPr>
        <p:spPr>
          <a:xfrm>
            <a:off x="9245732" y="3059859"/>
            <a:ext cx="2475345" cy="1357746"/>
          </a:xfrm>
          <a:prstGeom prst="wedgeRoundRectCallout">
            <a:avLst>
              <a:gd name="adj1" fmla="val -105748"/>
              <a:gd name="adj2" fmla="val -10416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Patterns of different texts that would represent the particular context of ‘Analyst’, ‘Engineer’, ‘Scientist’, ‘Junior’, or ‘Senior’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6A76703-5D49-42ED-B68F-DBD512084780}"/>
              </a:ext>
            </a:extLst>
          </p:cNvPr>
          <p:cNvSpPr/>
          <p:nvPr/>
        </p:nvSpPr>
        <p:spPr>
          <a:xfrm>
            <a:off x="9245733" y="4889017"/>
            <a:ext cx="2475345" cy="1357746"/>
          </a:xfrm>
          <a:prstGeom prst="wedgeRoundRectCallout">
            <a:avLst>
              <a:gd name="adj1" fmla="val -102821"/>
              <a:gd name="adj2" fmla="val -9140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For Loop used to parse through the attribute ‘Job Title’ in the dataset against the patterns. Capturing a value of 1 when respective the pattern string is found; else set to 0.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7238736-FF05-4550-845C-FCAEFE0D5AE4}"/>
              </a:ext>
            </a:extLst>
          </p:cNvPr>
          <p:cNvSpPr/>
          <p:nvPr/>
        </p:nvSpPr>
        <p:spPr>
          <a:xfrm>
            <a:off x="4858327" y="5500254"/>
            <a:ext cx="2475345" cy="1190093"/>
          </a:xfrm>
          <a:prstGeom prst="wedgeRoundRectCallout">
            <a:avLst>
              <a:gd name="adj1" fmla="val -104314"/>
              <a:gd name="adj2" fmla="val -6623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Joining the interim data frame with the main data frame using the ‘</a:t>
            </a:r>
            <a:r>
              <a:rPr lang="en-US" sz="1200" b="1" dirty="0" err="1"/>
              <a:t>left_join</a:t>
            </a:r>
            <a:r>
              <a:rPr lang="en-US" sz="1200" b="1" dirty="0"/>
              <a:t>’ function.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496CF61-881C-43BD-BCF8-22CDEAA36655}"/>
              </a:ext>
            </a:extLst>
          </p:cNvPr>
          <p:cNvSpPr/>
          <p:nvPr/>
        </p:nvSpPr>
        <p:spPr>
          <a:xfrm>
            <a:off x="9245733" y="1230701"/>
            <a:ext cx="2475345" cy="1357746"/>
          </a:xfrm>
          <a:prstGeom prst="wedgeRoundRectCallout">
            <a:avLst>
              <a:gd name="adj1" fmla="val -106121"/>
              <a:gd name="adj2" fmla="val -7899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Scraping the ‘Job Title’ attribute to get a the job classification as being a Analyst, Engineer or Scientist.  Also to check if the role is a Junior or senior level job.</a:t>
            </a:r>
          </a:p>
        </p:txBody>
      </p:sp>
    </p:spTree>
    <p:extLst>
      <p:ext uri="{BB962C8B-B14F-4D97-AF65-F5344CB8AC3E}">
        <p14:creationId xmlns:p14="http://schemas.microsoft.com/office/powerpoint/2010/main" val="192674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71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15E0C1-9904-483E-A995-42271DD35103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3549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2E4928-0F17-49C3-9159-72F2A5C9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30" y="251690"/>
            <a:ext cx="763905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2BF95-7819-4792-9526-CABC8809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0" y="6154305"/>
            <a:ext cx="5982432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B9A72-C161-4973-9DBE-8933D14A0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16" y="6149828"/>
            <a:ext cx="5982432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EB8AB-75A7-4CF3-BFD7-023E795A5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09" y="3084165"/>
            <a:ext cx="4724400" cy="2694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4EA88-24E3-485B-B3BE-742FB0989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655" y="3084165"/>
            <a:ext cx="4724400" cy="26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1753E-C528-45D3-856B-580C1950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8" y="731404"/>
            <a:ext cx="8874127" cy="559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4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A5F0D-B93A-4F1A-A3C1-1B484C3C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1" y="540923"/>
            <a:ext cx="8756074" cy="57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72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151</Words>
  <Application>Microsoft Office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Project 3- Indeed Dataset on Job Posting on Data Science related Jobs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3- &lt;&lt;&gt;&gt;</dc:title>
  <dc:creator>kamat</dc:creator>
  <cp:lastModifiedBy>kamat</cp:lastModifiedBy>
  <cp:revision>1</cp:revision>
  <dcterms:created xsi:type="dcterms:W3CDTF">2020-03-14T14:30:52Z</dcterms:created>
  <dcterms:modified xsi:type="dcterms:W3CDTF">2020-03-22T00:03:49Z</dcterms:modified>
</cp:coreProperties>
</file>